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97" r:id="rId7"/>
    <p:sldId id="299" r:id="rId8"/>
    <p:sldId id="300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- 12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2AC58-3073-19FE-3F11-18039551F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8"/>
          <a:stretch/>
        </p:blipFill>
        <p:spPr>
          <a:xfrm>
            <a:off x="0" y="1674"/>
            <a:ext cx="12192000" cy="47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142C2-D78F-1823-61CE-BEB75999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6"/>
          <a:stretch/>
        </p:blipFill>
        <p:spPr>
          <a:xfrm>
            <a:off x="0" y="1673"/>
            <a:ext cx="12192000" cy="60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B295F-8820-9312-110F-F754F809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6"/>
          <a:stretch/>
        </p:blipFill>
        <p:spPr>
          <a:xfrm>
            <a:off x="0" y="1673"/>
            <a:ext cx="12192000" cy="5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19E02-B918-3BB2-39DC-E6D9BB4B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4"/>
          <a:stretch/>
        </p:blipFill>
        <p:spPr>
          <a:xfrm>
            <a:off x="0" y="1674"/>
            <a:ext cx="12192000" cy="58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322B9-5A58-13EC-740E-0BA439653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0"/>
          <a:stretch/>
        </p:blipFill>
        <p:spPr>
          <a:xfrm>
            <a:off x="0" y="1673"/>
            <a:ext cx="12192000" cy="61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890C8-7D3B-A1A0-B236-B36B77A36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6"/>
          <a:stretch/>
        </p:blipFill>
        <p:spPr>
          <a:xfrm>
            <a:off x="0" y="1674"/>
            <a:ext cx="12192000" cy="60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2C50E-2A4A-0FB8-93B6-23A534823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6"/>
          <a:stretch/>
        </p:blipFill>
        <p:spPr>
          <a:xfrm>
            <a:off x="0" y="1673"/>
            <a:ext cx="12192000" cy="61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7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20</cp:revision>
  <dcterms:created xsi:type="dcterms:W3CDTF">2023-08-16T11:32:04Z</dcterms:created>
  <dcterms:modified xsi:type="dcterms:W3CDTF">2023-08-22T08:42:01Z</dcterms:modified>
</cp:coreProperties>
</file>