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- 13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AE4D2-EB24-DB32-E225-8DBEB0A85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8"/>
          <a:stretch/>
        </p:blipFill>
        <p:spPr>
          <a:xfrm>
            <a:off x="0" y="1674"/>
            <a:ext cx="12192000" cy="4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F7D17-36F4-626B-18DE-704B7D340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7"/>
          <a:stretch/>
        </p:blipFill>
        <p:spPr>
          <a:xfrm>
            <a:off x="0" y="1674"/>
            <a:ext cx="12192000" cy="5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51134-F3C3-D119-2FE3-346293AD0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9"/>
          <a:stretch/>
        </p:blipFill>
        <p:spPr>
          <a:xfrm>
            <a:off x="0" y="1674"/>
            <a:ext cx="12192000" cy="5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F0282-9779-677A-A994-3865047C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9"/>
          <a:stretch/>
        </p:blipFill>
        <p:spPr>
          <a:xfrm>
            <a:off x="0" y="1674"/>
            <a:ext cx="12192000" cy="61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4103B-B6E8-88A6-4F54-E7B50B8E3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7"/>
          <a:stretch/>
        </p:blipFill>
        <p:spPr>
          <a:xfrm>
            <a:off x="0" y="1673"/>
            <a:ext cx="12192000" cy="6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21</cp:revision>
  <dcterms:created xsi:type="dcterms:W3CDTF">2023-08-16T11:32:04Z</dcterms:created>
  <dcterms:modified xsi:type="dcterms:W3CDTF">2023-08-22T08:48:37Z</dcterms:modified>
</cp:coreProperties>
</file>