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97" r:id="rId7"/>
    <p:sldId id="298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- 14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43358-5CDC-18F9-BD97-C7A47A605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8"/>
          <a:stretch/>
        </p:blipFill>
        <p:spPr>
          <a:xfrm>
            <a:off x="0" y="1674"/>
            <a:ext cx="12192000" cy="46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8965D-C34B-1525-A47D-D5F42F67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06"/>
          <a:stretch/>
        </p:blipFill>
        <p:spPr>
          <a:xfrm>
            <a:off x="0" y="1674"/>
            <a:ext cx="12192000" cy="54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38B50-7842-277D-26DD-A49E00415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5"/>
          <a:stretch/>
        </p:blipFill>
        <p:spPr>
          <a:xfrm>
            <a:off x="0" y="1673"/>
            <a:ext cx="12192000" cy="61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8A49D-1FB4-58B5-2AE2-3BCA01936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07"/>
          <a:stretch/>
        </p:blipFill>
        <p:spPr>
          <a:xfrm>
            <a:off x="0" y="1673"/>
            <a:ext cx="12192000" cy="5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1DAB6-E9D7-F8EC-3B30-99B54BA72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4"/>
          <a:stretch/>
        </p:blipFill>
        <p:spPr>
          <a:xfrm>
            <a:off x="0" y="1673"/>
            <a:ext cx="12192000" cy="58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57140-F9D7-7AE4-8A91-E6344820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4"/>
          <a:stretch/>
        </p:blipFill>
        <p:spPr>
          <a:xfrm>
            <a:off x="0" y="1673"/>
            <a:ext cx="12192000" cy="58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23</cp:revision>
  <dcterms:created xsi:type="dcterms:W3CDTF">2023-08-16T11:32:04Z</dcterms:created>
  <dcterms:modified xsi:type="dcterms:W3CDTF">2023-08-22T08:51:32Z</dcterms:modified>
</cp:coreProperties>
</file>