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7" r:id="rId7"/>
    <p:sldId id="29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- 16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21CA7-25FB-2FF8-A5D9-07B7D87AB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3"/>
          <a:stretch/>
        </p:blipFill>
        <p:spPr>
          <a:xfrm>
            <a:off x="0" y="1674"/>
            <a:ext cx="12192000" cy="4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47E2F-5776-DB24-0A29-C7A62EBD0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10"/>
          <a:stretch/>
        </p:blipFill>
        <p:spPr>
          <a:xfrm>
            <a:off x="0" y="1674"/>
            <a:ext cx="12192000" cy="46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D9BB1-3679-9777-2CA7-7A957C013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9"/>
          <a:stretch/>
        </p:blipFill>
        <p:spPr>
          <a:xfrm>
            <a:off x="0" y="1674"/>
            <a:ext cx="12192000" cy="61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BCB64-E483-F0D5-BC22-4B020B27C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>
          <a:xfrm>
            <a:off x="0" y="1674"/>
            <a:ext cx="12192000" cy="61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3A1AB-C499-A3AF-2E40-21D629A65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00"/>
          <a:stretch/>
        </p:blipFill>
        <p:spPr>
          <a:xfrm>
            <a:off x="0" y="1674"/>
            <a:ext cx="12192000" cy="51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6D8C5-6CD3-E52D-5EF5-EA39E2B30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48"/>
          <a:stretch/>
        </p:blipFill>
        <p:spPr>
          <a:xfrm>
            <a:off x="0" y="1673"/>
            <a:ext cx="12192000" cy="53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26</cp:revision>
  <dcterms:created xsi:type="dcterms:W3CDTF">2023-08-16T11:32:04Z</dcterms:created>
  <dcterms:modified xsi:type="dcterms:W3CDTF">2023-08-25T11:51:29Z</dcterms:modified>
</cp:coreProperties>
</file>