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9" r:id="rId5"/>
    <p:sldId id="297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- 17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BD7C1-4730-C57B-D3BE-F0DD2DE67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84"/>
          <a:stretch/>
        </p:blipFill>
        <p:spPr>
          <a:xfrm>
            <a:off x="0" y="1673"/>
            <a:ext cx="12192000" cy="46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293D8-00C8-28C3-64CE-712C4A17A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31"/>
          <a:stretch/>
        </p:blipFill>
        <p:spPr>
          <a:xfrm>
            <a:off x="0" y="1673"/>
            <a:ext cx="12192000" cy="48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12123-A16C-571A-F8F3-5BD66AF8C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" r="7000"/>
          <a:stretch/>
        </p:blipFill>
        <p:spPr>
          <a:xfrm>
            <a:off x="0" y="-14958"/>
            <a:ext cx="11338560" cy="64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ACD79-1DF0-3427-16C8-841728526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7"/>
          <a:stretch/>
        </p:blipFill>
        <p:spPr>
          <a:xfrm>
            <a:off x="0" y="1673"/>
            <a:ext cx="12192000" cy="62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28</cp:revision>
  <dcterms:created xsi:type="dcterms:W3CDTF">2023-08-16T11:32:04Z</dcterms:created>
  <dcterms:modified xsi:type="dcterms:W3CDTF">2023-08-25T11:54:26Z</dcterms:modified>
</cp:coreProperties>
</file>