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97" r:id="rId5"/>
    <p:sldId id="298" r:id="rId6"/>
    <p:sldId id="299" r:id="rId7"/>
    <p:sldId id="300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- 18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A2EE5-62CA-3863-28D9-C9685DE3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3"/>
          <a:stretch/>
        </p:blipFill>
        <p:spPr>
          <a:xfrm>
            <a:off x="0" y="1674"/>
            <a:ext cx="12192000" cy="4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B0A4B-59B7-70C6-D493-C8AE20D1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6"/>
          <a:stretch/>
        </p:blipFill>
        <p:spPr>
          <a:xfrm>
            <a:off x="0" y="1673"/>
            <a:ext cx="12192000" cy="60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5E6D9-7AC4-DF33-0A7E-79C3BEC2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9"/>
          <a:stretch/>
        </p:blipFill>
        <p:spPr>
          <a:xfrm>
            <a:off x="0" y="1673"/>
            <a:ext cx="12192000" cy="6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F834F-8D18-9FC8-634C-3C77D737E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6"/>
          <a:stretch/>
        </p:blipFill>
        <p:spPr>
          <a:xfrm>
            <a:off x="0" y="1673"/>
            <a:ext cx="12192000" cy="60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3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929CB-2433-3330-E980-20D18920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2"/>
          <a:stretch/>
        </p:blipFill>
        <p:spPr>
          <a:xfrm>
            <a:off x="0" y="1673"/>
            <a:ext cx="12192000" cy="56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2A3A5-4C59-B127-133B-C3CBB996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4"/>
          <a:stretch/>
        </p:blipFill>
        <p:spPr>
          <a:xfrm>
            <a:off x="0" y="1673"/>
            <a:ext cx="12192000" cy="58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BB36C-FD75-95A8-F4EB-B6B819A7C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6"/>
          <a:stretch/>
        </p:blipFill>
        <p:spPr>
          <a:xfrm>
            <a:off x="0" y="1674"/>
            <a:ext cx="12192000" cy="60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29</cp:revision>
  <dcterms:created xsi:type="dcterms:W3CDTF">2023-08-16T11:32:04Z</dcterms:created>
  <dcterms:modified xsi:type="dcterms:W3CDTF">2023-08-25T11:57:16Z</dcterms:modified>
</cp:coreProperties>
</file>