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- 19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72F9B-B98E-95EF-8210-15467683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4"/>
          <a:stretch/>
        </p:blipFill>
        <p:spPr>
          <a:xfrm>
            <a:off x="0" y="1673"/>
            <a:ext cx="12192000" cy="46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C5DE-B978-EFB6-1A62-AD7C60B1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9"/>
          <a:stretch/>
        </p:blipFill>
        <p:spPr>
          <a:xfrm>
            <a:off x="0" y="1673"/>
            <a:ext cx="12192000" cy="62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31</cp:revision>
  <dcterms:created xsi:type="dcterms:W3CDTF">2023-08-16T11:32:04Z</dcterms:created>
  <dcterms:modified xsi:type="dcterms:W3CDTF">2023-08-30T13:49:43Z</dcterms:modified>
</cp:coreProperties>
</file>