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301" r:id="rId5"/>
    <p:sldId id="300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- 21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8FAC9-D418-36BF-CEC5-945F0EA3E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8"/>
          <a:stretch/>
        </p:blipFill>
        <p:spPr>
          <a:xfrm>
            <a:off x="0" y="1674"/>
            <a:ext cx="12192000" cy="4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20207-B87A-F5DD-5D83-E4B78FB6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7"/>
          <a:stretch/>
        </p:blipFill>
        <p:spPr>
          <a:xfrm>
            <a:off x="0" y="1673"/>
            <a:ext cx="12192000" cy="56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1D79F-71CA-B46D-D7D6-431AC457B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0" y="1674"/>
            <a:ext cx="12192000" cy="54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F6760-B235-5BDC-EB2A-7EC1B2A9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1"/>
          <a:stretch/>
        </p:blipFill>
        <p:spPr>
          <a:xfrm>
            <a:off x="0" y="1673"/>
            <a:ext cx="12192000" cy="35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6075F-7414-DFF2-193C-142F6A564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8"/>
          <a:stretch/>
        </p:blipFill>
        <p:spPr>
          <a:xfrm>
            <a:off x="0" y="1673"/>
            <a:ext cx="12192000" cy="55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33</cp:revision>
  <dcterms:created xsi:type="dcterms:W3CDTF">2023-08-16T11:32:04Z</dcterms:created>
  <dcterms:modified xsi:type="dcterms:W3CDTF">2023-08-30T13:58:06Z</dcterms:modified>
</cp:coreProperties>
</file>