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302" r:id="rId5"/>
    <p:sldId id="301" r:id="rId6"/>
    <p:sldId id="300" r:id="rId7"/>
    <p:sldId id="299" r:id="rId8"/>
    <p:sldId id="304" r:id="rId9"/>
    <p:sldId id="303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- 22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DDE95-B5CC-61DA-2EA4-F1AD7239E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15"/>
          <a:stretch/>
        </p:blipFill>
        <p:spPr>
          <a:xfrm>
            <a:off x="0" y="1674"/>
            <a:ext cx="12192000" cy="45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938D-D9ED-9D48-8650-98617B498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66"/>
          <a:stretch/>
        </p:blipFill>
        <p:spPr>
          <a:xfrm>
            <a:off x="0" y="1674"/>
            <a:ext cx="12192000" cy="1770856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60856F9-1610-8D02-65C1-67C4BD84EFEB}"/>
              </a:ext>
            </a:extLst>
          </p:cNvPr>
          <p:cNvSpPr txBox="1">
            <a:spLocks/>
          </p:cNvSpPr>
          <p:nvPr/>
        </p:nvSpPr>
        <p:spPr>
          <a:xfrm>
            <a:off x="2554458" y="2659911"/>
            <a:ext cx="7083083" cy="1538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Shadow</a:t>
            </a:r>
          </a:p>
        </p:txBody>
      </p:sp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938D-D9ED-9D48-8650-98617B498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66"/>
          <a:stretch/>
        </p:blipFill>
        <p:spPr>
          <a:xfrm>
            <a:off x="0" y="1674"/>
            <a:ext cx="12192000" cy="1770856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60856F9-1610-8D02-65C1-67C4BD84EFEB}"/>
              </a:ext>
            </a:extLst>
          </p:cNvPr>
          <p:cNvSpPr txBox="1">
            <a:spLocks/>
          </p:cNvSpPr>
          <p:nvPr/>
        </p:nvSpPr>
        <p:spPr>
          <a:xfrm>
            <a:off x="2554458" y="2659911"/>
            <a:ext cx="7083083" cy="1538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err="1">
                <a:solidFill>
                  <a:srgbClr val="FF0000"/>
                </a:solidFill>
                <a:effectLst>
                  <a:outerShdw blurRad="152400" dist="50800" dir="3000000" sx="102000" sy="102000" algn="l" rotWithShape="0">
                    <a:prstClr val="black">
                      <a:alpha val="36000"/>
                    </a:prstClr>
                  </a:outerShdw>
                </a:effectLst>
                <a:latin typeface="Bahnschrift SemiBold" panose="020B0502040204020203" pitchFamily="34" charset="0"/>
              </a:rPr>
              <a:t>Shadoaw</a:t>
            </a:r>
            <a:endParaRPr lang="en-US" sz="8800" b="1" dirty="0">
              <a:solidFill>
                <a:srgbClr val="FF0000"/>
              </a:solidFill>
              <a:effectLst>
                <a:outerShdw blurRad="152400" dist="50800" dir="3000000" sx="102000" sy="102000" algn="l" rotWithShape="0">
                  <a:prstClr val="black">
                    <a:alpha val="36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8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73DD0-6CE5-EFFB-8A52-35C6A1A03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86"/>
          <a:stretch/>
        </p:blipFill>
        <p:spPr>
          <a:xfrm>
            <a:off x="0" y="1673"/>
            <a:ext cx="12192000" cy="54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71ABF-E79F-09A9-60BA-44A12BC86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2"/>
          <a:stretch/>
        </p:blipFill>
        <p:spPr>
          <a:xfrm>
            <a:off x="0" y="1674"/>
            <a:ext cx="12192000" cy="60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65AE0-A46E-FC6C-28AD-19DC69998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23" b="13623"/>
          <a:stretch/>
        </p:blipFill>
        <p:spPr>
          <a:xfrm>
            <a:off x="0" y="1673"/>
            <a:ext cx="9762978" cy="5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B5843-7196-926B-17B8-E312A65B6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9" b="12392"/>
          <a:stretch/>
        </p:blipFill>
        <p:spPr>
          <a:xfrm>
            <a:off x="0" y="1674"/>
            <a:ext cx="9903655" cy="60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0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1E96D-7C73-D48D-B9B3-3CFD73FA1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5" b="13007"/>
          <a:stretch/>
        </p:blipFill>
        <p:spPr>
          <a:xfrm>
            <a:off x="0" y="1673"/>
            <a:ext cx="9861452" cy="5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36</cp:revision>
  <dcterms:created xsi:type="dcterms:W3CDTF">2023-08-16T11:32:04Z</dcterms:created>
  <dcterms:modified xsi:type="dcterms:W3CDTF">2023-08-30T14:05:39Z</dcterms:modified>
</cp:coreProperties>
</file>