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7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026180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Bootstrap 5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248854" y="2147285"/>
            <a:ext cx="5687712" cy="41388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44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 Framework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144873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Lecture - 01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4823010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C3DA0-58DC-CE8C-9D9D-974CB1D50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86"/>
          <a:stretch/>
        </p:blipFill>
        <p:spPr>
          <a:xfrm>
            <a:off x="0" y="1673"/>
            <a:ext cx="12192000" cy="57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9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25C1B-716E-9DC6-5050-7A7B2B88C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6"/>
          <a:stretch/>
        </p:blipFill>
        <p:spPr>
          <a:xfrm>
            <a:off x="0" y="1674"/>
            <a:ext cx="12192000" cy="63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0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8F949-6BB7-FBEF-8B09-892ED4D0B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18"/>
          <a:stretch/>
        </p:blipFill>
        <p:spPr>
          <a:xfrm>
            <a:off x="0" y="1674"/>
            <a:ext cx="12192000" cy="37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6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CE5B2-D3C2-3A5C-1F70-CD9778470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50"/>
          <a:stretch/>
        </p:blipFill>
        <p:spPr>
          <a:xfrm>
            <a:off x="0" y="1673"/>
            <a:ext cx="12192000" cy="58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8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5510C-6CC9-CDA6-4D8F-F08A219F6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62"/>
          <a:stretch/>
        </p:blipFill>
        <p:spPr>
          <a:xfrm>
            <a:off x="0" y="1673"/>
            <a:ext cx="12192000" cy="44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F064A-7444-A025-E069-7671BDCE8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04"/>
          <a:stretch/>
        </p:blipFill>
        <p:spPr>
          <a:xfrm>
            <a:off x="0" y="1674"/>
            <a:ext cx="12192000" cy="462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DA92A-F33F-302D-A30E-4627A9931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0" y="1674"/>
            <a:ext cx="12192000" cy="62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5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21CDD-2927-4CAD-5BC9-504392288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0" y="1674"/>
            <a:ext cx="12192000" cy="62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148D5-C883-9750-4D38-60EDC7D74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4"/>
          <a:stretch/>
        </p:blipFill>
        <p:spPr>
          <a:xfrm>
            <a:off x="0" y="1673"/>
            <a:ext cx="12192000" cy="62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DE50E-05F1-5730-3C2C-DBD45D2FB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1"/>
          <a:stretch/>
        </p:blipFill>
        <p:spPr>
          <a:xfrm>
            <a:off x="0" y="1674"/>
            <a:ext cx="12192000" cy="60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8A277-6592-13EC-F6B5-0FBA196EC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8"/>
          <a:stretch/>
        </p:blipFill>
        <p:spPr>
          <a:xfrm>
            <a:off x="0" y="1673"/>
            <a:ext cx="12192000" cy="62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9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6036E-11E7-F1A8-10F2-5407D85B1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1"/>
          <a:stretch/>
        </p:blipFill>
        <p:spPr>
          <a:xfrm>
            <a:off x="0" y="1674"/>
            <a:ext cx="12192000" cy="63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0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CED14-987E-62BD-7E57-477A6A236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0"/>
          <a:stretch/>
        </p:blipFill>
        <p:spPr>
          <a:xfrm>
            <a:off x="0" y="1673"/>
            <a:ext cx="12192000" cy="61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5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81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Bootstrap 5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38</cp:revision>
  <dcterms:created xsi:type="dcterms:W3CDTF">2023-08-16T11:32:04Z</dcterms:created>
  <dcterms:modified xsi:type="dcterms:W3CDTF">2023-09-06T13:31:12Z</dcterms:modified>
</cp:coreProperties>
</file>