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306" r:id="rId4"/>
    <p:sldId id="307" r:id="rId5"/>
    <p:sldId id="308" r:id="rId6"/>
    <p:sldId id="309" r:id="rId7"/>
    <p:sldId id="310" r:id="rId8"/>
    <p:sldId id="31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026180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Bootstrap 5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248854" y="2147285"/>
            <a:ext cx="5687712" cy="41388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44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 Framework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144873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Lecture - 03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4823010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5041-6EBE-7F63-C062-A92A6C665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10"/>
          <a:stretch/>
        </p:blipFill>
        <p:spPr>
          <a:xfrm>
            <a:off x="0" y="1674"/>
            <a:ext cx="12192000" cy="6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2D059-9AA5-2CB5-98D3-3E3DEBF17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2"/>
          <a:stretch/>
        </p:blipFill>
        <p:spPr>
          <a:xfrm>
            <a:off x="0" y="1674"/>
            <a:ext cx="12192000" cy="60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F1295-CEBE-26EA-4646-CF1ACFFE6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50"/>
          <a:stretch/>
        </p:blipFill>
        <p:spPr>
          <a:xfrm>
            <a:off x="0" y="1673"/>
            <a:ext cx="12192000" cy="58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1AE4B-8363-F276-D682-9B5FA51DA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7"/>
          <a:stretch/>
        </p:blipFill>
        <p:spPr>
          <a:xfrm>
            <a:off x="0" y="1674"/>
            <a:ext cx="12192000" cy="62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61966-0B78-B43E-F20D-E373727B6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1"/>
          <a:stretch/>
        </p:blipFill>
        <p:spPr>
          <a:xfrm>
            <a:off x="0" y="1674"/>
            <a:ext cx="12192000" cy="57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4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DFEDE-AD26-20B3-7BC3-13E458BF5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481"/>
          <a:stretch/>
        </p:blipFill>
        <p:spPr>
          <a:xfrm>
            <a:off x="0" y="1674"/>
            <a:ext cx="12192000" cy="41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05DCE-6DCB-260C-0145-813C135F3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4"/>
          <a:stretch/>
        </p:blipFill>
        <p:spPr>
          <a:xfrm>
            <a:off x="0" y="1673"/>
            <a:ext cx="12192000" cy="62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Bootstrap 5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40</cp:revision>
  <dcterms:created xsi:type="dcterms:W3CDTF">2023-08-16T11:32:04Z</dcterms:created>
  <dcterms:modified xsi:type="dcterms:W3CDTF">2023-09-07T09:51:40Z</dcterms:modified>
</cp:coreProperties>
</file>