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306" r:id="rId4"/>
    <p:sldId id="307" r:id="rId5"/>
    <p:sldId id="308" r:id="rId6"/>
    <p:sldId id="309" r:id="rId7"/>
    <p:sldId id="310" r:id="rId8"/>
    <p:sldId id="31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>
        <p:scale>
          <a:sx n="66" d="100"/>
          <a:sy n="66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026180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Bootstrap 5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248854" y="2147285"/>
            <a:ext cx="5687712" cy="41388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44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144873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Lecture - 04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4823010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FCCFE-61E7-BA14-3D7E-A67850ABF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9"/>
          <a:stretch/>
        </p:blipFill>
        <p:spPr>
          <a:xfrm>
            <a:off x="0" y="1673"/>
            <a:ext cx="12192000" cy="6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15D58-A363-8CF9-C4F1-CC813705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/>
        </p:blipFill>
        <p:spPr>
          <a:xfrm>
            <a:off x="0" y="1674"/>
            <a:ext cx="12192000" cy="597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37978-32D9-2B36-A5C4-2E5BE5EA6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7"/>
          <a:stretch/>
        </p:blipFill>
        <p:spPr>
          <a:xfrm>
            <a:off x="0" y="1674"/>
            <a:ext cx="12192000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2D3A2-80F1-A04E-E430-E70930996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2"/>
          <a:stretch/>
        </p:blipFill>
        <p:spPr>
          <a:xfrm>
            <a:off x="0" y="1673"/>
            <a:ext cx="12192000" cy="63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B5048-6909-E56F-4291-50AF2A71E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>
          <a:xfrm>
            <a:off x="0" y="1673"/>
            <a:ext cx="12192000" cy="63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6DB9A-64E3-2429-664B-7951C7DBE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7" b="6276"/>
          <a:stretch/>
        </p:blipFill>
        <p:spPr>
          <a:xfrm>
            <a:off x="0" y="1673"/>
            <a:ext cx="11422966" cy="64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2EA8E-F464-D8B9-1DD0-A59EB9F8F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5" b="5760"/>
          <a:stretch/>
        </p:blipFill>
        <p:spPr>
          <a:xfrm>
            <a:off x="0" y="1673"/>
            <a:ext cx="11509829" cy="6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Bootstrap 5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43</cp:revision>
  <dcterms:created xsi:type="dcterms:W3CDTF">2023-08-16T11:32:04Z</dcterms:created>
  <dcterms:modified xsi:type="dcterms:W3CDTF">2023-09-07T09:54:53Z</dcterms:modified>
</cp:coreProperties>
</file>