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306" r:id="rId4"/>
    <p:sldId id="307" r:id="rId5"/>
    <p:sldId id="308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026180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Bootstrap 5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248854" y="2147285"/>
            <a:ext cx="5687712" cy="41388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44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 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144873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Lecture - 05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4823010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6702E-4881-3AD6-C64B-7D3335C30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12"/>
          <a:stretch/>
        </p:blipFill>
        <p:spPr>
          <a:xfrm>
            <a:off x="0" y="1674"/>
            <a:ext cx="12192000" cy="6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7E2EF-A703-97D5-B94B-1255DEAE7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5"/>
          <a:stretch/>
        </p:blipFill>
        <p:spPr>
          <a:xfrm>
            <a:off x="0" y="1674"/>
            <a:ext cx="12192000" cy="61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FD340-1D67-90C2-4381-A9D59DA9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0"/>
          <a:stretch/>
        </p:blipFill>
        <p:spPr>
          <a:xfrm>
            <a:off x="0" y="1673"/>
            <a:ext cx="12192000" cy="61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1A867-128F-C727-D528-0E58F9E6A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1"/>
          <a:stretch/>
        </p:blipFill>
        <p:spPr>
          <a:xfrm>
            <a:off x="0" y="1674"/>
            <a:ext cx="12192000" cy="63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Bootstrap 5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44</cp:revision>
  <dcterms:created xsi:type="dcterms:W3CDTF">2023-08-16T11:32:04Z</dcterms:created>
  <dcterms:modified xsi:type="dcterms:W3CDTF">2023-09-12T12:21:45Z</dcterms:modified>
</cp:coreProperties>
</file>