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306" r:id="rId4"/>
    <p:sldId id="307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026180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Bootstrap 5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248854" y="2147285"/>
            <a:ext cx="5687712" cy="41388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44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 Framework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144873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Lecture - 06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4823010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29322-6FBE-FE91-DC7A-684E1886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4"/>
          <a:stretch/>
        </p:blipFill>
        <p:spPr>
          <a:xfrm>
            <a:off x="0" y="1673"/>
            <a:ext cx="12192000" cy="6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E73C8-A33A-133D-2910-A464C0A24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3"/>
          <a:stretch/>
        </p:blipFill>
        <p:spPr>
          <a:xfrm>
            <a:off x="0" y="1673"/>
            <a:ext cx="12192000" cy="59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01601-BD96-DCD9-9666-09EA223B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5"/>
          <a:stretch/>
        </p:blipFill>
        <p:spPr>
          <a:xfrm>
            <a:off x="0" y="1674"/>
            <a:ext cx="12192000" cy="61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Bootstrap 5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45</cp:revision>
  <dcterms:created xsi:type="dcterms:W3CDTF">2023-08-16T11:32:04Z</dcterms:created>
  <dcterms:modified xsi:type="dcterms:W3CDTF">2023-09-12T12:23:12Z</dcterms:modified>
</cp:coreProperties>
</file>