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6" r:id="rId4"/>
    <p:sldId id="307" r:id="rId5"/>
    <p:sldId id="308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- 07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0CE02-7446-D035-DD2B-0F1A31E5A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8"/>
          <a:stretch/>
        </p:blipFill>
        <p:spPr>
          <a:xfrm>
            <a:off x="0" y="1673"/>
            <a:ext cx="12192000" cy="6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1C57C-3302-3C04-FDEA-CA3D470A6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9"/>
          <a:stretch/>
        </p:blipFill>
        <p:spPr>
          <a:xfrm>
            <a:off x="0" y="1674"/>
            <a:ext cx="12192000" cy="61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6ABCC-8A45-4F0E-F3A2-19EB8D32B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>
          <a:xfrm>
            <a:off x="0" y="1674"/>
            <a:ext cx="12192000" cy="61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6CE98-7941-EDBE-30A7-FBC587E41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2"/>
          <a:stretch/>
        </p:blipFill>
        <p:spPr>
          <a:xfrm>
            <a:off x="0" y="1674"/>
            <a:ext cx="12192000" cy="60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46</cp:revision>
  <dcterms:created xsi:type="dcterms:W3CDTF">2023-08-16T11:32:04Z</dcterms:created>
  <dcterms:modified xsi:type="dcterms:W3CDTF">2023-09-12T12:26:13Z</dcterms:modified>
</cp:coreProperties>
</file>