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78" r:id="rId3"/>
    <p:sldId id="27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5" r:id="rId18"/>
    <p:sldId id="282" r:id="rId19"/>
    <p:sldId id="280" r:id="rId20"/>
    <p:sldId id="283" r:id="rId21"/>
    <p:sldId id="272" r:id="rId22"/>
    <p:sldId id="274" r:id="rId23"/>
    <p:sldId id="281" r:id="rId24"/>
    <p:sldId id="276" r:id="rId25"/>
    <p:sldId id="277" r:id="rId26"/>
  </p:sldIdLst>
  <p:sldSz cx="12192000" cy="6858000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Georgia" panose="02040502050405020303" pitchFamily="18" charset="0"/>
      <p:regular r:id="rId32"/>
      <p:bold r:id="rId33"/>
      <p:italic r:id="rId34"/>
      <p:boldItalic r:id="rId35"/>
    </p:embeddedFont>
    <p:embeddedFont>
      <p:font typeface="Gill Sans" panose="020B0604020202020204" charset="0"/>
      <p:regular r:id="rId36"/>
      <p:bold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9" roundtripDataSignature="AMtx7mgCK3sTVfDDL3Gi5gkwF4sF7PW+3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844" autoAdjust="0"/>
  </p:normalViewPr>
  <p:slideViewPr>
    <p:cSldViewPr snapToGrid="0">
      <p:cViewPr varScale="1">
        <p:scale>
          <a:sx n="75" d="100"/>
          <a:sy n="75" d="100"/>
        </p:scale>
        <p:origin x="94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customschemas.google.com/relationships/presentationmetadata" Target="meta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012038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50235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99655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7" name="Google Shape;34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90312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5" name="Google Shape;37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60113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87037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97738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12b4667d8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112b4667d8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g112b4667d86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18194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21504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0" name="Google Shape;45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67934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40181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2219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4300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9595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1774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5801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38488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92012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96818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561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3"/>
          <p:cNvSpPr/>
          <p:nvPr/>
        </p:nvSpPr>
        <p:spPr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" name="Google Shape;27;p23"/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" name="Google Shape;28;p23"/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" name="Google Shape;29;p23"/>
          <p:cNvSpPr/>
          <p:nvPr/>
        </p:nvSpPr>
        <p:spPr>
          <a:xfrm>
            <a:off x="11988800" y="19050"/>
            <a:ext cx="2032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" name="Google Shape;30;p23"/>
          <p:cNvSpPr/>
          <p:nvPr/>
        </p:nvSpPr>
        <p:spPr>
          <a:xfrm>
            <a:off x="203200" y="2286000"/>
            <a:ext cx="11777472" cy="3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" name="Google Shape;31;p23"/>
          <p:cNvSpPr/>
          <p:nvPr/>
        </p:nvSpPr>
        <p:spPr>
          <a:xfrm>
            <a:off x="207264" y="142352"/>
            <a:ext cx="11777472" cy="21396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" name="Google Shape;32;p23"/>
          <p:cNvSpPr txBox="1">
            <a:spLocks noGrp="1"/>
          </p:cNvSpPr>
          <p:nvPr>
            <p:ph type="body" idx="1"/>
          </p:nvPr>
        </p:nvSpPr>
        <p:spPr>
          <a:xfrm>
            <a:off x="1824568" y="2743200"/>
            <a:ext cx="8640232" cy="1673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360"/>
              <a:buNone/>
              <a:defRPr sz="1600" b="1" cap="none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Font typeface="Georgia"/>
              <a:buNone/>
              <a:defRPr sz="1400">
                <a:solidFill>
                  <a:srgbClr val="888888"/>
                </a:solidFill>
              </a:defRPr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3"/>
          <p:cNvSpPr/>
          <p:nvPr/>
        </p:nvSpPr>
        <p:spPr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" name="Google Shape;34;p23"/>
          <p:cNvSpPr/>
          <p:nvPr/>
        </p:nvSpPr>
        <p:spPr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>
            <a:solidFill>
              <a:srgbClr val="7A979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5" name="Google Shape;35;p23"/>
          <p:cNvSpPr txBox="1">
            <a:spLocks noGrp="1"/>
          </p:cNvSpPr>
          <p:nvPr>
            <p:ph type="ftr" idx="11"/>
          </p:nvPr>
        </p:nvSpPr>
        <p:spPr>
          <a:xfrm>
            <a:off x="406400" y="6410848"/>
            <a:ext cx="4775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dt" idx="10"/>
          </p:nvPr>
        </p:nvSpPr>
        <p:spPr>
          <a:xfrm>
            <a:off x="7721600" y="6404984"/>
            <a:ext cx="4059936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23"/>
          <p:cNvCxnSpPr/>
          <p:nvPr/>
        </p:nvCxnSpPr>
        <p:spPr>
          <a:xfrm>
            <a:off x="203200" y="2438400"/>
            <a:ext cx="11777472" cy="0"/>
          </a:xfrm>
          <a:prstGeom prst="straightConnector1">
            <a:avLst/>
          </a:prstGeom>
          <a:noFill/>
          <a:ln w="11425" cap="flat" cmpd="sng">
            <a:solidFill>
              <a:srgbClr val="7A979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38" name="Google Shape;38;p23"/>
          <p:cNvSpPr/>
          <p:nvPr/>
        </p:nvSpPr>
        <p:spPr>
          <a:xfrm>
            <a:off x="5689600" y="2115312"/>
            <a:ext cx="8128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9" name="Google Shape;39;p23"/>
          <p:cNvSpPr/>
          <p:nvPr/>
        </p:nvSpPr>
        <p:spPr>
          <a:xfrm>
            <a:off x="5815584" y="2209800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>
            <a:solidFill>
              <a:srgbClr val="7A97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0" name="Google Shape;40;p23"/>
          <p:cNvSpPr txBox="1">
            <a:spLocks noGrp="1"/>
          </p:cNvSpPr>
          <p:nvPr>
            <p:ph type="sldNum" idx="12"/>
          </p:nvPr>
        </p:nvSpPr>
        <p:spPr>
          <a:xfrm>
            <a:off x="5791200" y="2199451"/>
            <a:ext cx="6096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lvl="1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lvl="2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lvl="3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lvl="4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lvl="5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lvl="6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lvl="7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lvl="8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1" name="Google Shape;41;p23"/>
          <p:cNvSpPr txBox="1">
            <a:spLocks noGrp="1"/>
          </p:cNvSpPr>
          <p:nvPr>
            <p:ph type="title"/>
          </p:nvPr>
        </p:nvSpPr>
        <p:spPr>
          <a:xfrm>
            <a:off x="963084" y="533400"/>
            <a:ext cx="103632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Georgia"/>
              <a:buNone/>
              <a:defRPr sz="4200" b="0" cap="none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bg>
      <p:bgPr>
        <a:solidFill>
          <a:schemeClr val="lt2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2"/>
          <p:cNvSpPr txBox="1">
            <a:spLocks noGrp="1"/>
          </p:cNvSpPr>
          <p:nvPr>
            <p:ph type="title"/>
          </p:nvPr>
        </p:nvSpPr>
        <p:spPr>
          <a:xfrm>
            <a:off x="402336" y="228600"/>
            <a:ext cx="113792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32"/>
          <p:cNvSpPr txBox="1">
            <a:spLocks noGrp="1"/>
          </p:cNvSpPr>
          <p:nvPr>
            <p:ph type="body" idx="1"/>
          </p:nvPr>
        </p:nvSpPr>
        <p:spPr>
          <a:xfrm rot="5400000">
            <a:off x="3792220" y="-1865884"/>
            <a:ext cx="4599432" cy="11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marL="1371600" lvl="2" indent="-314325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32"/>
          <p:cNvSpPr txBox="1">
            <a:spLocks noGrp="1"/>
          </p:cNvSpPr>
          <p:nvPr>
            <p:ph type="dt" idx="10"/>
          </p:nvPr>
        </p:nvSpPr>
        <p:spPr>
          <a:xfrm>
            <a:off x="7721600" y="6404984"/>
            <a:ext cx="4059936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32"/>
          <p:cNvSpPr txBox="1">
            <a:spLocks noGrp="1"/>
          </p:cNvSpPr>
          <p:nvPr>
            <p:ph type="ftr" idx="11"/>
          </p:nvPr>
        </p:nvSpPr>
        <p:spPr>
          <a:xfrm>
            <a:off x="406400" y="6410848"/>
            <a:ext cx="4775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32"/>
          <p:cNvSpPr txBox="1">
            <a:spLocks noGrp="1"/>
          </p:cNvSpPr>
          <p:nvPr>
            <p:ph type="sldNum" idx="12"/>
          </p:nvPr>
        </p:nvSpPr>
        <p:spPr>
          <a:xfrm>
            <a:off x="5791200" y="1040175"/>
            <a:ext cx="6096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bg>
      <p:bgPr>
        <a:solidFill>
          <a:schemeClr val="lt2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3"/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0" name="Google Shape;150;p33"/>
          <p:cNvSpPr/>
          <p:nvPr/>
        </p:nvSpPr>
        <p:spPr>
          <a:xfrm>
            <a:off x="9347200" y="0"/>
            <a:ext cx="28448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1" name="Google Shape;151;p33"/>
          <p:cNvSpPr/>
          <p:nvPr/>
        </p:nvSpPr>
        <p:spPr>
          <a:xfrm>
            <a:off x="0" y="0"/>
            <a:ext cx="12192000" cy="1554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2" name="Google Shape;152;p33"/>
          <p:cNvSpPr/>
          <p:nvPr/>
        </p:nvSpPr>
        <p:spPr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3" name="Google Shape;153;p33"/>
          <p:cNvSpPr/>
          <p:nvPr/>
        </p:nvSpPr>
        <p:spPr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4" name="Google Shape;154;p33"/>
          <p:cNvSpPr/>
          <p:nvPr/>
        </p:nvSpPr>
        <p:spPr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>
            <a:solidFill>
              <a:srgbClr val="7A979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55" name="Google Shape;155;p33"/>
          <p:cNvCxnSpPr/>
          <p:nvPr/>
        </p:nvCxnSpPr>
        <p:spPr>
          <a:xfrm rot="5400000">
            <a:off x="6403340" y="3278124"/>
            <a:ext cx="6245352" cy="0"/>
          </a:xfrm>
          <a:prstGeom prst="straightConnector1">
            <a:avLst/>
          </a:prstGeom>
          <a:noFill/>
          <a:ln w="9525" cap="flat" cmpd="sng">
            <a:solidFill>
              <a:srgbClr val="7A979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56" name="Google Shape;156;p33"/>
          <p:cNvSpPr/>
          <p:nvPr/>
        </p:nvSpPr>
        <p:spPr>
          <a:xfrm>
            <a:off x="9119616" y="2925763"/>
            <a:ext cx="8128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7" name="Google Shape;157;p33"/>
          <p:cNvSpPr/>
          <p:nvPr/>
        </p:nvSpPr>
        <p:spPr>
          <a:xfrm>
            <a:off x="9245600" y="3020251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>
            <a:solidFill>
              <a:srgbClr val="7A97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8" name="Google Shape;158;p33"/>
          <p:cNvSpPr txBox="1">
            <a:spLocks noGrp="1"/>
          </p:cNvSpPr>
          <p:nvPr>
            <p:ph type="sldNum" idx="12"/>
          </p:nvPr>
        </p:nvSpPr>
        <p:spPr>
          <a:xfrm>
            <a:off x="9221216" y="3009902"/>
            <a:ext cx="6096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9" name="Google Shape;159;p33"/>
          <p:cNvSpPr txBox="1">
            <a:spLocks noGrp="1"/>
          </p:cNvSpPr>
          <p:nvPr>
            <p:ph type="body" idx="1"/>
          </p:nvPr>
        </p:nvSpPr>
        <p:spPr>
          <a:xfrm rot="5400000">
            <a:off x="1864517" y="-1153317"/>
            <a:ext cx="5821366" cy="87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marL="1371600" lvl="2" indent="-314325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  <p:sp>
        <p:nvSpPr>
          <p:cNvPr id="160" name="Google Shape;160;p33"/>
          <p:cNvSpPr txBox="1">
            <a:spLocks noGrp="1"/>
          </p:cNvSpPr>
          <p:nvPr>
            <p:ph type="dt" idx="10"/>
          </p:nvPr>
        </p:nvSpPr>
        <p:spPr>
          <a:xfrm>
            <a:off x="7721600" y="6404984"/>
            <a:ext cx="4059936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33"/>
          <p:cNvSpPr txBox="1">
            <a:spLocks noGrp="1"/>
          </p:cNvSpPr>
          <p:nvPr>
            <p:ph type="ftr" idx="11"/>
          </p:nvPr>
        </p:nvSpPr>
        <p:spPr>
          <a:xfrm>
            <a:off x="406400" y="6410848"/>
            <a:ext cx="4775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33"/>
          <p:cNvSpPr txBox="1">
            <a:spLocks noGrp="1"/>
          </p:cNvSpPr>
          <p:nvPr>
            <p:ph type="title"/>
          </p:nvPr>
        </p:nvSpPr>
        <p:spPr>
          <a:xfrm rot="5400000">
            <a:off x="7894639" y="2265364"/>
            <a:ext cx="5851525" cy="19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bg>
      <p:bgPr>
        <a:solidFill>
          <a:schemeClr val="lt2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4"/>
          <p:cNvSpPr txBox="1">
            <a:spLocks noGrp="1"/>
          </p:cNvSpPr>
          <p:nvPr>
            <p:ph type="title"/>
          </p:nvPr>
        </p:nvSpPr>
        <p:spPr>
          <a:xfrm>
            <a:off x="402336" y="228600"/>
            <a:ext cx="113792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  <a:defRPr>
                <a:solidFill>
                  <a:srgbClr val="7A979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dt" idx="10"/>
          </p:nvPr>
        </p:nvSpPr>
        <p:spPr>
          <a:xfrm>
            <a:off x="7721600" y="6404984"/>
            <a:ext cx="4059936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5" name="Google Shape;45;p24"/>
          <p:cNvSpPr txBox="1">
            <a:spLocks noGrp="1"/>
          </p:cNvSpPr>
          <p:nvPr>
            <p:ph type="ftr" idx="11"/>
          </p:nvPr>
        </p:nvSpPr>
        <p:spPr>
          <a:xfrm>
            <a:off x="406400" y="6410848"/>
            <a:ext cx="4775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4"/>
          <p:cNvSpPr txBox="1">
            <a:spLocks noGrp="1"/>
          </p:cNvSpPr>
          <p:nvPr>
            <p:ph type="sldNum" idx="12"/>
          </p:nvPr>
        </p:nvSpPr>
        <p:spPr>
          <a:xfrm>
            <a:off x="5815584" y="1026373"/>
            <a:ext cx="6096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7" name="Google Shape;47;p24"/>
          <p:cNvSpPr txBox="1">
            <a:spLocks noGrp="1"/>
          </p:cNvSpPr>
          <p:nvPr>
            <p:ph type="body" idx="1"/>
          </p:nvPr>
        </p:nvSpPr>
        <p:spPr>
          <a:xfrm>
            <a:off x="402336" y="1527048"/>
            <a:ext cx="1133856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marL="1371600" lvl="2" indent="-314325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5"/>
          <p:cNvSpPr txBox="1">
            <a:spLocks noGrp="1"/>
          </p:cNvSpPr>
          <p:nvPr>
            <p:ph type="title"/>
          </p:nvPr>
        </p:nvSpPr>
        <p:spPr>
          <a:xfrm>
            <a:off x="402336" y="228600"/>
            <a:ext cx="113792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5"/>
          <p:cNvSpPr txBox="1">
            <a:spLocks noGrp="1"/>
          </p:cNvSpPr>
          <p:nvPr>
            <p:ph type="dt" idx="10"/>
          </p:nvPr>
        </p:nvSpPr>
        <p:spPr>
          <a:xfrm>
            <a:off x="7721600" y="6404984"/>
            <a:ext cx="4059936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5"/>
          <p:cNvSpPr txBox="1">
            <a:spLocks noGrp="1"/>
          </p:cNvSpPr>
          <p:nvPr>
            <p:ph type="ftr" idx="11"/>
          </p:nvPr>
        </p:nvSpPr>
        <p:spPr>
          <a:xfrm>
            <a:off x="406400" y="6410848"/>
            <a:ext cx="4775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5"/>
          <p:cNvSpPr txBox="1">
            <a:spLocks noGrp="1"/>
          </p:cNvSpPr>
          <p:nvPr>
            <p:ph type="sldNum" idx="12"/>
          </p:nvPr>
        </p:nvSpPr>
        <p:spPr>
          <a:xfrm>
            <a:off x="5791200" y="1036021"/>
            <a:ext cx="6096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6"/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" name="Google Shape;55;p26"/>
          <p:cNvSpPr/>
          <p:nvPr/>
        </p:nvSpPr>
        <p:spPr>
          <a:xfrm>
            <a:off x="11988800" y="3048"/>
            <a:ext cx="2032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6" name="Google Shape;56;p26"/>
          <p:cNvSpPr/>
          <p:nvPr/>
        </p:nvSpPr>
        <p:spPr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7" name="Google Shape;57;p26"/>
          <p:cNvSpPr/>
          <p:nvPr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8" name="Google Shape;58;p26"/>
          <p:cNvSpPr/>
          <p:nvPr/>
        </p:nvSpPr>
        <p:spPr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9" name="Google Shape;59;p26"/>
          <p:cNvSpPr txBox="1">
            <a:spLocks noGrp="1"/>
          </p:cNvSpPr>
          <p:nvPr>
            <p:ph type="subTitle" idx="1"/>
          </p:nvPr>
        </p:nvSpPr>
        <p:spPr>
          <a:xfrm>
            <a:off x="1828800" y="28194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320"/>
              </a:spcBef>
              <a:spcAft>
                <a:spcPts val="0"/>
              </a:spcAft>
              <a:buSzPts val="1360"/>
              <a:buNone/>
              <a:defRPr sz="1600" b="1" cap="none">
                <a:solidFill>
                  <a:schemeClr val="dk2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35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6"/>
          <p:cNvSpPr txBox="1">
            <a:spLocks noGrp="1"/>
          </p:cNvSpPr>
          <p:nvPr>
            <p:ph type="dt" idx="10"/>
          </p:nvPr>
        </p:nvSpPr>
        <p:spPr>
          <a:xfrm>
            <a:off x="7721600" y="6404984"/>
            <a:ext cx="4059936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6"/>
          <p:cNvSpPr txBox="1">
            <a:spLocks noGrp="1"/>
          </p:cNvSpPr>
          <p:nvPr>
            <p:ph type="ftr" idx="11"/>
          </p:nvPr>
        </p:nvSpPr>
        <p:spPr>
          <a:xfrm>
            <a:off x="406400" y="6410848"/>
            <a:ext cx="4775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2" name="Google Shape;62;p26"/>
          <p:cNvCxnSpPr/>
          <p:nvPr/>
        </p:nvCxnSpPr>
        <p:spPr>
          <a:xfrm>
            <a:off x="207264" y="2420112"/>
            <a:ext cx="11777472" cy="0"/>
          </a:xfrm>
          <a:prstGeom prst="straightConnector1">
            <a:avLst/>
          </a:prstGeom>
          <a:noFill/>
          <a:ln w="11425" cap="flat" cmpd="sng">
            <a:solidFill>
              <a:srgbClr val="7A979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63" name="Google Shape;63;p26"/>
          <p:cNvSpPr/>
          <p:nvPr/>
        </p:nvSpPr>
        <p:spPr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>
            <a:solidFill>
              <a:srgbClr val="7A979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4" name="Google Shape;64;p26"/>
          <p:cNvSpPr/>
          <p:nvPr/>
        </p:nvSpPr>
        <p:spPr>
          <a:xfrm>
            <a:off x="5689600" y="2115312"/>
            <a:ext cx="8128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5" name="Google Shape;65;p26"/>
          <p:cNvSpPr/>
          <p:nvPr/>
        </p:nvSpPr>
        <p:spPr>
          <a:xfrm>
            <a:off x="5815584" y="2209800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>
            <a:solidFill>
              <a:srgbClr val="7A97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6" name="Google Shape;66;p26"/>
          <p:cNvSpPr txBox="1">
            <a:spLocks noGrp="1"/>
          </p:cNvSpPr>
          <p:nvPr>
            <p:ph type="sldNum" idx="12"/>
          </p:nvPr>
        </p:nvSpPr>
        <p:spPr>
          <a:xfrm>
            <a:off x="5791200" y="2199451"/>
            <a:ext cx="6096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lvl="1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lvl="2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lvl="3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lvl="4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lvl="5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lvl="6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lvl="7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lvl="8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7" name="Google Shape;67;p26"/>
          <p:cNvSpPr txBox="1">
            <a:spLocks noGrp="1"/>
          </p:cNvSpPr>
          <p:nvPr>
            <p:ph type="ctrTitle"/>
          </p:nvPr>
        </p:nvSpPr>
        <p:spPr>
          <a:xfrm>
            <a:off x="914400" y="381000"/>
            <a:ext cx="10363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Georgia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bg>
      <p:bgPr>
        <a:solidFill>
          <a:schemeClr val="lt2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7"/>
          <p:cNvSpPr txBox="1">
            <a:spLocks noGrp="1"/>
          </p:cNvSpPr>
          <p:nvPr>
            <p:ph type="title"/>
          </p:nvPr>
        </p:nvSpPr>
        <p:spPr>
          <a:xfrm>
            <a:off x="402336" y="228600"/>
            <a:ext cx="113792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dt" idx="10"/>
          </p:nvPr>
        </p:nvSpPr>
        <p:spPr>
          <a:xfrm>
            <a:off x="7721600" y="6409944"/>
            <a:ext cx="4059936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ftr" idx="11"/>
          </p:nvPr>
        </p:nvSpPr>
        <p:spPr>
          <a:xfrm>
            <a:off x="406400" y="6410848"/>
            <a:ext cx="4775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7"/>
          <p:cNvSpPr txBox="1">
            <a:spLocks noGrp="1"/>
          </p:cNvSpPr>
          <p:nvPr>
            <p:ph type="sldNum" idx="12"/>
          </p:nvPr>
        </p:nvSpPr>
        <p:spPr>
          <a:xfrm>
            <a:off x="5791200" y="1040175"/>
            <a:ext cx="6096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3" name="Google Shape;73;p27"/>
          <p:cNvCxnSpPr/>
          <p:nvPr/>
        </p:nvCxnSpPr>
        <p:spPr>
          <a:xfrm rot="10800000" flipH="1">
            <a:off x="6084107" y="1575653"/>
            <a:ext cx="11895" cy="481955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4" name="Google Shape;74;p27"/>
          <p:cNvSpPr txBox="1">
            <a:spLocks noGrp="1"/>
          </p:cNvSpPr>
          <p:nvPr>
            <p:ph type="body" idx="1"/>
          </p:nvPr>
        </p:nvSpPr>
        <p:spPr>
          <a:xfrm>
            <a:off x="402336" y="1371600"/>
            <a:ext cx="5384800" cy="4681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3537" algn="l">
              <a:spcBef>
                <a:spcPts val="500"/>
              </a:spcBef>
              <a:spcAft>
                <a:spcPts val="0"/>
              </a:spcAft>
              <a:buSzPts val="2125"/>
              <a:buChar char="⚫"/>
              <a:defRPr sz="2500"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marL="1371600" lvl="2" indent="-314325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7"/>
          <p:cNvSpPr txBox="1">
            <a:spLocks noGrp="1"/>
          </p:cNvSpPr>
          <p:nvPr>
            <p:ph type="body" idx="2"/>
          </p:nvPr>
        </p:nvSpPr>
        <p:spPr>
          <a:xfrm>
            <a:off x="6400800" y="1371600"/>
            <a:ext cx="5384800" cy="4681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3537" algn="l">
              <a:spcBef>
                <a:spcPts val="500"/>
              </a:spcBef>
              <a:spcAft>
                <a:spcPts val="0"/>
              </a:spcAft>
              <a:buSzPts val="2125"/>
              <a:buChar char="⚫"/>
              <a:defRPr sz="2500"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marL="1371600" lvl="2" indent="-314325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bg>
      <p:bgPr>
        <a:solidFill>
          <a:schemeClr val="lt2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Google Shape;77;p28"/>
          <p:cNvCxnSpPr/>
          <p:nvPr/>
        </p:nvCxnSpPr>
        <p:spPr>
          <a:xfrm rot="10800000">
            <a:off x="6096000" y="2200275"/>
            <a:ext cx="0" cy="418795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8" name="Google Shape;78;p28"/>
          <p:cNvSpPr/>
          <p:nvPr/>
        </p:nvSpPr>
        <p:spPr>
          <a:xfrm>
            <a:off x="0" y="0"/>
            <a:ext cx="12192000" cy="144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9" name="Google Shape;79;p28"/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0" name="Google Shape;80;p28"/>
          <p:cNvSpPr/>
          <p:nvPr/>
        </p:nvSpPr>
        <p:spPr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1" name="Google Shape;81;p28"/>
          <p:cNvSpPr/>
          <p:nvPr/>
        </p:nvSpPr>
        <p:spPr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2" name="Google Shape;82;p28"/>
          <p:cNvSpPr/>
          <p:nvPr/>
        </p:nvSpPr>
        <p:spPr>
          <a:xfrm>
            <a:off x="203200" y="1371600"/>
            <a:ext cx="11777472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3" name="Google Shape;83;p28"/>
          <p:cNvSpPr/>
          <p:nvPr/>
        </p:nvSpPr>
        <p:spPr>
          <a:xfrm>
            <a:off x="194564" y="6391656"/>
            <a:ext cx="11777472" cy="31089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4" name="Google Shape;84;p28"/>
          <p:cNvSpPr txBox="1">
            <a:spLocks noGrp="1"/>
          </p:cNvSpPr>
          <p:nvPr>
            <p:ph type="body" idx="1"/>
          </p:nvPr>
        </p:nvSpPr>
        <p:spPr>
          <a:xfrm>
            <a:off x="402336" y="1524000"/>
            <a:ext cx="5386917" cy="732974"/>
          </a:xfrm>
          <a:prstGeom prst="rect">
            <a:avLst/>
          </a:prstGeom>
          <a:noFill/>
          <a:ln>
            <a:noFill/>
          </a:ln>
          <a:effectLst>
            <a:outerShdw blurRad="50800" dist="254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1870"/>
              <a:buNone/>
              <a:defRPr sz="2200" b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350"/>
              <a:buNone/>
              <a:defRPr sz="1800" b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 b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Font typeface="Georgia"/>
              <a:buNone/>
              <a:defRPr sz="1600" b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28"/>
          <p:cNvSpPr txBox="1">
            <a:spLocks noGrp="1"/>
          </p:cNvSpPr>
          <p:nvPr>
            <p:ph type="body" idx="2"/>
          </p:nvPr>
        </p:nvSpPr>
        <p:spPr>
          <a:xfrm>
            <a:off x="6388441" y="1524000"/>
            <a:ext cx="5389033" cy="731520"/>
          </a:xfrm>
          <a:prstGeom prst="rect">
            <a:avLst/>
          </a:prstGeom>
          <a:noFill/>
          <a:ln>
            <a:noFill/>
          </a:ln>
          <a:effectLst>
            <a:outerShdw blurRad="50800" dist="254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1870"/>
              <a:buNone/>
              <a:defRPr sz="2200" b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350"/>
              <a:buNone/>
              <a:defRPr sz="1800" b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 b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Font typeface="Georgia"/>
              <a:buNone/>
              <a:defRPr sz="1600" b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28"/>
          <p:cNvSpPr txBox="1">
            <a:spLocks noGrp="1"/>
          </p:cNvSpPr>
          <p:nvPr>
            <p:ph type="dt" idx="10"/>
          </p:nvPr>
        </p:nvSpPr>
        <p:spPr>
          <a:xfrm>
            <a:off x="7721600" y="6404984"/>
            <a:ext cx="4059936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8"/>
          <p:cNvSpPr txBox="1">
            <a:spLocks noGrp="1"/>
          </p:cNvSpPr>
          <p:nvPr>
            <p:ph type="ftr" idx="11"/>
          </p:nvPr>
        </p:nvSpPr>
        <p:spPr>
          <a:xfrm>
            <a:off x="406400" y="6409944"/>
            <a:ext cx="4775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8" name="Google Shape;88;p28"/>
          <p:cNvCxnSpPr/>
          <p:nvPr/>
        </p:nvCxnSpPr>
        <p:spPr>
          <a:xfrm>
            <a:off x="203200" y="1280160"/>
            <a:ext cx="11777472" cy="0"/>
          </a:xfrm>
          <a:prstGeom prst="straightConnector1">
            <a:avLst/>
          </a:prstGeom>
          <a:noFill/>
          <a:ln w="11425" cap="flat" cmpd="sng">
            <a:solidFill>
              <a:srgbClr val="7A979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89" name="Google Shape;89;p28"/>
          <p:cNvSpPr/>
          <p:nvPr/>
        </p:nvSpPr>
        <p:spPr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>
            <a:solidFill>
              <a:srgbClr val="7A979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0" name="Google Shape;90;p28"/>
          <p:cNvSpPr txBox="1">
            <a:spLocks noGrp="1"/>
          </p:cNvSpPr>
          <p:nvPr>
            <p:ph type="body" idx="3"/>
          </p:nvPr>
        </p:nvSpPr>
        <p:spPr>
          <a:xfrm>
            <a:off x="402336" y="2471383"/>
            <a:ext cx="5388864" cy="3818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marL="1371600" lvl="2" indent="-314325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28"/>
          <p:cNvSpPr txBox="1">
            <a:spLocks noGrp="1"/>
          </p:cNvSpPr>
          <p:nvPr>
            <p:ph type="body" idx="4"/>
          </p:nvPr>
        </p:nvSpPr>
        <p:spPr>
          <a:xfrm>
            <a:off x="6400800" y="2471383"/>
            <a:ext cx="5384800" cy="3822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marL="1371600" lvl="2" indent="-314325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28"/>
          <p:cNvSpPr/>
          <p:nvPr/>
        </p:nvSpPr>
        <p:spPr>
          <a:xfrm>
            <a:off x="5689600" y="956036"/>
            <a:ext cx="8128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3" name="Google Shape;93;p28"/>
          <p:cNvSpPr/>
          <p:nvPr/>
        </p:nvSpPr>
        <p:spPr>
          <a:xfrm>
            <a:off x="5815584" y="1050524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>
            <a:solidFill>
              <a:srgbClr val="7A97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4" name="Google Shape;94;p28"/>
          <p:cNvSpPr txBox="1">
            <a:spLocks noGrp="1"/>
          </p:cNvSpPr>
          <p:nvPr>
            <p:ph type="sldNum" idx="12"/>
          </p:nvPr>
        </p:nvSpPr>
        <p:spPr>
          <a:xfrm>
            <a:off x="5791200" y="1042417"/>
            <a:ext cx="6096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lvl="1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lvl="2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lvl="3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lvl="4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lvl="5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lvl="6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lvl="7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lvl="8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5" name="Google Shape;95;p28"/>
          <p:cNvSpPr txBox="1">
            <a:spLocks noGrp="1"/>
          </p:cNvSpPr>
          <p:nvPr>
            <p:ph type="title"/>
          </p:nvPr>
        </p:nvSpPr>
        <p:spPr>
          <a:xfrm>
            <a:off x="402336" y="228600"/>
            <a:ext cx="113792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9"/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8" name="Google Shape;98;p29"/>
          <p:cNvSpPr/>
          <p:nvPr/>
        </p:nvSpPr>
        <p:spPr>
          <a:xfrm>
            <a:off x="0" y="0"/>
            <a:ext cx="12192000" cy="1554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9" name="Google Shape;99;p29"/>
          <p:cNvSpPr/>
          <p:nvPr/>
        </p:nvSpPr>
        <p:spPr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0" name="Google Shape;100;p29"/>
          <p:cNvSpPr/>
          <p:nvPr/>
        </p:nvSpPr>
        <p:spPr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1" name="Google Shape;101;p29"/>
          <p:cNvSpPr/>
          <p:nvPr/>
        </p:nvSpPr>
        <p:spPr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2" name="Google Shape;102;p29"/>
          <p:cNvSpPr/>
          <p:nvPr/>
        </p:nvSpPr>
        <p:spPr>
          <a:xfrm>
            <a:off x="203200" y="158496"/>
            <a:ext cx="11777472" cy="6547104"/>
          </a:xfrm>
          <a:prstGeom prst="rect">
            <a:avLst/>
          </a:prstGeom>
          <a:noFill/>
          <a:ln w="9525" cap="flat" cmpd="sng">
            <a:solidFill>
              <a:srgbClr val="7A979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3" name="Google Shape;103;p29"/>
          <p:cNvSpPr txBox="1">
            <a:spLocks noGrp="1"/>
          </p:cNvSpPr>
          <p:nvPr>
            <p:ph type="dt" idx="10"/>
          </p:nvPr>
        </p:nvSpPr>
        <p:spPr>
          <a:xfrm>
            <a:off x="7721600" y="6404984"/>
            <a:ext cx="4059936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9"/>
          <p:cNvSpPr txBox="1">
            <a:spLocks noGrp="1"/>
          </p:cNvSpPr>
          <p:nvPr>
            <p:ph type="ftr" idx="11"/>
          </p:nvPr>
        </p:nvSpPr>
        <p:spPr>
          <a:xfrm>
            <a:off x="406400" y="6410848"/>
            <a:ext cx="4775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9"/>
          <p:cNvSpPr txBox="1">
            <a:spLocks noGrp="1"/>
          </p:cNvSpPr>
          <p:nvPr>
            <p:ph type="sldNum" idx="12"/>
          </p:nvPr>
        </p:nvSpPr>
        <p:spPr>
          <a:xfrm>
            <a:off x="5689600" y="6324600"/>
            <a:ext cx="812800" cy="441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lvl="1" indent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lvl="2" indent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lvl="3" indent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lvl="4" indent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lvl="5" indent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lvl="6" indent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lvl="7" indent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lvl="8" indent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0"/>
          <p:cNvSpPr/>
          <p:nvPr/>
        </p:nvSpPr>
        <p:spPr>
          <a:xfrm>
            <a:off x="203200" y="152400"/>
            <a:ext cx="11777472" cy="304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8" name="Google Shape;108;p30"/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9" name="Google Shape;109;p30"/>
          <p:cNvSpPr/>
          <p:nvPr/>
        </p:nvSpPr>
        <p:spPr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0" name="Google Shape;110;p30"/>
          <p:cNvSpPr/>
          <p:nvPr/>
        </p:nvSpPr>
        <p:spPr>
          <a:xfrm>
            <a:off x="0" y="0"/>
            <a:ext cx="12192000" cy="1188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1" name="Google Shape;111;p30"/>
          <p:cNvSpPr/>
          <p:nvPr/>
        </p:nvSpPr>
        <p:spPr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2" name="Google Shape;112;p30"/>
          <p:cNvSpPr/>
          <p:nvPr/>
        </p:nvSpPr>
        <p:spPr>
          <a:xfrm>
            <a:off x="203200" y="609600"/>
            <a:ext cx="3657600" cy="586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3" name="Google Shape;113;p30"/>
          <p:cNvSpPr txBox="1">
            <a:spLocks noGrp="1"/>
          </p:cNvSpPr>
          <p:nvPr>
            <p:ph type="title"/>
          </p:nvPr>
        </p:nvSpPr>
        <p:spPr>
          <a:xfrm>
            <a:off x="508000" y="914400"/>
            <a:ext cx="314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eorgia"/>
              <a:buNone/>
              <a:defRPr sz="2200" b="1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30"/>
          <p:cNvSpPr txBox="1">
            <a:spLocks noGrp="1"/>
          </p:cNvSpPr>
          <p:nvPr>
            <p:ph type="body" idx="1"/>
          </p:nvPr>
        </p:nvSpPr>
        <p:spPr>
          <a:xfrm>
            <a:off x="508000" y="1981201"/>
            <a:ext cx="3149600" cy="414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FFFFF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75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Font typeface="Georgia"/>
              <a:buNone/>
              <a:defRPr sz="9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30"/>
          <p:cNvSpPr/>
          <p:nvPr/>
        </p:nvSpPr>
        <p:spPr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>
            <a:solidFill>
              <a:srgbClr val="7A979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16" name="Google Shape;116;p30"/>
          <p:cNvCxnSpPr/>
          <p:nvPr/>
        </p:nvCxnSpPr>
        <p:spPr>
          <a:xfrm>
            <a:off x="203200" y="533400"/>
            <a:ext cx="11777472" cy="0"/>
          </a:xfrm>
          <a:prstGeom prst="straightConnector1">
            <a:avLst/>
          </a:prstGeom>
          <a:noFill/>
          <a:ln w="11425" cap="flat" cmpd="sng">
            <a:solidFill>
              <a:srgbClr val="7A979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17" name="Google Shape;117;p30"/>
          <p:cNvSpPr txBox="1">
            <a:spLocks noGrp="1"/>
          </p:cNvSpPr>
          <p:nvPr>
            <p:ph type="body" idx="2"/>
          </p:nvPr>
        </p:nvSpPr>
        <p:spPr>
          <a:xfrm>
            <a:off x="4165600" y="685800"/>
            <a:ext cx="75184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marL="1371600" lvl="2" indent="-314325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30"/>
          <p:cNvSpPr/>
          <p:nvPr/>
        </p:nvSpPr>
        <p:spPr>
          <a:xfrm>
            <a:off x="1727200" y="228600"/>
            <a:ext cx="8128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9" name="Google Shape;119;p30"/>
          <p:cNvSpPr/>
          <p:nvPr/>
        </p:nvSpPr>
        <p:spPr>
          <a:xfrm>
            <a:off x="1853184" y="323088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>
            <a:solidFill>
              <a:srgbClr val="7A97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0" name="Google Shape;120;p30"/>
          <p:cNvSpPr txBox="1">
            <a:spLocks noGrp="1"/>
          </p:cNvSpPr>
          <p:nvPr>
            <p:ph type="sldNum" idx="12"/>
          </p:nvPr>
        </p:nvSpPr>
        <p:spPr>
          <a:xfrm>
            <a:off x="1828800" y="312739"/>
            <a:ext cx="6096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lvl="1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lvl="2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lvl="3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lvl="4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lvl="5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lvl="6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lvl="7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lvl="8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1" name="Google Shape;121;p30"/>
          <p:cNvSpPr/>
          <p:nvPr/>
        </p:nvSpPr>
        <p:spPr>
          <a:xfrm>
            <a:off x="199136" y="6388386"/>
            <a:ext cx="11777472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2" name="Google Shape;122;p30"/>
          <p:cNvSpPr txBox="1">
            <a:spLocks noGrp="1"/>
          </p:cNvSpPr>
          <p:nvPr>
            <p:ph type="dt" idx="10"/>
          </p:nvPr>
        </p:nvSpPr>
        <p:spPr>
          <a:xfrm>
            <a:off x="7721600" y="6404984"/>
            <a:ext cx="4059936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30"/>
          <p:cNvSpPr txBox="1">
            <a:spLocks noGrp="1"/>
          </p:cNvSpPr>
          <p:nvPr>
            <p:ph type="ftr" idx="11"/>
          </p:nvPr>
        </p:nvSpPr>
        <p:spPr>
          <a:xfrm>
            <a:off x="402336" y="6410848"/>
            <a:ext cx="451104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Google Shape;125;p31"/>
          <p:cNvCxnSpPr/>
          <p:nvPr/>
        </p:nvCxnSpPr>
        <p:spPr>
          <a:xfrm>
            <a:off x="203200" y="533400"/>
            <a:ext cx="11777472" cy="0"/>
          </a:xfrm>
          <a:prstGeom prst="straightConnector1">
            <a:avLst/>
          </a:prstGeom>
          <a:noFill/>
          <a:ln w="11425" cap="flat" cmpd="sng">
            <a:solidFill>
              <a:srgbClr val="7A979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26" name="Google Shape;126;p31"/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7" name="Google Shape;127;p31"/>
          <p:cNvSpPr/>
          <p:nvPr/>
        </p:nvSpPr>
        <p:spPr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8" name="Google Shape;128;p31"/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9" name="Google Shape;129;p31"/>
          <p:cNvSpPr/>
          <p:nvPr/>
        </p:nvSpPr>
        <p:spPr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0" name="Google Shape;130;p31"/>
          <p:cNvSpPr/>
          <p:nvPr/>
        </p:nvSpPr>
        <p:spPr>
          <a:xfrm>
            <a:off x="203200" y="152400"/>
            <a:ext cx="11777472" cy="3017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1" name="Google Shape;131;p31"/>
          <p:cNvSpPr/>
          <p:nvPr/>
        </p:nvSpPr>
        <p:spPr>
          <a:xfrm>
            <a:off x="203200" y="609600"/>
            <a:ext cx="3657600" cy="586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2" name="Google Shape;132;p31"/>
          <p:cNvSpPr/>
          <p:nvPr/>
        </p:nvSpPr>
        <p:spPr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>
            <a:solidFill>
              <a:srgbClr val="7A979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3" name="Google Shape;133;p31"/>
          <p:cNvSpPr/>
          <p:nvPr/>
        </p:nvSpPr>
        <p:spPr>
          <a:xfrm>
            <a:off x="1727200" y="228600"/>
            <a:ext cx="8128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4" name="Google Shape;134;p31"/>
          <p:cNvSpPr/>
          <p:nvPr/>
        </p:nvSpPr>
        <p:spPr>
          <a:xfrm>
            <a:off x="1853184" y="323088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>
            <a:solidFill>
              <a:srgbClr val="7A97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5" name="Google Shape;135;p31"/>
          <p:cNvSpPr txBox="1">
            <a:spLocks noGrp="1"/>
          </p:cNvSpPr>
          <p:nvPr>
            <p:ph type="sldNum" idx="12"/>
          </p:nvPr>
        </p:nvSpPr>
        <p:spPr>
          <a:xfrm>
            <a:off x="1828800" y="312739"/>
            <a:ext cx="6096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6" name="Google Shape;136;p31"/>
          <p:cNvSpPr txBox="1">
            <a:spLocks noGrp="1"/>
          </p:cNvSpPr>
          <p:nvPr>
            <p:ph type="title"/>
          </p:nvPr>
        </p:nvSpPr>
        <p:spPr>
          <a:xfrm>
            <a:off x="4000500" y="5029200"/>
            <a:ext cx="78232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eorgia"/>
              <a:buNone/>
              <a:defRPr sz="2400" b="1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1"/>
          <p:cNvSpPr>
            <a:spLocks noGrp="1"/>
          </p:cNvSpPr>
          <p:nvPr>
            <p:ph type="pic" idx="2"/>
          </p:nvPr>
        </p:nvSpPr>
        <p:spPr>
          <a:xfrm>
            <a:off x="4000500" y="609600"/>
            <a:ext cx="7823200" cy="4267200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31"/>
          <p:cNvSpPr txBox="1">
            <a:spLocks noGrp="1"/>
          </p:cNvSpPr>
          <p:nvPr>
            <p:ph type="body" idx="1"/>
          </p:nvPr>
        </p:nvSpPr>
        <p:spPr>
          <a:xfrm>
            <a:off x="508000" y="990600"/>
            <a:ext cx="32512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360"/>
              <a:buFont typeface="Georgia"/>
              <a:buNone/>
              <a:defRPr sz="1600">
                <a:solidFill>
                  <a:srgbClr val="FFFFFF"/>
                </a:solidFill>
              </a:defRPr>
            </a:lvl1pPr>
            <a:lvl2pPr marL="914400" lvl="1" indent="-281940" algn="l">
              <a:spcBef>
                <a:spcPts val="1000"/>
              </a:spcBef>
              <a:spcAft>
                <a:spcPts val="0"/>
              </a:spcAft>
              <a:buSzPts val="840"/>
              <a:buChar char="⚪"/>
              <a:defRPr sz="1200"/>
            </a:lvl2pPr>
            <a:lvl3pPr marL="1371600" lvl="2" indent="-276225" algn="l">
              <a:spcBef>
                <a:spcPts val="200"/>
              </a:spcBef>
              <a:spcAft>
                <a:spcPts val="0"/>
              </a:spcAft>
              <a:buSzPts val="750"/>
              <a:buChar char="⯍"/>
              <a:defRPr sz="1000"/>
            </a:lvl3pPr>
            <a:lvl4pPr marL="1828800" lvl="3" indent="-268605" algn="l">
              <a:spcBef>
                <a:spcPts val="180"/>
              </a:spcBef>
              <a:spcAft>
                <a:spcPts val="0"/>
              </a:spcAft>
              <a:buSzPts val="630"/>
              <a:buChar char="🞆"/>
              <a:defRPr sz="900"/>
            </a:lvl4pPr>
            <a:lvl5pPr marL="2286000" lvl="4" indent="-285750" algn="l">
              <a:spcBef>
                <a:spcPts val="180"/>
              </a:spcBef>
              <a:spcAft>
                <a:spcPts val="0"/>
              </a:spcAft>
              <a:buSzPts val="900"/>
              <a:buFont typeface="Georgia"/>
              <a:buChar char="•"/>
              <a:defRPr sz="9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31"/>
          <p:cNvSpPr/>
          <p:nvPr/>
        </p:nvSpPr>
        <p:spPr>
          <a:xfrm>
            <a:off x="199136" y="6388386"/>
            <a:ext cx="11777472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0" name="Google Shape;140;p31"/>
          <p:cNvSpPr txBox="1">
            <a:spLocks noGrp="1"/>
          </p:cNvSpPr>
          <p:nvPr>
            <p:ph type="dt" idx="10"/>
          </p:nvPr>
        </p:nvSpPr>
        <p:spPr>
          <a:xfrm>
            <a:off x="7717536" y="6404984"/>
            <a:ext cx="4059936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31"/>
          <p:cNvSpPr txBox="1">
            <a:spLocks noGrp="1"/>
          </p:cNvSpPr>
          <p:nvPr>
            <p:ph type="ftr" idx="11"/>
          </p:nvPr>
        </p:nvSpPr>
        <p:spPr>
          <a:xfrm>
            <a:off x="402336" y="6410848"/>
            <a:ext cx="4779264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" name="Google Shape;11;p22"/>
          <p:cNvSpPr/>
          <p:nvPr/>
        </p:nvSpPr>
        <p:spPr>
          <a:xfrm>
            <a:off x="0" y="1"/>
            <a:ext cx="12192000" cy="13933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" name="Google Shape;12;p22"/>
          <p:cNvSpPr/>
          <p:nvPr/>
        </p:nvSpPr>
        <p:spPr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" name="Google Shape;13;p22"/>
          <p:cNvSpPr/>
          <p:nvPr/>
        </p:nvSpPr>
        <p:spPr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" name="Google Shape;14;p22"/>
          <p:cNvSpPr/>
          <p:nvPr/>
        </p:nvSpPr>
        <p:spPr>
          <a:xfrm>
            <a:off x="199136" y="6388386"/>
            <a:ext cx="11777472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" name="Google Shape;16;p22"/>
          <p:cNvSpPr txBox="1">
            <a:spLocks noGrp="1"/>
          </p:cNvSpPr>
          <p:nvPr>
            <p:ph type="ftr" idx="11"/>
          </p:nvPr>
        </p:nvSpPr>
        <p:spPr>
          <a:xfrm>
            <a:off x="406400" y="6410848"/>
            <a:ext cx="4775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7" name="Google Shape;17;p22"/>
          <p:cNvSpPr/>
          <p:nvPr/>
        </p:nvSpPr>
        <p:spPr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>
            <a:solidFill>
              <a:srgbClr val="7A979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8" name="Google Shape;18;p22"/>
          <p:cNvCxnSpPr/>
          <p:nvPr/>
        </p:nvCxnSpPr>
        <p:spPr>
          <a:xfrm>
            <a:off x="203200" y="1276743"/>
            <a:ext cx="11777472" cy="0"/>
          </a:xfrm>
          <a:prstGeom prst="straightConnector1">
            <a:avLst/>
          </a:prstGeom>
          <a:noFill/>
          <a:ln w="9525" cap="flat" cmpd="sng">
            <a:solidFill>
              <a:srgbClr val="7A979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9" name="Google Shape;19;p22"/>
          <p:cNvSpPr/>
          <p:nvPr/>
        </p:nvSpPr>
        <p:spPr>
          <a:xfrm>
            <a:off x="5689600" y="956036"/>
            <a:ext cx="8128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" name="Google Shape;20;p22"/>
          <p:cNvSpPr/>
          <p:nvPr/>
        </p:nvSpPr>
        <p:spPr>
          <a:xfrm>
            <a:off x="5815584" y="1050524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>
            <a:solidFill>
              <a:srgbClr val="7A97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" name="Google Shape;21;p22"/>
          <p:cNvSpPr txBox="1">
            <a:spLocks noGrp="1"/>
          </p:cNvSpPr>
          <p:nvPr>
            <p:ph type="sldNum" idx="12"/>
          </p:nvPr>
        </p:nvSpPr>
        <p:spPr>
          <a:xfrm>
            <a:off x="5791200" y="1040175"/>
            <a:ext cx="6096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 rtl="0">
              <a:spcBef>
                <a:spcPts val="0"/>
              </a:spcBef>
              <a:buNone/>
              <a:defRPr sz="1600" b="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ctr" rtl="0">
              <a:spcBef>
                <a:spcPts val="0"/>
              </a:spcBef>
              <a:buNone/>
              <a:defRPr sz="1600" b="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ctr" rtl="0">
              <a:spcBef>
                <a:spcPts val="0"/>
              </a:spcBef>
              <a:buNone/>
              <a:defRPr sz="1600" b="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ctr" rtl="0">
              <a:spcBef>
                <a:spcPts val="0"/>
              </a:spcBef>
              <a:buNone/>
              <a:defRPr sz="1600" b="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ctr" rtl="0">
              <a:spcBef>
                <a:spcPts val="0"/>
              </a:spcBef>
              <a:buNone/>
              <a:defRPr sz="1600" b="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ctr" rtl="0">
              <a:spcBef>
                <a:spcPts val="0"/>
              </a:spcBef>
              <a:buNone/>
              <a:defRPr sz="1600" b="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ctr" rtl="0">
              <a:spcBef>
                <a:spcPts val="0"/>
              </a:spcBef>
              <a:buNone/>
              <a:defRPr sz="1600" b="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ctr" rtl="0">
              <a:spcBef>
                <a:spcPts val="0"/>
              </a:spcBef>
              <a:buNone/>
              <a:defRPr sz="1600" b="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ctr" rtl="0">
              <a:spcBef>
                <a:spcPts val="0"/>
              </a:spcBef>
              <a:buNone/>
              <a:defRPr sz="1600" b="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Google Shape;22;p22"/>
          <p:cNvSpPr txBox="1">
            <a:spLocks noGrp="1"/>
          </p:cNvSpPr>
          <p:nvPr>
            <p:ph type="title"/>
          </p:nvPr>
        </p:nvSpPr>
        <p:spPr>
          <a:xfrm>
            <a:off x="402336" y="228600"/>
            <a:ext cx="113792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  <a:defRPr sz="33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22"/>
          <p:cNvSpPr txBox="1">
            <a:spLocks noGrp="1"/>
          </p:cNvSpPr>
          <p:nvPr>
            <p:ph type="body" idx="1"/>
          </p:nvPr>
        </p:nvSpPr>
        <p:spPr>
          <a:xfrm>
            <a:off x="402336" y="1524000"/>
            <a:ext cx="11379200" cy="4599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74332" algn="l" rtl="0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  <a:defRPr sz="27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26390" algn="l" rtl="0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⚪"/>
              <a:defRPr sz="2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23850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⯍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🞆"/>
              <a:defRPr sz="20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eorgia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20039" algn="l" rtl="0"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08609" algn="l" rtl="0"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 dirty="0"/>
          </a:p>
        </p:txBody>
      </p:sp>
      <p:pic>
        <p:nvPicPr>
          <p:cNvPr id="25" name="Picture 24" descr="Procareer Academy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4843" y="5980098"/>
            <a:ext cx="2215171" cy="712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"/>
          <p:cNvSpPr txBox="1">
            <a:spLocks noGrp="1"/>
          </p:cNvSpPr>
          <p:nvPr>
            <p:ph type="body" idx="1"/>
          </p:nvPr>
        </p:nvSpPr>
        <p:spPr>
          <a:xfrm>
            <a:off x="2666976" y="2285993"/>
            <a:ext cx="6480174" cy="1673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indent="0">
              <a:spcBef>
                <a:spcPts val="0"/>
              </a:spcBef>
              <a:buSzPct val="85000"/>
            </a:pPr>
            <a:endParaRPr dirty="0"/>
          </a:p>
          <a:p>
            <a:pPr marL="0" indent="0">
              <a:spcBef>
                <a:spcPts val="616"/>
              </a:spcBef>
              <a:buSzPct val="85000"/>
            </a:pPr>
            <a:endParaRPr sz="4400" dirty="0"/>
          </a:p>
          <a:p>
            <a:pPr marL="0" indent="0">
              <a:spcBef>
                <a:spcPts val="616"/>
              </a:spcBef>
              <a:buSzPct val="103888"/>
            </a:pPr>
            <a:r>
              <a:rPr lang="en-US" sz="3600" dirty="0"/>
              <a:t>CONDITIONAL STATEMENTS IN PYTHON</a:t>
            </a:r>
            <a:endParaRPr sz="4400" dirty="0"/>
          </a:p>
        </p:txBody>
      </p:sp>
      <p:sp>
        <p:nvSpPr>
          <p:cNvPr id="168" name="Google Shape;168;p1"/>
          <p:cNvSpPr txBox="1">
            <a:spLocks noGrp="1"/>
          </p:cNvSpPr>
          <p:nvPr>
            <p:ph type="title"/>
          </p:nvPr>
        </p:nvSpPr>
        <p:spPr>
          <a:xfrm>
            <a:off x="2246313" y="533400"/>
            <a:ext cx="77724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r>
              <a:rPr lang="en-US"/>
              <a:t>Python</a:t>
            </a:r>
            <a:endParaRPr/>
          </a:p>
        </p:txBody>
      </p:sp>
      <p:sp>
        <p:nvSpPr>
          <p:cNvPr id="169" name="Google Shape;169;p1"/>
          <p:cNvSpPr txBox="1"/>
          <p:nvPr/>
        </p:nvSpPr>
        <p:spPr>
          <a:xfrm>
            <a:off x="3167042" y="4714884"/>
            <a:ext cx="564360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1800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Pooja</a:t>
            </a:r>
            <a:r>
              <a:rPr lang="en-US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Godse</a:t>
            </a:r>
            <a:endParaRPr sz="1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" name="Picture 4" descr="Procareer Academ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4843" y="5980098"/>
            <a:ext cx="2215171" cy="712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9"/>
          <p:cNvSpPr/>
          <p:nvPr/>
        </p:nvSpPr>
        <p:spPr>
          <a:xfrm>
            <a:off x="1643244" y="2173833"/>
            <a:ext cx="1798121" cy="2462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x = 4</a:t>
            </a:r>
            <a:endParaRPr/>
          </a:p>
          <a:p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if x &gt; 2 :</a:t>
            </a:r>
            <a:endParaRPr/>
          </a:p>
          <a:p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  print('Bigger‘)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else :</a:t>
            </a:r>
            <a:endParaRPr/>
          </a:p>
          <a:p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  print('Smaller‘)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Print('All done‘)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9"/>
          <p:cNvSpPr/>
          <p:nvPr/>
        </p:nvSpPr>
        <p:spPr>
          <a:xfrm>
            <a:off x="6667061" y="2730731"/>
            <a:ext cx="2000250" cy="828675"/>
          </a:xfrm>
          <a:prstGeom prst="diamond">
            <a:avLst/>
          </a:prstGeom>
          <a:noFill/>
          <a:ln w="508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38100" dist="12699" dir="5400000" algn="ctr" rotWithShape="0">
              <a:schemeClr val="lt2">
                <a:alpha val="49803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x &gt; 2</a:t>
            </a:r>
            <a:endParaRPr/>
          </a:p>
        </p:txBody>
      </p:sp>
      <p:sp>
        <p:nvSpPr>
          <p:cNvPr id="267" name="Google Shape;267;p9"/>
          <p:cNvSpPr/>
          <p:nvPr/>
        </p:nvSpPr>
        <p:spPr>
          <a:xfrm>
            <a:off x="8360569" y="3545558"/>
            <a:ext cx="1950244" cy="714375"/>
          </a:xfrm>
          <a:prstGeom prst="rect">
            <a:avLst/>
          </a:prstGeom>
          <a:noFill/>
          <a:ln w="508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38100" dist="12699" dir="5400000" algn="ctr" rotWithShape="0">
              <a:schemeClr val="lt2">
                <a:alpha val="49803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Print('Bigger‘)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8" name="Google Shape;268;p9"/>
          <p:cNvCxnSpPr/>
          <p:nvPr/>
        </p:nvCxnSpPr>
        <p:spPr>
          <a:xfrm flipV="1">
            <a:off x="8754794" y="3102644"/>
            <a:ext cx="655014" cy="10716"/>
          </a:xfrm>
          <a:prstGeom prst="straightConnector1">
            <a:avLst/>
          </a:prstGeom>
          <a:noFill/>
          <a:ln w="63500" cap="flat" cmpd="sng">
            <a:solidFill>
              <a:srgbClr val="00B05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69" name="Google Shape;269;p9"/>
          <p:cNvCxnSpPr/>
          <p:nvPr/>
        </p:nvCxnSpPr>
        <p:spPr>
          <a:xfrm rot="10800000" flipH="1">
            <a:off x="9378553" y="3113361"/>
            <a:ext cx="10716" cy="419695"/>
          </a:xfrm>
          <a:prstGeom prst="straightConnector1">
            <a:avLst/>
          </a:prstGeom>
          <a:noFill/>
          <a:ln w="63500" cap="flat" cmpd="sng">
            <a:solidFill>
              <a:srgbClr val="00B050"/>
            </a:solidFill>
            <a:prstDash val="solid"/>
            <a:miter lim="800000"/>
            <a:headEnd type="stealth" w="med" len="med"/>
            <a:tailEnd type="none" w="med" len="med"/>
          </a:ln>
        </p:spPr>
      </p:cxnSp>
      <p:cxnSp>
        <p:nvCxnSpPr>
          <p:cNvPr id="270" name="Google Shape;270;p9"/>
          <p:cNvCxnSpPr/>
          <p:nvPr/>
        </p:nvCxnSpPr>
        <p:spPr>
          <a:xfrm rot="10800000" flipH="1">
            <a:off x="7656910" y="4527824"/>
            <a:ext cx="1733253" cy="17859"/>
          </a:xfrm>
          <a:prstGeom prst="straightConnector1">
            <a:avLst/>
          </a:prstGeom>
          <a:noFill/>
          <a:ln w="63500" cap="flat" cmpd="sng">
            <a:solidFill>
              <a:srgbClr val="00B050"/>
            </a:solidFill>
            <a:prstDash val="solid"/>
            <a:miter lim="800000"/>
            <a:headEnd type="stealth" w="med" len="med"/>
            <a:tailEnd type="none" w="med" len="med"/>
          </a:ln>
          <a:effectLst>
            <a:outerShdw blurRad="38100" dist="12699" dir="5400000" algn="ctr" rotWithShape="0">
              <a:schemeClr val="lt2">
                <a:alpha val="49803"/>
              </a:schemeClr>
            </a:outerShdw>
          </a:effectLst>
        </p:spPr>
      </p:cxnSp>
      <p:sp>
        <p:nvSpPr>
          <p:cNvPr id="271" name="Google Shape;271;p9"/>
          <p:cNvSpPr/>
          <p:nvPr/>
        </p:nvSpPr>
        <p:spPr>
          <a:xfrm>
            <a:off x="8912424" y="2738017"/>
            <a:ext cx="341504" cy="307777"/>
          </a:xfrm>
          <a:prstGeom prst="rect">
            <a:avLst/>
          </a:prstGeom>
          <a:noFill/>
          <a:ln>
            <a:noFill/>
          </a:ln>
          <a:effectLst>
            <a:outerShdw blurRad="38100" dist="12699" dir="5400000" algn="ctr" rotWithShape="0">
              <a:schemeClr val="lt2">
                <a:alpha val="49803"/>
              </a:schemeClr>
            </a:outerShdw>
          </a:effectLst>
        </p:spPr>
        <p:txBody>
          <a:bodyPr spcFirstLastPara="1" wrap="square" lIns="0" tIns="0" rIns="0" bIns="0" anchor="ctr" anchorCtr="0">
            <a:spAutoFit/>
          </a:bodyPr>
          <a:lstStyle/>
          <a:p>
            <a:pPr algn="ctr"/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  <p:sp>
        <p:nvSpPr>
          <p:cNvPr id="272" name="Google Shape;272;p9"/>
          <p:cNvSpPr/>
          <p:nvPr/>
        </p:nvSpPr>
        <p:spPr>
          <a:xfrm>
            <a:off x="6380857" y="2738017"/>
            <a:ext cx="269304" cy="307777"/>
          </a:xfrm>
          <a:prstGeom prst="rect">
            <a:avLst/>
          </a:prstGeom>
          <a:noFill/>
          <a:ln>
            <a:noFill/>
          </a:ln>
          <a:effectLst>
            <a:outerShdw blurRad="38100" dist="12699" dir="5400000" algn="ctr" rotWithShape="0">
              <a:schemeClr val="lt2">
                <a:alpha val="49803"/>
              </a:schemeClr>
            </a:outerShdw>
          </a:effectLst>
        </p:spPr>
        <p:txBody>
          <a:bodyPr spcFirstLastPara="1" wrap="square" lIns="0" tIns="0" rIns="0" bIns="0" anchor="ctr" anchorCtr="0">
            <a:spAutoFit/>
          </a:bodyPr>
          <a:lstStyle/>
          <a:p>
            <a:pPr algn="ctr"/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cxnSp>
        <p:nvCxnSpPr>
          <p:cNvPr id="273" name="Google Shape;273;p9"/>
          <p:cNvCxnSpPr/>
          <p:nvPr/>
        </p:nvCxnSpPr>
        <p:spPr>
          <a:xfrm rot="10800000">
            <a:off x="9374089" y="4252788"/>
            <a:ext cx="5358" cy="259854"/>
          </a:xfrm>
          <a:prstGeom prst="straightConnector1">
            <a:avLst/>
          </a:prstGeom>
          <a:noFill/>
          <a:ln w="63500" cap="flat" cmpd="sng">
            <a:solidFill>
              <a:srgbClr val="00B05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74" name="Google Shape;274;p9"/>
          <p:cNvCxnSpPr/>
          <p:nvPr/>
        </p:nvCxnSpPr>
        <p:spPr>
          <a:xfrm rot="10800000">
            <a:off x="7647088" y="2339158"/>
            <a:ext cx="2679" cy="386655"/>
          </a:xfrm>
          <a:prstGeom prst="straightConnector1">
            <a:avLst/>
          </a:prstGeom>
          <a:noFill/>
          <a:ln w="63500" cap="flat" cmpd="sng">
            <a:solidFill>
              <a:srgbClr val="FF7F00"/>
            </a:solidFill>
            <a:prstDash val="solid"/>
            <a:miter lim="800000"/>
            <a:headEnd type="stealth" w="med" len="med"/>
            <a:tailEnd type="none" w="med" len="med"/>
          </a:ln>
          <a:effectLst>
            <a:outerShdw blurRad="38100" dist="12699" dir="5400000" algn="ctr" rotWithShape="0">
              <a:schemeClr val="lt2">
                <a:alpha val="49803"/>
              </a:schemeClr>
            </a:outerShdw>
          </a:effectLst>
        </p:spPr>
      </p:cxnSp>
      <p:sp>
        <p:nvSpPr>
          <p:cNvPr id="275" name="Google Shape;275;p9"/>
          <p:cNvSpPr/>
          <p:nvPr/>
        </p:nvSpPr>
        <p:spPr>
          <a:xfrm>
            <a:off x="6688931" y="1788195"/>
            <a:ext cx="1950244" cy="542925"/>
          </a:xfrm>
          <a:prstGeom prst="rect">
            <a:avLst/>
          </a:prstGeom>
          <a:noFill/>
          <a:ln w="50800" cap="flat" cmpd="sng">
            <a:solidFill>
              <a:srgbClr val="FF7F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38100" dist="12699" dir="5400000" algn="ctr" rotWithShape="0">
              <a:schemeClr val="lt2">
                <a:alpha val="49803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X = 4</a:t>
            </a:r>
            <a:endParaRPr/>
          </a:p>
        </p:txBody>
      </p:sp>
      <p:cxnSp>
        <p:nvCxnSpPr>
          <p:cNvPr id="276" name="Google Shape;276;p9"/>
          <p:cNvCxnSpPr>
            <a:endCxn id="266" idx="1"/>
          </p:cNvCxnSpPr>
          <p:nvPr/>
        </p:nvCxnSpPr>
        <p:spPr>
          <a:xfrm>
            <a:off x="5945543" y="3124076"/>
            <a:ext cx="721519" cy="20992"/>
          </a:xfrm>
          <a:prstGeom prst="straightConnector1">
            <a:avLst/>
          </a:prstGeom>
          <a:noFill/>
          <a:ln w="63500" cap="flat" cmpd="sng">
            <a:solidFill>
              <a:srgbClr val="FF00F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dist="12699" dir="5400000" algn="ctr" rotWithShape="0">
              <a:schemeClr val="lt2">
                <a:alpha val="49803"/>
              </a:schemeClr>
            </a:outerShdw>
          </a:effectLst>
        </p:spPr>
      </p:cxnSp>
      <p:cxnSp>
        <p:nvCxnSpPr>
          <p:cNvPr id="277" name="Google Shape;277;p9"/>
          <p:cNvCxnSpPr/>
          <p:nvPr/>
        </p:nvCxnSpPr>
        <p:spPr>
          <a:xfrm rot="10800000" flipH="1">
            <a:off x="5906690" y="3113361"/>
            <a:ext cx="10716" cy="419695"/>
          </a:xfrm>
          <a:prstGeom prst="straightConnector1">
            <a:avLst/>
          </a:prstGeom>
          <a:noFill/>
          <a:ln w="63500" cap="flat" cmpd="sng">
            <a:solidFill>
              <a:srgbClr val="FF00FF"/>
            </a:solidFill>
            <a:prstDash val="solid"/>
            <a:miter lim="800000"/>
            <a:headEnd type="stealth" w="med" len="med"/>
            <a:tailEnd type="none" w="med" len="med"/>
          </a:ln>
        </p:spPr>
      </p:cxnSp>
      <p:sp>
        <p:nvSpPr>
          <p:cNvPr id="278" name="Google Shape;278;p9"/>
          <p:cNvSpPr/>
          <p:nvPr/>
        </p:nvSpPr>
        <p:spPr>
          <a:xfrm>
            <a:off x="4967287" y="3531270"/>
            <a:ext cx="1950244" cy="714375"/>
          </a:xfrm>
          <a:prstGeom prst="rect">
            <a:avLst/>
          </a:prstGeom>
          <a:noFill/>
          <a:ln w="50800" cap="flat" cmpd="sng">
            <a:solidFill>
              <a:srgbClr val="FF00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38100" dist="12699" dir="5400000" algn="ctr" rotWithShape="0">
              <a:schemeClr val="lt2">
                <a:alpha val="49803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print('Smaller‘)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9" name="Google Shape;279;p9"/>
          <p:cNvCxnSpPr/>
          <p:nvPr/>
        </p:nvCxnSpPr>
        <p:spPr>
          <a:xfrm flipH="1">
            <a:off x="5904013" y="4533180"/>
            <a:ext cx="1753791" cy="1786"/>
          </a:xfrm>
          <a:prstGeom prst="straightConnector1">
            <a:avLst/>
          </a:prstGeom>
          <a:noFill/>
          <a:ln w="63500" cap="flat" cmpd="sng">
            <a:solidFill>
              <a:srgbClr val="FF00FF"/>
            </a:solidFill>
            <a:prstDash val="solid"/>
            <a:miter lim="800000"/>
            <a:headEnd type="stealth" w="med" len="med"/>
            <a:tailEnd type="none" w="med" len="med"/>
          </a:ln>
          <a:effectLst>
            <a:outerShdw blurRad="38100" dist="12699" dir="5400000" algn="ctr" rotWithShape="0">
              <a:schemeClr val="lt2">
                <a:alpha val="49803"/>
              </a:schemeClr>
            </a:outerShdw>
          </a:effectLst>
        </p:spPr>
      </p:cxnSp>
      <p:cxnSp>
        <p:nvCxnSpPr>
          <p:cNvPr id="280" name="Google Shape;280;p9"/>
          <p:cNvCxnSpPr/>
          <p:nvPr/>
        </p:nvCxnSpPr>
        <p:spPr>
          <a:xfrm rot="10800000">
            <a:off x="5887939" y="4259932"/>
            <a:ext cx="5358" cy="259854"/>
          </a:xfrm>
          <a:prstGeom prst="straightConnector1">
            <a:avLst/>
          </a:prstGeom>
          <a:noFill/>
          <a:ln w="63500" cap="flat" cmpd="sng">
            <a:solidFill>
              <a:srgbClr val="FF00FF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81" name="Google Shape;281;p9"/>
          <p:cNvCxnSpPr/>
          <p:nvPr/>
        </p:nvCxnSpPr>
        <p:spPr>
          <a:xfrm rot="10800000" flipH="1">
            <a:off x="7664053" y="4570686"/>
            <a:ext cx="10716" cy="419695"/>
          </a:xfrm>
          <a:prstGeom prst="straightConnector1">
            <a:avLst/>
          </a:prstGeom>
          <a:noFill/>
          <a:ln w="63500" cap="flat" cmpd="sng">
            <a:solidFill>
              <a:srgbClr val="FF7F00"/>
            </a:solidFill>
            <a:prstDash val="solid"/>
            <a:miter lim="800000"/>
            <a:headEnd type="stealth" w="med" len="med"/>
            <a:tailEnd type="none" w="med" len="med"/>
          </a:ln>
          <a:effectLst>
            <a:outerShdw blurRad="38100" dist="12699" dir="5400000" algn="ctr" rotWithShape="0">
              <a:schemeClr val="lt2">
                <a:alpha val="49803"/>
              </a:schemeClr>
            </a:outerShdw>
          </a:effectLst>
        </p:spPr>
      </p:cxnSp>
      <p:sp>
        <p:nvSpPr>
          <p:cNvPr id="282" name="Google Shape;282;p9"/>
          <p:cNvSpPr/>
          <p:nvPr/>
        </p:nvSpPr>
        <p:spPr>
          <a:xfrm>
            <a:off x="6660356" y="4974308"/>
            <a:ext cx="1950244" cy="542925"/>
          </a:xfrm>
          <a:prstGeom prst="rect">
            <a:avLst/>
          </a:prstGeom>
          <a:noFill/>
          <a:ln w="50800" cap="flat" cmpd="sng">
            <a:solidFill>
              <a:srgbClr val="FF7F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38100" dist="12699" dir="5400000" algn="ctr" rotWithShape="0">
              <a:schemeClr val="lt2">
                <a:alpha val="49803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Print('All Done‘)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9"/>
          <p:cNvSpPr/>
          <p:nvPr/>
        </p:nvSpPr>
        <p:spPr>
          <a:xfrm>
            <a:off x="4817269" y="2695670"/>
            <a:ext cx="5650706" cy="2015406"/>
          </a:xfrm>
          <a:prstGeom prst="rect">
            <a:avLst/>
          </a:prstGeom>
          <a:noFill/>
          <a:ln w="50800" cap="flat" cmpd="sng">
            <a:solidFill>
              <a:srgbClr val="FF7F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38100" dist="12699" dir="5400000" algn="ctr" rotWithShape="0">
              <a:schemeClr val="lt2">
                <a:alpha val="49803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9"/>
          <p:cNvSpPr/>
          <p:nvPr/>
        </p:nvSpPr>
        <p:spPr>
          <a:xfrm>
            <a:off x="1309610" y="2686991"/>
            <a:ext cx="2293144" cy="1435894"/>
          </a:xfrm>
          <a:prstGeom prst="rect">
            <a:avLst/>
          </a:prstGeom>
          <a:noFill/>
          <a:ln w="50800" cap="flat" cmpd="sng">
            <a:solidFill>
              <a:srgbClr val="FF7F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38100" dist="12699" dir="5400000" algn="ctr" rotWithShape="0">
              <a:schemeClr val="lt2">
                <a:alpha val="49803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9"/>
          <p:cNvSpPr txBox="1">
            <a:spLocks noGrp="1"/>
          </p:cNvSpPr>
          <p:nvPr>
            <p:ph type="title"/>
          </p:nvPr>
        </p:nvSpPr>
        <p:spPr>
          <a:xfrm>
            <a:off x="1825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r>
              <a:rPr lang="en-US"/>
              <a:t>Why we need Conditional statements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1"/>
          <p:cNvSpPr/>
          <p:nvPr/>
        </p:nvSpPr>
        <p:spPr>
          <a:xfrm>
            <a:off x="890743" y="1478668"/>
            <a:ext cx="3983662" cy="452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if x &lt; 2 :</a:t>
            </a:r>
            <a:endParaRPr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   print('Small‘)</a:t>
            </a:r>
            <a:endParaRPr sz="2800" dirty="0">
              <a:solidFill>
                <a:schemeClr val="tx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>
              <a:lnSpc>
                <a:spcPct val="150000"/>
              </a:lnSpc>
            </a:pP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elif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x &lt; 10 :</a:t>
            </a:r>
            <a:endParaRPr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   print(‘Medium‘)</a:t>
            </a:r>
            <a:endParaRPr sz="2800" dirty="0">
              <a:solidFill>
                <a:schemeClr val="tx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else :</a:t>
            </a:r>
            <a:endParaRPr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   print('LARGE‘)</a:t>
            </a:r>
            <a:endParaRPr sz="2800" dirty="0">
              <a:solidFill>
                <a:schemeClr val="tx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print('All done‘)</a:t>
            </a:r>
            <a:endParaRPr sz="2800" dirty="0">
              <a:solidFill>
                <a:schemeClr val="tx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297" name="Google Shape;297;p11"/>
          <p:cNvSpPr/>
          <p:nvPr/>
        </p:nvSpPr>
        <p:spPr>
          <a:xfrm>
            <a:off x="5317331" y="2078832"/>
            <a:ext cx="2000250" cy="828675"/>
          </a:xfrm>
          <a:prstGeom prst="diamond">
            <a:avLst/>
          </a:prstGeom>
          <a:noFill/>
          <a:ln w="508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38100" dist="12699" dir="5400000" algn="ctr" rotWithShape="0">
              <a:srgbClr val="00FF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&lt; 2</a:t>
            </a:r>
            <a:endParaRPr/>
          </a:p>
        </p:txBody>
      </p:sp>
      <p:sp>
        <p:nvSpPr>
          <p:cNvPr id="298" name="Google Shape;298;p11"/>
          <p:cNvSpPr/>
          <p:nvPr/>
        </p:nvSpPr>
        <p:spPr>
          <a:xfrm>
            <a:off x="7710487" y="2135982"/>
            <a:ext cx="1950244" cy="714375"/>
          </a:xfrm>
          <a:prstGeom prst="rect">
            <a:avLst/>
          </a:prstGeom>
          <a:noFill/>
          <a:ln w="508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38100" dist="12699" dir="5400000" algn="ctr" rotWithShape="0">
              <a:schemeClr val="lt2">
                <a:alpha val="49803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 'Small'</a:t>
            </a:r>
            <a:endParaRPr/>
          </a:p>
        </p:txBody>
      </p:sp>
      <p:cxnSp>
        <p:nvCxnSpPr>
          <p:cNvPr id="299" name="Google Shape;299;p11"/>
          <p:cNvCxnSpPr/>
          <p:nvPr/>
        </p:nvCxnSpPr>
        <p:spPr>
          <a:xfrm rot="10800000">
            <a:off x="7349728" y="2494955"/>
            <a:ext cx="336650" cy="0"/>
          </a:xfrm>
          <a:prstGeom prst="straightConnector1">
            <a:avLst/>
          </a:prstGeom>
          <a:noFill/>
          <a:ln w="63500" cap="flat" cmpd="sng">
            <a:solidFill>
              <a:srgbClr val="00B050"/>
            </a:solidFill>
            <a:prstDash val="solid"/>
            <a:miter lim="800000"/>
            <a:headEnd type="stealth" w="med" len="med"/>
            <a:tailEnd type="none" w="med" len="med"/>
          </a:ln>
        </p:spPr>
      </p:cxnSp>
      <p:cxnSp>
        <p:nvCxnSpPr>
          <p:cNvPr id="300" name="Google Shape;300;p11"/>
          <p:cNvCxnSpPr/>
          <p:nvPr/>
        </p:nvCxnSpPr>
        <p:spPr>
          <a:xfrm rot="10800000" flipH="1">
            <a:off x="6356747" y="5014021"/>
            <a:ext cx="3649564" cy="58043"/>
          </a:xfrm>
          <a:prstGeom prst="straightConnector1">
            <a:avLst/>
          </a:prstGeom>
          <a:noFill/>
          <a:ln w="63500" cap="flat" cmpd="sng">
            <a:solidFill>
              <a:srgbClr val="00B050"/>
            </a:solidFill>
            <a:prstDash val="solid"/>
            <a:miter lim="800000"/>
            <a:headEnd type="stealth" w="med" len="med"/>
            <a:tailEnd type="none" w="med" len="med"/>
          </a:ln>
          <a:effectLst>
            <a:outerShdw blurRad="38100" dist="12699" dir="5400000" algn="ctr" rotWithShape="0">
              <a:srgbClr val="00FF00">
                <a:alpha val="49803"/>
              </a:srgbClr>
            </a:outerShdw>
          </a:effectLst>
        </p:spPr>
      </p:cxnSp>
      <p:sp>
        <p:nvSpPr>
          <p:cNvPr id="301" name="Google Shape;301;p11"/>
          <p:cNvSpPr/>
          <p:nvPr/>
        </p:nvSpPr>
        <p:spPr>
          <a:xfrm>
            <a:off x="6969324" y="1997751"/>
            <a:ext cx="409792" cy="369332"/>
          </a:xfrm>
          <a:prstGeom prst="rect">
            <a:avLst/>
          </a:prstGeom>
          <a:noFill/>
          <a:ln>
            <a:noFill/>
          </a:ln>
          <a:effectLst>
            <a:outerShdw blurRad="38100" dist="12699" dir="5400000" algn="ctr" rotWithShape="0">
              <a:srgbClr val="00FF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dirty="0"/>
          </a:p>
        </p:txBody>
      </p:sp>
      <p:sp>
        <p:nvSpPr>
          <p:cNvPr id="302" name="Google Shape;302;p11"/>
          <p:cNvSpPr/>
          <p:nvPr/>
        </p:nvSpPr>
        <p:spPr>
          <a:xfrm>
            <a:off x="5810236" y="2740042"/>
            <a:ext cx="323807" cy="369332"/>
          </a:xfrm>
          <a:prstGeom prst="rect">
            <a:avLst/>
          </a:prstGeom>
          <a:noFill/>
          <a:ln>
            <a:noFill/>
          </a:ln>
          <a:effectLst>
            <a:outerShdw blurRad="38100" dist="12699" dir="5400000" algn="ctr" rotWithShape="0">
              <a:srgbClr val="00FF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 dirty="0"/>
          </a:p>
        </p:txBody>
      </p:sp>
      <p:cxnSp>
        <p:nvCxnSpPr>
          <p:cNvPr id="303" name="Google Shape;303;p11"/>
          <p:cNvCxnSpPr/>
          <p:nvPr/>
        </p:nvCxnSpPr>
        <p:spPr>
          <a:xfrm rot="10800000">
            <a:off x="9995596" y="2504778"/>
            <a:ext cx="21431" cy="2519958"/>
          </a:xfrm>
          <a:prstGeom prst="straightConnector1">
            <a:avLst/>
          </a:prstGeom>
          <a:noFill/>
          <a:ln w="63500" cap="flat" cmpd="sng">
            <a:solidFill>
              <a:srgbClr val="00B05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04" name="Google Shape;304;p11"/>
          <p:cNvCxnSpPr/>
          <p:nvPr/>
        </p:nvCxnSpPr>
        <p:spPr>
          <a:xfrm rot="10800000">
            <a:off x="6325494" y="1715395"/>
            <a:ext cx="2679" cy="386655"/>
          </a:xfrm>
          <a:prstGeom prst="straightConnector1">
            <a:avLst/>
          </a:prstGeom>
          <a:noFill/>
          <a:ln w="63500" cap="flat" cmpd="sng">
            <a:solidFill>
              <a:srgbClr val="00B050"/>
            </a:solidFill>
            <a:prstDash val="solid"/>
            <a:miter lim="800000"/>
            <a:headEnd type="stealth" w="med" len="med"/>
            <a:tailEnd type="none" w="med" len="med"/>
          </a:ln>
        </p:spPr>
      </p:cxnSp>
      <p:cxnSp>
        <p:nvCxnSpPr>
          <p:cNvPr id="305" name="Google Shape;305;p11"/>
          <p:cNvCxnSpPr/>
          <p:nvPr/>
        </p:nvCxnSpPr>
        <p:spPr>
          <a:xfrm rot="10800000" flipH="1">
            <a:off x="6328172" y="4918473"/>
            <a:ext cx="10716" cy="419695"/>
          </a:xfrm>
          <a:prstGeom prst="straightConnector1">
            <a:avLst/>
          </a:prstGeom>
          <a:noFill/>
          <a:ln w="63500" cap="flat" cmpd="sng">
            <a:solidFill>
              <a:srgbClr val="00B050"/>
            </a:solidFill>
            <a:prstDash val="solid"/>
            <a:miter lim="800000"/>
            <a:headEnd type="stealth" w="med" len="med"/>
            <a:tailEnd type="none" w="med" len="med"/>
          </a:ln>
          <a:effectLst>
            <a:outerShdw blurRad="38100" dist="12699" dir="5400000" algn="ctr" rotWithShape="0">
              <a:srgbClr val="00FF00">
                <a:alpha val="49803"/>
              </a:srgbClr>
            </a:outerShdw>
          </a:effectLst>
        </p:spPr>
      </p:cxnSp>
      <p:sp>
        <p:nvSpPr>
          <p:cNvPr id="306" name="Google Shape;306;p11"/>
          <p:cNvSpPr/>
          <p:nvPr/>
        </p:nvSpPr>
        <p:spPr>
          <a:xfrm>
            <a:off x="5324475" y="5322095"/>
            <a:ext cx="1950244" cy="542925"/>
          </a:xfrm>
          <a:prstGeom prst="rect">
            <a:avLst/>
          </a:prstGeom>
          <a:noFill/>
          <a:ln w="508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38100" dist="12699" dir="5400000" algn="ctr" rotWithShape="0">
              <a:srgbClr val="00FF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 'All Done'</a:t>
            </a:r>
            <a:endParaRPr/>
          </a:p>
        </p:txBody>
      </p:sp>
      <p:sp>
        <p:nvSpPr>
          <p:cNvPr id="307" name="Google Shape;307;p11"/>
          <p:cNvSpPr/>
          <p:nvPr/>
        </p:nvSpPr>
        <p:spPr>
          <a:xfrm>
            <a:off x="5310188" y="3171826"/>
            <a:ext cx="2000250" cy="828675"/>
          </a:xfrm>
          <a:prstGeom prst="diamond">
            <a:avLst/>
          </a:prstGeom>
          <a:noFill/>
          <a:ln w="508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38100" dist="12699" dir="5400000" algn="ctr" rotWithShape="0">
              <a:srgbClr val="00FF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x&lt;10</a:t>
            </a:r>
            <a:endParaRPr/>
          </a:p>
        </p:txBody>
      </p:sp>
      <p:sp>
        <p:nvSpPr>
          <p:cNvPr id="308" name="Google Shape;308;p11"/>
          <p:cNvSpPr/>
          <p:nvPr/>
        </p:nvSpPr>
        <p:spPr>
          <a:xfrm>
            <a:off x="7703344" y="3228976"/>
            <a:ext cx="1950244" cy="714375"/>
          </a:xfrm>
          <a:prstGeom prst="rect">
            <a:avLst/>
          </a:prstGeom>
          <a:noFill/>
          <a:ln w="508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38100" dist="12699" dir="5400000" algn="ctr" rotWithShape="0">
              <a:schemeClr val="lt2">
                <a:alpha val="49803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 'Medium'</a:t>
            </a:r>
            <a:endParaRPr/>
          </a:p>
        </p:txBody>
      </p:sp>
      <p:cxnSp>
        <p:nvCxnSpPr>
          <p:cNvPr id="309" name="Google Shape;309;p11"/>
          <p:cNvCxnSpPr/>
          <p:nvPr/>
        </p:nvCxnSpPr>
        <p:spPr>
          <a:xfrm rot="10800000">
            <a:off x="7342584" y="3587948"/>
            <a:ext cx="336650" cy="0"/>
          </a:xfrm>
          <a:prstGeom prst="straightConnector1">
            <a:avLst/>
          </a:prstGeom>
          <a:noFill/>
          <a:ln w="63500" cap="flat" cmpd="sng">
            <a:solidFill>
              <a:srgbClr val="00B050"/>
            </a:solidFill>
            <a:prstDash val="solid"/>
            <a:miter lim="800000"/>
            <a:headEnd type="stealth" w="med" len="med"/>
            <a:tailEnd type="none" w="med" len="med"/>
          </a:ln>
        </p:spPr>
      </p:cxnSp>
      <p:sp>
        <p:nvSpPr>
          <p:cNvPr id="310" name="Google Shape;310;p11"/>
          <p:cNvSpPr/>
          <p:nvPr/>
        </p:nvSpPr>
        <p:spPr>
          <a:xfrm>
            <a:off x="7055049" y="3126463"/>
            <a:ext cx="409792" cy="369332"/>
          </a:xfrm>
          <a:prstGeom prst="rect">
            <a:avLst/>
          </a:prstGeom>
          <a:noFill/>
          <a:ln>
            <a:noFill/>
          </a:ln>
          <a:effectLst>
            <a:outerShdw blurRad="38100" dist="12699" dir="5400000" algn="ctr" rotWithShape="0">
              <a:srgbClr val="00FF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spAutoFit/>
          </a:bodyPr>
          <a:lstStyle/>
          <a:p>
            <a:pPr algn="ctr"/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  <p:cxnSp>
        <p:nvCxnSpPr>
          <p:cNvPr id="311" name="Google Shape;311;p11"/>
          <p:cNvCxnSpPr/>
          <p:nvPr/>
        </p:nvCxnSpPr>
        <p:spPr>
          <a:xfrm rot="10800000">
            <a:off x="9685734" y="2494955"/>
            <a:ext cx="336650" cy="0"/>
          </a:xfrm>
          <a:prstGeom prst="straightConnector1">
            <a:avLst/>
          </a:prstGeom>
          <a:noFill/>
          <a:ln w="63500" cap="flat" cmpd="sng">
            <a:solidFill>
              <a:srgbClr val="00B050"/>
            </a:solidFill>
            <a:prstDash val="solid"/>
            <a:miter lim="800000"/>
            <a:headEnd type="stealth" w="med" len="med"/>
            <a:tailEnd type="none" w="med" len="med"/>
          </a:ln>
        </p:spPr>
      </p:cxnSp>
      <p:cxnSp>
        <p:nvCxnSpPr>
          <p:cNvPr id="312" name="Google Shape;312;p11"/>
          <p:cNvCxnSpPr/>
          <p:nvPr/>
        </p:nvCxnSpPr>
        <p:spPr>
          <a:xfrm rot="10800000">
            <a:off x="9664303" y="3580805"/>
            <a:ext cx="336650" cy="0"/>
          </a:xfrm>
          <a:prstGeom prst="straightConnector1">
            <a:avLst/>
          </a:prstGeom>
          <a:noFill/>
          <a:ln w="63500" cap="flat" cmpd="sng">
            <a:solidFill>
              <a:srgbClr val="00B050"/>
            </a:solidFill>
            <a:prstDash val="solid"/>
            <a:miter lim="800000"/>
            <a:headEnd type="stealth" w="med" len="med"/>
            <a:tailEnd type="none" w="med" len="med"/>
          </a:ln>
        </p:spPr>
      </p:cxnSp>
      <p:cxnSp>
        <p:nvCxnSpPr>
          <p:cNvPr id="313" name="Google Shape;313;p11"/>
          <p:cNvCxnSpPr/>
          <p:nvPr/>
        </p:nvCxnSpPr>
        <p:spPr>
          <a:xfrm rot="10800000">
            <a:off x="6299598" y="2902149"/>
            <a:ext cx="893" cy="317004"/>
          </a:xfrm>
          <a:prstGeom prst="straightConnector1">
            <a:avLst/>
          </a:prstGeom>
          <a:noFill/>
          <a:ln w="63500" cap="flat" cmpd="sng">
            <a:solidFill>
              <a:srgbClr val="00B050"/>
            </a:solidFill>
            <a:prstDash val="solid"/>
            <a:miter lim="800000"/>
            <a:headEnd type="stealth" w="med" len="med"/>
            <a:tailEnd type="none" w="med" len="med"/>
          </a:ln>
        </p:spPr>
      </p:cxnSp>
      <p:sp>
        <p:nvSpPr>
          <p:cNvPr id="314" name="Google Shape;314;p11"/>
          <p:cNvSpPr/>
          <p:nvPr/>
        </p:nvSpPr>
        <p:spPr>
          <a:xfrm>
            <a:off x="5331619" y="4200526"/>
            <a:ext cx="1950244" cy="714375"/>
          </a:xfrm>
          <a:prstGeom prst="rect">
            <a:avLst/>
          </a:prstGeom>
          <a:noFill/>
          <a:ln w="508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38100" dist="12699" dir="5400000" algn="ctr" rotWithShape="0">
              <a:srgbClr val="00FF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 'LARGE'</a:t>
            </a:r>
            <a:endParaRPr/>
          </a:p>
        </p:txBody>
      </p:sp>
      <p:cxnSp>
        <p:nvCxnSpPr>
          <p:cNvPr id="315" name="Google Shape;315;p11"/>
          <p:cNvCxnSpPr/>
          <p:nvPr/>
        </p:nvCxnSpPr>
        <p:spPr>
          <a:xfrm rot="10800000" flipH="1">
            <a:off x="6329066" y="3996036"/>
            <a:ext cx="2679" cy="230386"/>
          </a:xfrm>
          <a:prstGeom prst="straightConnector1">
            <a:avLst/>
          </a:prstGeom>
          <a:noFill/>
          <a:ln w="63500" cap="flat" cmpd="sng">
            <a:solidFill>
              <a:srgbClr val="00B050"/>
            </a:solidFill>
            <a:prstDash val="solid"/>
            <a:miter lim="800000"/>
            <a:headEnd type="stealth" w="med" len="med"/>
            <a:tailEnd type="none" w="med" len="med"/>
          </a:ln>
        </p:spPr>
      </p:cxnSp>
      <p:sp>
        <p:nvSpPr>
          <p:cNvPr id="316" name="Google Shape;316;p11"/>
          <p:cNvSpPr/>
          <p:nvPr/>
        </p:nvSpPr>
        <p:spPr>
          <a:xfrm>
            <a:off x="5752208" y="3740826"/>
            <a:ext cx="323807" cy="369332"/>
          </a:xfrm>
          <a:prstGeom prst="rect">
            <a:avLst/>
          </a:prstGeom>
          <a:noFill/>
          <a:ln>
            <a:noFill/>
          </a:ln>
          <a:effectLst>
            <a:outerShdw blurRad="38100" dist="12699" dir="5400000" algn="ctr" rotWithShape="0">
              <a:srgbClr val="00FF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 dirty="0"/>
          </a:p>
        </p:txBody>
      </p:sp>
      <p:sp>
        <p:nvSpPr>
          <p:cNvPr id="317" name="Google Shape;317;p11"/>
          <p:cNvSpPr txBox="1">
            <a:spLocks noGrp="1"/>
          </p:cNvSpPr>
          <p:nvPr>
            <p:ph type="title"/>
          </p:nvPr>
        </p:nvSpPr>
        <p:spPr>
          <a:xfrm>
            <a:off x="1825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r>
              <a:rPr lang="en-US"/>
              <a:t>if-else-else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2"/>
          <p:cNvSpPr/>
          <p:nvPr/>
        </p:nvSpPr>
        <p:spPr>
          <a:xfrm>
            <a:off x="1565573" y="1170107"/>
            <a:ext cx="3238674" cy="5170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x = 0</a:t>
            </a:r>
            <a:endParaRPr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if x &lt; 2 :</a:t>
            </a:r>
            <a:endParaRPr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   print 'Small'</a:t>
            </a:r>
            <a:endParaRPr sz="2800" dirty="0">
              <a:solidFill>
                <a:schemeClr val="tx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>
              <a:lnSpc>
                <a:spcPct val="150000"/>
              </a:lnSpc>
            </a:pP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elif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x &lt; 10 :</a:t>
            </a:r>
            <a:endParaRPr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   print ('Medium‘)</a:t>
            </a:r>
            <a:endParaRPr sz="2800" dirty="0">
              <a:solidFill>
                <a:schemeClr val="tx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else :</a:t>
            </a:r>
            <a:endParaRPr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   print ('LARGE‘)</a:t>
            </a:r>
            <a:endParaRPr sz="2800" dirty="0">
              <a:solidFill>
                <a:schemeClr val="tx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print 'All done'</a:t>
            </a:r>
            <a:endParaRPr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3" name="Google Shape;323;p12"/>
          <p:cNvSpPr/>
          <p:nvPr/>
        </p:nvSpPr>
        <p:spPr>
          <a:xfrm>
            <a:off x="5662389" y="2523133"/>
            <a:ext cx="2000250" cy="828675"/>
          </a:xfrm>
          <a:prstGeom prst="diamond">
            <a:avLst/>
          </a:prstGeom>
          <a:noFill/>
          <a:ln w="50800" cap="flat" cmpd="sng">
            <a:solidFill>
              <a:srgbClr val="FF7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&lt; 2</a:t>
            </a:r>
            <a:endParaRPr/>
          </a:p>
        </p:txBody>
      </p:sp>
      <p:sp>
        <p:nvSpPr>
          <p:cNvPr id="324" name="Google Shape;324;p12"/>
          <p:cNvSpPr/>
          <p:nvPr/>
        </p:nvSpPr>
        <p:spPr>
          <a:xfrm>
            <a:off x="8055545" y="2580283"/>
            <a:ext cx="1950244" cy="714375"/>
          </a:xfrm>
          <a:prstGeom prst="rect">
            <a:avLst/>
          </a:prstGeom>
          <a:noFill/>
          <a:ln w="50800" cap="flat" cmpd="sng">
            <a:solidFill>
              <a:srgbClr val="FF7F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38100" dist="12699" dir="5400000" algn="ctr" rotWithShape="0">
              <a:schemeClr val="lt2">
                <a:alpha val="49803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 'Small'</a:t>
            </a:r>
            <a:endParaRPr/>
          </a:p>
        </p:txBody>
      </p:sp>
      <p:cxnSp>
        <p:nvCxnSpPr>
          <p:cNvPr id="325" name="Google Shape;325;p12"/>
          <p:cNvCxnSpPr/>
          <p:nvPr/>
        </p:nvCxnSpPr>
        <p:spPr>
          <a:xfrm rot="10800000">
            <a:off x="7694786" y="2939256"/>
            <a:ext cx="336650" cy="0"/>
          </a:xfrm>
          <a:prstGeom prst="straightConnector1">
            <a:avLst/>
          </a:prstGeom>
          <a:noFill/>
          <a:ln w="63500" cap="flat" cmpd="sng">
            <a:solidFill>
              <a:srgbClr val="FF7F00"/>
            </a:solidFill>
            <a:prstDash val="solid"/>
            <a:miter lim="800000"/>
            <a:headEnd type="stealth" w="med" len="med"/>
            <a:tailEnd type="none" w="med" len="med"/>
          </a:ln>
        </p:spPr>
      </p:cxnSp>
      <p:cxnSp>
        <p:nvCxnSpPr>
          <p:cNvPr id="326" name="Google Shape;326;p12"/>
          <p:cNvCxnSpPr/>
          <p:nvPr/>
        </p:nvCxnSpPr>
        <p:spPr>
          <a:xfrm rot="10800000" flipH="1">
            <a:off x="6701805" y="5458322"/>
            <a:ext cx="3649564" cy="58043"/>
          </a:xfrm>
          <a:prstGeom prst="straightConnector1">
            <a:avLst/>
          </a:prstGeom>
          <a:noFill/>
          <a:ln w="63500" cap="flat" cmpd="sng">
            <a:solidFill>
              <a:srgbClr val="FF7F00"/>
            </a:solidFill>
            <a:prstDash val="solid"/>
            <a:miter lim="800000"/>
            <a:headEnd type="stealth" w="med" len="med"/>
            <a:tailEnd type="none" w="med" len="med"/>
          </a:ln>
          <a:effectLst>
            <a:outerShdw blurRad="38100" dist="12699" dir="5400000" algn="ctr" rotWithShape="0">
              <a:srgbClr val="00FF00">
                <a:alpha val="49803"/>
              </a:srgbClr>
            </a:outerShdw>
          </a:effectLst>
        </p:spPr>
      </p:cxnSp>
      <p:sp>
        <p:nvSpPr>
          <p:cNvPr id="327" name="Google Shape;327;p12"/>
          <p:cNvSpPr/>
          <p:nvPr/>
        </p:nvSpPr>
        <p:spPr>
          <a:xfrm>
            <a:off x="7314382" y="2442052"/>
            <a:ext cx="409792" cy="369332"/>
          </a:xfrm>
          <a:prstGeom prst="rect">
            <a:avLst/>
          </a:prstGeom>
          <a:noFill/>
          <a:ln>
            <a:noFill/>
          </a:ln>
          <a:effectLst>
            <a:outerShdw blurRad="38100" dist="12699" dir="5400000" algn="ctr" rotWithShape="0">
              <a:srgbClr val="00FF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dirty="0"/>
          </a:p>
        </p:txBody>
      </p:sp>
      <p:sp>
        <p:nvSpPr>
          <p:cNvPr id="328" name="Google Shape;328;p12"/>
          <p:cNvSpPr/>
          <p:nvPr/>
        </p:nvSpPr>
        <p:spPr>
          <a:xfrm>
            <a:off x="6211566" y="3142139"/>
            <a:ext cx="323807" cy="369332"/>
          </a:xfrm>
          <a:prstGeom prst="rect">
            <a:avLst/>
          </a:prstGeom>
          <a:noFill/>
          <a:ln>
            <a:noFill/>
          </a:ln>
          <a:effectLst>
            <a:outerShdw blurRad="38100" dist="12699" dir="5400000" algn="ctr" rotWithShape="0">
              <a:srgbClr val="00FF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spAutoFit/>
          </a:bodyPr>
          <a:lstStyle/>
          <a:p>
            <a:pPr algn="ctr"/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cxnSp>
        <p:nvCxnSpPr>
          <p:cNvPr id="329" name="Google Shape;329;p12"/>
          <p:cNvCxnSpPr/>
          <p:nvPr/>
        </p:nvCxnSpPr>
        <p:spPr>
          <a:xfrm rot="10800000">
            <a:off x="10340654" y="2949079"/>
            <a:ext cx="21431" cy="2519958"/>
          </a:xfrm>
          <a:prstGeom prst="straightConnector1">
            <a:avLst/>
          </a:prstGeom>
          <a:noFill/>
          <a:ln w="63500" cap="flat" cmpd="sng">
            <a:solidFill>
              <a:srgbClr val="FF7F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30" name="Google Shape;330;p12"/>
          <p:cNvCxnSpPr/>
          <p:nvPr/>
        </p:nvCxnSpPr>
        <p:spPr>
          <a:xfrm rot="10800000">
            <a:off x="6670552" y="2159696"/>
            <a:ext cx="2679" cy="386655"/>
          </a:xfrm>
          <a:prstGeom prst="straightConnector1">
            <a:avLst/>
          </a:prstGeom>
          <a:noFill/>
          <a:ln w="63500" cap="flat" cmpd="sng">
            <a:solidFill>
              <a:srgbClr val="FF7F00"/>
            </a:solidFill>
            <a:prstDash val="solid"/>
            <a:miter lim="800000"/>
            <a:headEnd type="stealth" w="med" len="med"/>
            <a:tailEnd type="none" w="med" len="med"/>
          </a:ln>
        </p:spPr>
      </p:cxnSp>
      <p:sp>
        <p:nvSpPr>
          <p:cNvPr id="331" name="Google Shape;331;p12"/>
          <p:cNvSpPr/>
          <p:nvPr/>
        </p:nvSpPr>
        <p:spPr>
          <a:xfrm>
            <a:off x="5712395" y="1608733"/>
            <a:ext cx="1950244" cy="542925"/>
          </a:xfrm>
          <a:prstGeom prst="rect">
            <a:avLst/>
          </a:prstGeom>
          <a:noFill/>
          <a:ln w="508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X = 0</a:t>
            </a:r>
            <a:endParaRPr dirty="0">
              <a:solidFill>
                <a:schemeClr val="tx1"/>
              </a:solidFill>
            </a:endParaRPr>
          </a:p>
        </p:txBody>
      </p:sp>
      <p:cxnSp>
        <p:nvCxnSpPr>
          <p:cNvPr id="332" name="Google Shape;332;p12"/>
          <p:cNvCxnSpPr/>
          <p:nvPr/>
        </p:nvCxnSpPr>
        <p:spPr>
          <a:xfrm rot="10800000" flipH="1">
            <a:off x="6673230" y="5362774"/>
            <a:ext cx="10716" cy="419695"/>
          </a:xfrm>
          <a:prstGeom prst="straightConnector1">
            <a:avLst/>
          </a:prstGeom>
          <a:noFill/>
          <a:ln w="63500" cap="flat" cmpd="sng">
            <a:solidFill>
              <a:srgbClr val="FF7F00"/>
            </a:solidFill>
            <a:prstDash val="solid"/>
            <a:miter lim="800000"/>
            <a:headEnd type="stealth" w="med" len="med"/>
            <a:tailEnd type="none" w="med" len="med"/>
          </a:ln>
          <a:effectLst>
            <a:outerShdw blurRad="38100" dist="12699" dir="5400000" algn="ctr" rotWithShape="0">
              <a:srgbClr val="00FF00">
                <a:alpha val="49803"/>
              </a:srgbClr>
            </a:outerShdw>
          </a:effectLst>
        </p:spPr>
      </p:cxnSp>
      <p:sp>
        <p:nvSpPr>
          <p:cNvPr id="333" name="Google Shape;333;p12"/>
          <p:cNvSpPr/>
          <p:nvPr/>
        </p:nvSpPr>
        <p:spPr>
          <a:xfrm>
            <a:off x="5669533" y="5766396"/>
            <a:ext cx="1950244" cy="542925"/>
          </a:xfrm>
          <a:prstGeom prst="rect">
            <a:avLst/>
          </a:prstGeom>
          <a:noFill/>
          <a:ln w="50800" cap="flat" cmpd="sng">
            <a:solidFill>
              <a:srgbClr val="FF7F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38100" dist="12699" dir="5400000" algn="ctr" rotWithShape="0">
              <a:srgbClr val="00FF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 'All Done'</a:t>
            </a:r>
            <a:endParaRPr/>
          </a:p>
        </p:txBody>
      </p:sp>
      <p:sp>
        <p:nvSpPr>
          <p:cNvPr id="334" name="Google Shape;334;p12"/>
          <p:cNvSpPr/>
          <p:nvPr/>
        </p:nvSpPr>
        <p:spPr>
          <a:xfrm>
            <a:off x="5655246" y="3616127"/>
            <a:ext cx="2000250" cy="828675"/>
          </a:xfrm>
          <a:prstGeom prst="diamond">
            <a:avLst/>
          </a:prstGeom>
          <a:noFill/>
          <a:ln w="508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38100" dist="12699" dir="5400000" algn="ctr" rotWithShape="0">
              <a:srgbClr val="00FF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x&lt;10</a:t>
            </a:r>
            <a:endParaRPr/>
          </a:p>
        </p:txBody>
      </p:sp>
      <p:sp>
        <p:nvSpPr>
          <p:cNvPr id="335" name="Google Shape;335;p12"/>
          <p:cNvSpPr/>
          <p:nvPr/>
        </p:nvSpPr>
        <p:spPr>
          <a:xfrm>
            <a:off x="8048402" y="3673277"/>
            <a:ext cx="1950244" cy="714375"/>
          </a:xfrm>
          <a:prstGeom prst="rect">
            <a:avLst/>
          </a:prstGeom>
          <a:noFill/>
          <a:ln w="508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38100" dist="12699" dir="5400000" algn="ctr" rotWithShape="0">
              <a:schemeClr val="lt2">
                <a:alpha val="49803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 'Medium'</a:t>
            </a:r>
            <a:endParaRPr/>
          </a:p>
        </p:txBody>
      </p:sp>
      <p:cxnSp>
        <p:nvCxnSpPr>
          <p:cNvPr id="336" name="Google Shape;336;p12"/>
          <p:cNvCxnSpPr/>
          <p:nvPr/>
        </p:nvCxnSpPr>
        <p:spPr>
          <a:xfrm rot="10800000">
            <a:off x="7687642" y="4032249"/>
            <a:ext cx="336650" cy="0"/>
          </a:xfrm>
          <a:prstGeom prst="straightConnector1">
            <a:avLst/>
          </a:prstGeom>
          <a:noFill/>
          <a:ln w="63500" cap="flat" cmpd="sng">
            <a:solidFill>
              <a:srgbClr val="00B050"/>
            </a:solidFill>
            <a:prstDash val="solid"/>
            <a:miter lim="800000"/>
            <a:headEnd type="stealth" w="med" len="med"/>
            <a:tailEnd type="none" w="med" len="med"/>
          </a:ln>
        </p:spPr>
      </p:cxnSp>
      <p:sp>
        <p:nvSpPr>
          <p:cNvPr id="337" name="Google Shape;337;p12"/>
          <p:cNvSpPr/>
          <p:nvPr/>
        </p:nvSpPr>
        <p:spPr>
          <a:xfrm>
            <a:off x="7400107" y="3570764"/>
            <a:ext cx="409792" cy="369332"/>
          </a:xfrm>
          <a:prstGeom prst="rect">
            <a:avLst/>
          </a:prstGeom>
          <a:noFill/>
          <a:ln>
            <a:noFill/>
          </a:ln>
          <a:effectLst>
            <a:outerShdw blurRad="38100" dist="12699" dir="5400000" algn="ctr" rotWithShape="0">
              <a:srgbClr val="00FF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spAutoFit/>
          </a:bodyPr>
          <a:lstStyle/>
          <a:p>
            <a:pPr algn="ctr"/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  <p:cxnSp>
        <p:nvCxnSpPr>
          <p:cNvPr id="338" name="Google Shape;338;p12"/>
          <p:cNvCxnSpPr/>
          <p:nvPr/>
        </p:nvCxnSpPr>
        <p:spPr>
          <a:xfrm rot="10800000">
            <a:off x="10030792" y="2939256"/>
            <a:ext cx="336650" cy="0"/>
          </a:xfrm>
          <a:prstGeom prst="straightConnector1">
            <a:avLst/>
          </a:prstGeom>
          <a:noFill/>
          <a:ln w="63500" cap="flat" cmpd="sng">
            <a:solidFill>
              <a:srgbClr val="FF7F00"/>
            </a:solidFill>
            <a:prstDash val="solid"/>
            <a:miter lim="800000"/>
            <a:headEnd type="stealth" w="med" len="med"/>
            <a:tailEnd type="none" w="med" len="med"/>
          </a:ln>
        </p:spPr>
      </p:cxnSp>
      <p:cxnSp>
        <p:nvCxnSpPr>
          <p:cNvPr id="339" name="Google Shape;339;p12"/>
          <p:cNvCxnSpPr/>
          <p:nvPr/>
        </p:nvCxnSpPr>
        <p:spPr>
          <a:xfrm rot="10800000">
            <a:off x="10009361" y="4025106"/>
            <a:ext cx="336650" cy="0"/>
          </a:xfrm>
          <a:prstGeom prst="straightConnector1">
            <a:avLst/>
          </a:prstGeom>
          <a:noFill/>
          <a:ln w="63500" cap="flat" cmpd="sng">
            <a:solidFill>
              <a:srgbClr val="00B050"/>
            </a:solidFill>
            <a:prstDash val="solid"/>
            <a:miter lim="800000"/>
            <a:headEnd type="stealth" w="med" len="med"/>
            <a:tailEnd type="none" w="med" len="med"/>
          </a:ln>
        </p:spPr>
      </p:cxnSp>
      <p:cxnSp>
        <p:nvCxnSpPr>
          <p:cNvPr id="340" name="Google Shape;340;p12"/>
          <p:cNvCxnSpPr/>
          <p:nvPr/>
        </p:nvCxnSpPr>
        <p:spPr>
          <a:xfrm rot="10800000">
            <a:off x="6644656" y="3346450"/>
            <a:ext cx="893" cy="317004"/>
          </a:xfrm>
          <a:prstGeom prst="straightConnector1">
            <a:avLst/>
          </a:prstGeom>
          <a:noFill/>
          <a:ln w="63500" cap="flat" cmpd="sng">
            <a:solidFill>
              <a:srgbClr val="00B050"/>
            </a:solidFill>
            <a:prstDash val="solid"/>
            <a:miter lim="800000"/>
            <a:headEnd type="stealth" w="med" len="med"/>
            <a:tailEnd type="none" w="med" len="med"/>
          </a:ln>
        </p:spPr>
      </p:cxnSp>
      <p:sp>
        <p:nvSpPr>
          <p:cNvPr id="341" name="Google Shape;341;p12"/>
          <p:cNvSpPr/>
          <p:nvPr/>
        </p:nvSpPr>
        <p:spPr>
          <a:xfrm>
            <a:off x="5676677" y="4644827"/>
            <a:ext cx="1950244" cy="714375"/>
          </a:xfrm>
          <a:prstGeom prst="rect">
            <a:avLst/>
          </a:prstGeom>
          <a:noFill/>
          <a:ln w="508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38100" dist="12699" dir="5400000" algn="ctr" rotWithShape="0">
              <a:srgbClr val="00FF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 'LARGE'</a:t>
            </a:r>
            <a:endParaRPr/>
          </a:p>
        </p:txBody>
      </p:sp>
      <p:cxnSp>
        <p:nvCxnSpPr>
          <p:cNvPr id="342" name="Google Shape;342;p12"/>
          <p:cNvCxnSpPr/>
          <p:nvPr/>
        </p:nvCxnSpPr>
        <p:spPr>
          <a:xfrm rot="10800000" flipH="1">
            <a:off x="6674124" y="4440337"/>
            <a:ext cx="2679" cy="230386"/>
          </a:xfrm>
          <a:prstGeom prst="straightConnector1">
            <a:avLst/>
          </a:prstGeom>
          <a:noFill/>
          <a:ln w="63500" cap="flat" cmpd="sng">
            <a:solidFill>
              <a:srgbClr val="00B050"/>
            </a:solidFill>
            <a:prstDash val="solid"/>
            <a:miter lim="800000"/>
            <a:headEnd type="stealth" w="med" len="med"/>
            <a:tailEnd type="none" w="med" len="med"/>
          </a:ln>
        </p:spPr>
      </p:cxnSp>
      <p:sp>
        <p:nvSpPr>
          <p:cNvPr id="343" name="Google Shape;343;p12"/>
          <p:cNvSpPr/>
          <p:nvPr/>
        </p:nvSpPr>
        <p:spPr>
          <a:xfrm>
            <a:off x="6097266" y="4185127"/>
            <a:ext cx="323807" cy="369332"/>
          </a:xfrm>
          <a:prstGeom prst="rect">
            <a:avLst/>
          </a:prstGeom>
          <a:noFill/>
          <a:ln>
            <a:noFill/>
          </a:ln>
          <a:effectLst>
            <a:outerShdw blurRad="38100" dist="12699" dir="5400000" algn="ctr" rotWithShape="0">
              <a:srgbClr val="00FF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spAutoFit/>
          </a:bodyPr>
          <a:lstStyle/>
          <a:p>
            <a:pPr algn="ctr"/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344" name="Google Shape;344;p12"/>
          <p:cNvSpPr txBox="1">
            <a:spLocks noGrp="1"/>
          </p:cNvSpPr>
          <p:nvPr>
            <p:ph type="title"/>
          </p:nvPr>
        </p:nvSpPr>
        <p:spPr>
          <a:xfrm>
            <a:off x="1825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r>
              <a:rPr lang="en-US"/>
              <a:t>if-else-else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3"/>
          <p:cNvSpPr/>
          <p:nvPr/>
        </p:nvSpPr>
        <p:spPr>
          <a:xfrm>
            <a:off x="978965" y="1302910"/>
            <a:ext cx="3456682" cy="5170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x = 5</a:t>
            </a:r>
            <a:endParaRPr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if x &lt; 2 :</a:t>
            </a:r>
            <a:endParaRPr sz="2800" dirty="0">
              <a:solidFill>
                <a:schemeClr val="tx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   print(“Small”)</a:t>
            </a:r>
            <a:endParaRPr sz="2800" dirty="0">
              <a:solidFill>
                <a:schemeClr val="tx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>
              <a:lnSpc>
                <a:spcPct val="150000"/>
              </a:lnSpc>
            </a:pP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elif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x &lt; 10 :</a:t>
            </a:r>
            <a:endParaRPr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   print 'Medium'</a:t>
            </a:r>
            <a:endParaRPr sz="2800" dirty="0">
              <a:solidFill>
                <a:schemeClr val="tx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else :</a:t>
            </a:r>
            <a:endParaRPr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   print(“LARGE”)</a:t>
            </a:r>
            <a:endParaRPr sz="2800" dirty="0">
              <a:solidFill>
                <a:schemeClr val="tx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print 'All done'</a:t>
            </a:r>
            <a:endParaRPr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0" name="Google Shape;350;p13"/>
          <p:cNvSpPr/>
          <p:nvPr/>
        </p:nvSpPr>
        <p:spPr>
          <a:xfrm>
            <a:off x="5567411" y="2379117"/>
            <a:ext cx="2000250" cy="828675"/>
          </a:xfrm>
          <a:prstGeom prst="diamond">
            <a:avLst/>
          </a:prstGeom>
          <a:noFill/>
          <a:ln w="50800" cap="flat" cmpd="sng">
            <a:solidFill>
              <a:srgbClr val="FF7F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38100" dist="12699" dir="5400000" algn="ctr" rotWithShape="0">
              <a:srgbClr val="00FF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&lt; 2</a:t>
            </a:r>
            <a:endParaRPr/>
          </a:p>
        </p:txBody>
      </p:sp>
      <p:sp>
        <p:nvSpPr>
          <p:cNvPr id="351" name="Google Shape;351;p13"/>
          <p:cNvSpPr/>
          <p:nvPr/>
        </p:nvSpPr>
        <p:spPr>
          <a:xfrm>
            <a:off x="7960567" y="2436267"/>
            <a:ext cx="1950244" cy="714375"/>
          </a:xfrm>
          <a:prstGeom prst="rect">
            <a:avLst/>
          </a:prstGeom>
          <a:noFill/>
          <a:ln w="508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38100" dist="12699" dir="5400000" algn="ctr" rotWithShape="0">
              <a:schemeClr val="lt2">
                <a:alpha val="49803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 'Small'</a:t>
            </a:r>
            <a:endParaRPr/>
          </a:p>
        </p:txBody>
      </p:sp>
      <p:cxnSp>
        <p:nvCxnSpPr>
          <p:cNvPr id="352" name="Google Shape;352;p13"/>
          <p:cNvCxnSpPr/>
          <p:nvPr/>
        </p:nvCxnSpPr>
        <p:spPr>
          <a:xfrm rot="10800000">
            <a:off x="7599808" y="2795240"/>
            <a:ext cx="336650" cy="0"/>
          </a:xfrm>
          <a:prstGeom prst="straightConnector1">
            <a:avLst/>
          </a:prstGeom>
          <a:noFill/>
          <a:ln w="63500" cap="flat" cmpd="sng">
            <a:solidFill>
              <a:srgbClr val="00B050"/>
            </a:solidFill>
            <a:prstDash val="solid"/>
            <a:miter lim="800000"/>
            <a:headEnd type="stealth" w="med" len="med"/>
            <a:tailEnd type="none" w="med" len="med"/>
          </a:ln>
        </p:spPr>
      </p:cxnSp>
      <p:cxnSp>
        <p:nvCxnSpPr>
          <p:cNvPr id="353" name="Google Shape;353;p13"/>
          <p:cNvCxnSpPr/>
          <p:nvPr/>
        </p:nvCxnSpPr>
        <p:spPr>
          <a:xfrm rot="10800000" flipH="1">
            <a:off x="6606827" y="5314306"/>
            <a:ext cx="3649564" cy="58043"/>
          </a:xfrm>
          <a:prstGeom prst="straightConnector1">
            <a:avLst/>
          </a:prstGeom>
          <a:noFill/>
          <a:ln w="63500" cap="flat" cmpd="sng">
            <a:solidFill>
              <a:srgbClr val="FF7F00"/>
            </a:solidFill>
            <a:prstDash val="solid"/>
            <a:miter lim="800000"/>
            <a:headEnd type="stealth" w="med" len="med"/>
            <a:tailEnd type="none" w="med" len="med"/>
          </a:ln>
          <a:effectLst>
            <a:outerShdw blurRad="38100" dist="12699" dir="5400000" algn="ctr" rotWithShape="0">
              <a:srgbClr val="00FF00">
                <a:alpha val="49803"/>
              </a:srgbClr>
            </a:outerShdw>
          </a:effectLst>
        </p:spPr>
      </p:cxnSp>
      <p:sp>
        <p:nvSpPr>
          <p:cNvPr id="354" name="Google Shape;354;p13"/>
          <p:cNvSpPr/>
          <p:nvPr/>
        </p:nvSpPr>
        <p:spPr>
          <a:xfrm>
            <a:off x="7219404" y="2328814"/>
            <a:ext cx="341504" cy="307777"/>
          </a:xfrm>
          <a:prstGeom prst="rect">
            <a:avLst/>
          </a:prstGeom>
          <a:noFill/>
          <a:ln>
            <a:noFill/>
          </a:ln>
          <a:effectLst>
            <a:outerShdw blurRad="38100" dist="12699" dir="5400000" algn="ctr" rotWithShape="0">
              <a:srgbClr val="00FF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spAutoFit/>
          </a:bodyPr>
          <a:lstStyle/>
          <a:p>
            <a:pPr algn="ctr"/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  <p:sp>
        <p:nvSpPr>
          <p:cNvPr id="355" name="Google Shape;355;p13"/>
          <p:cNvSpPr/>
          <p:nvPr/>
        </p:nvSpPr>
        <p:spPr>
          <a:xfrm>
            <a:off x="6116587" y="3028901"/>
            <a:ext cx="269304" cy="307777"/>
          </a:xfrm>
          <a:prstGeom prst="rect">
            <a:avLst/>
          </a:prstGeom>
          <a:noFill/>
          <a:ln>
            <a:noFill/>
          </a:ln>
          <a:effectLst>
            <a:outerShdw blurRad="38100" dist="12699" dir="5400000" algn="ctr" rotWithShape="0">
              <a:srgbClr val="00FF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spAutoFit/>
          </a:bodyPr>
          <a:lstStyle/>
          <a:p>
            <a:pPr algn="ctr"/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cxnSp>
        <p:nvCxnSpPr>
          <p:cNvPr id="356" name="Google Shape;356;p13"/>
          <p:cNvCxnSpPr/>
          <p:nvPr/>
        </p:nvCxnSpPr>
        <p:spPr>
          <a:xfrm rot="10800000">
            <a:off x="10245676" y="2805063"/>
            <a:ext cx="21431" cy="2519958"/>
          </a:xfrm>
          <a:prstGeom prst="straightConnector1">
            <a:avLst/>
          </a:prstGeom>
          <a:noFill/>
          <a:ln w="63500" cap="flat" cmpd="sng">
            <a:solidFill>
              <a:srgbClr val="FF7F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57" name="Google Shape;357;p13"/>
          <p:cNvCxnSpPr/>
          <p:nvPr/>
        </p:nvCxnSpPr>
        <p:spPr>
          <a:xfrm rot="10800000">
            <a:off x="6575574" y="2015680"/>
            <a:ext cx="2679" cy="386655"/>
          </a:xfrm>
          <a:prstGeom prst="straightConnector1">
            <a:avLst/>
          </a:prstGeom>
          <a:noFill/>
          <a:ln w="63500" cap="flat" cmpd="sng">
            <a:solidFill>
              <a:srgbClr val="FF7F00"/>
            </a:solidFill>
            <a:prstDash val="solid"/>
            <a:miter lim="800000"/>
            <a:headEnd type="stealth" w="med" len="med"/>
            <a:tailEnd type="none" w="med" len="med"/>
          </a:ln>
        </p:spPr>
      </p:cxnSp>
      <p:sp>
        <p:nvSpPr>
          <p:cNvPr id="358" name="Google Shape;358;p13"/>
          <p:cNvSpPr/>
          <p:nvPr/>
        </p:nvSpPr>
        <p:spPr>
          <a:xfrm>
            <a:off x="5617417" y="1464717"/>
            <a:ext cx="1950244" cy="542925"/>
          </a:xfrm>
          <a:prstGeom prst="rect">
            <a:avLst/>
          </a:prstGeom>
          <a:noFill/>
          <a:ln w="50800" cap="flat" cmpd="sng">
            <a:solidFill>
              <a:srgbClr val="FF7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X = 5</a:t>
            </a:r>
            <a:endParaRPr dirty="0">
              <a:solidFill>
                <a:schemeClr val="tx1"/>
              </a:solidFill>
            </a:endParaRPr>
          </a:p>
        </p:txBody>
      </p:sp>
      <p:cxnSp>
        <p:nvCxnSpPr>
          <p:cNvPr id="359" name="Google Shape;359;p13"/>
          <p:cNvCxnSpPr/>
          <p:nvPr/>
        </p:nvCxnSpPr>
        <p:spPr>
          <a:xfrm rot="10800000" flipH="1">
            <a:off x="6578252" y="5218758"/>
            <a:ext cx="10716" cy="419695"/>
          </a:xfrm>
          <a:prstGeom prst="straightConnector1">
            <a:avLst/>
          </a:prstGeom>
          <a:noFill/>
          <a:ln w="63500" cap="flat" cmpd="sng">
            <a:solidFill>
              <a:srgbClr val="FF7F00"/>
            </a:solidFill>
            <a:prstDash val="solid"/>
            <a:miter lim="800000"/>
            <a:headEnd type="stealth" w="med" len="med"/>
            <a:tailEnd type="none" w="med" len="med"/>
          </a:ln>
          <a:effectLst>
            <a:outerShdw blurRad="38100" dist="12699" dir="5400000" algn="ctr" rotWithShape="0">
              <a:srgbClr val="00FF00">
                <a:alpha val="49803"/>
              </a:srgbClr>
            </a:outerShdw>
          </a:effectLst>
        </p:spPr>
      </p:cxnSp>
      <p:sp>
        <p:nvSpPr>
          <p:cNvPr id="360" name="Google Shape;360;p13"/>
          <p:cNvSpPr/>
          <p:nvPr/>
        </p:nvSpPr>
        <p:spPr>
          <a:xfrm>
            <a:off x="5574555" y="5622380"/>
            <a:ext cx="1950244" cy="542925"/>
          </a:xfrm>
          <a:prstGeom prst="rect">
            <a:avLst/>
          </a:prstGeom>
          <a:noFill/>
          <a:ln w="50800" cap="flat" cmpd="sng">
            <a:solidFill>
              <a:srgbClr val="FF7F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38100" dist="12699" dir="5400000" algn="ctr" rotWithShape="0">
              <a:srgbClr val="00FF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 'All Done'</a:t>
            </a:r>
            <a:endParaRPr/>
          </a:p>
        </p:txBody>
      </p:sp>
      <p:sp>
        <p:nvSpPr>
          <p:cNvPr id="361" name="Google Shape;361;p13"/>
          <p:cNvSpPr/>
          <p:nvPr/>
        </p:nvSpPr>
        <p:spPr>
          <a:xfrm>
            <a:off x="5560268" y="3472111"/>
            <a:ext cx="2000250" cy="828675"/>
          </a:xfrm>
          <a:prstGeom prst="diamond">
            <a:avLst/>
          </a:prstGeom>
          <a:noFill/>
          <a:ln w="50800" cap="flat" cmpd="sng">
            <a:solidFill>
              <a:srgbClr val="FF7F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38100" dist="12699" dir="5400000" algn="ctr" rotWithShape="0">
              <a:srgbClr val="00FF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x&lt;10</a:t>
            </a:r>
            <a:endParaRPr/>
          </a:p>
        </p:txBody>
      </p:sp>
      <p:sp>
        <p:nvSpPr>
          <p:cNvPr id="362" name="Google Shape;362;p13"/>
          <p:cNvSpPr/>
          <p:nvPr/>
        </p:nvSpPr>
        <p:spPr>
          <a:xfrm>
            <a:off x="7953424" y="3529261"/>
            <a:ext cx="1950244" cy="714375"/>
          </a:xfrm>
          <a:prstGeom prst="rect">
            <a:avLst/>
          </a:prstGeom>
          <a:noFill/>
          <a:ln w="50800" cap="flat" cmpd="sng">
            <a:solidFill>
              <a:srgbClr val="FF7F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38100" dist="12699" dir="5400000" algn="ctr" rotWithShape="0">
              <a:schemeClr val="lt2">
                <a:alpha val="49803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 'Medium'</a:t>
            </a:r>
            <a:endParaRPr/>
          </a:p>
        </p:txBody>
      </p:sp>
      <p:cxnSp>
        <p:nvCxnSpPr>
          <p:cNvPr id="363" name="Google Shape;363;p13"/>
          <p:cNvCxnSpPr/>
          <p:nvPr/>
        </p:nvCxnSpPr>
        <p:spPr>
          <a:xfrm rot="10800000">
            <a:off x="7592664" y="3888233"/>
            <a:ext cx="336650" cy="0"/>
          </a:xfrm>
          <a:prstGeom prst="straightConnector1">
            <a:avLst/>
          </a:prstGeom>
          <a:noFill/>
          <a:ln w="63500" cap="flat" cmpd="sng">
            <a:solidFill>
              <a:srgbClr val="FF7F00"/>
            </a:solidFill>
            <a:prstDash val="solid"/>
            <a:miter lim="800000"/>
            <a:headEnd type="stealth" w="med" len="med"/>
            <a:tailEnd type="none" w="med" len="med"/>
          </a:ln>
        </p:spPr>
      </p:cxnSp>
      <p:sp>
        <p:nvSpPr>
          <p:cNvPr id="364" name="Google Shape;364;p13"/>
          <p:cNvSpPr/>
          <p:nvPr/>
        </p:nvSpPr>
        <p:spPr>
          <a:xfrm>
            <a:off x="7305129" y="3457526"/>
            <a:ext cx="341504" cy="307777"/>
          </a:xfrm>
          <a:prstGeom prst="rect">
            <a:avLst/>
          </a:prstGeom>
          <a:noFill/>
          <a:ln>
            <a:noFill/>
          </a:ln>
          <a:effectLst>
            <a:outerShdw blurRad="38100" dist="12699" dir="5400000" algn="ctr" rotWithShape="0">
              <a:srgbClr val="00FF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spAutoFit/>
          </a:bodyPr>
          <a:lstStyle/>
          <a:p>
            <a:pPr algn="ctr"/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  <p:cxnSp>
        <p:nvCxnSpPr>
          <p:cNvPr id="365" name="Google Shape;365;p13"/>
          <p:cNvCxnSpPr/>
          <p:nvPr/>
        </p:nvCxnSpPr>
        <p:spPr>
          <a:xfrm rot="10800000">
            <a:off x="9935814" y="2795240"/>
            <a:ext cx="336650" cy="0"/>
          </a:xfrm>
          <a:prstGeom prst="straightConnector1">
            <a:avLst/>
          </a:prstGeom>
          <a:noFill/>
          <a:ln w="63500" cap="flat" cmpd="sng">
            <a:solidFill>
              <a:srgbClr val="00B050"/>
            </a:solidFill>
            <a:prstDash val="solid"/>
            <a:miter lim="800000"/>
            <a:headEnd type="stealth" w="med" len="med"/>
            <a:tailEnd type="none" w="med" len="med"/>
          </a:ln>
        </p:spPr>
      </p:cxnSp>
      <p:cxnSp>
        <p:nvCxnSpPr>
          <p:cNvPr id="366" name="Google Shape;366;p13"/>
          <p:cNvCxnSpPr/>
          <p:nvPr/>
        </p:nvCxnSpPr>
        <p:spPr>
          <a:xfrm rot="10800000">
            <a:off x="9914383" y="3881090"/>
            <a:ext cx="336650" cy="0"/>
          </a:xfrm>
          <a:prstGeom prst="straightConnector1">
            <a:avLst/>
          </a:prstGeom>
          <a:noFill/>
          <a:ln w="63500" cap="flat" cmpd="sng">
            <a:solidFill>
              <a:srgbClr val="FF7F00"/>
            </a:solidFill>
            <a:prstDash val="solid"/>
            <a:miter lim="800000"/>
            <a:headEnd type="stealth" w="med" len="med"/>
            <a:tailEnd type="none" w="med" len="med"/>
          </a:ln>
        </p:spPr>
      </p:cxnSp>
      <p:cxnSp>
        <p:nvCxnSpPr>
          <p:cNvPr id="367" name="Google Shape;367;p13"/>
          <p:cNvCxnSpPr/>
          <p:nvPr/>
        </p:nvCxnSpPr>
        <p:spPr>
          <a:xfrm rot="10800000">
            <a:off x="6549678" y="3202434"/>
            <a:ext cx="893" cy="317004"/>
          </a:xfrm>
          <a:prstGeom prst="straightConnector1">
            <a:avLst/>
          </a:prstGeom>
          <a:noFill/>
          <a:ln w="63500" cap="flat" cmpd="sng">
            <a:solidFill>
              <a:srgbClr val="FF7F00"/>
            </a:solidFill>
            <a:prstDash val="solid"/>
            <a:miter lim="800000"/>
            <a:headEnd type="stealth" w="med" len="med"/>
            <a:tailEnd type="none" w="med" len="med"/>
          </a:ln>
        </p:spPr>
      </p:cxnSp>
      <p:sp>
        <p:nvSpPr>
          <p:cNvPr id="368" name="Google Shape;368;p13"/>
          <p:cNvSpPr/>
          <p:nvPr/>
        </p:nvSpPr>
        <p:spPr>
          <a:xfrm>
            <a:off x="5581699" y="4500811"/>
            <a:ext cx="1950244" cy="714375"/>
          </a:xfrm>
          <a:prstGeom prst="rect">
            <a:avLst/>
          </a:prstGeom>
          <a:noFill/>
          <a:ln w="508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38100" dist="12699" dir="5400000" algn="ctr" rotWithShape="0">
              <a:srgbClr val="00FF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 'LARGE'</a:t>
            </a:r>
            <a:endParaRPr/>
          </a:p>
        </p:txBody>
      </p:sp>
      <p:cxnSp>
        <p:nvCxnSpPr>
          <p:cNvPr id="369" name="Google Shape;369;p13"/>
          <p:cNvCxnSpPr/>
          <p:nvPr/>
        </p:nvCxnSpPr>
        <p:spPr>
          <a:xfrm rot="10800000" flipH="1">
            <a:off x="6579146" y="4296321"/>
            <a:ext cx="2679" cy="230386"/>
          </a:xfrm>
          <a:prstGeom prst="straightConnector1">
            <a:avLst/>
          </a:prstGeom>
          <a:noFill/>
          <a:ln w="63500" cap="flat" cmpd="sng">
            <a:solidFill>
              <a:srgbClr val="00B050"/>
            </a:solidFill>
            <a:prstDash val="solid"/>
            <a:miter lim="800000"/>
            <a:headEnd type="stealth" w="med" len="med"/>
            <a:tailEnd type="none" w="med" len="med"/>
          </a:ln>
        </p:spPr>
      </p:cxnSp>
      <p:sp>
        <p:nvSpPr>
          <p:cNvPr id="370" name="Google Shape;370;p13"/>
          <p:cNvSpPr/>
          <p:nvPr/>
        </p:nvSpPr>
        <p:spPr>
          <a:xfrm>
            <a:off x="6002287" y="4071889"/>
            <a:ext cx="269304" cy="307777"/>
          </a:xfrm>
          <a:prstGeom prst="rect">
            <a:avLst/>
          </a:prstGeom>
          <a:noFill/>
          <a:ln>
            <a:noFill/>
          </a:ln>
          <a:effectLst>
            <a:outerShdw blurRad="38100" dist="12699" dir="5400000" algn="ctr" rotWithShape="0">
              <a:srgbClr val="00FF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spAutoFit/>
          </a:bodyPr>
          <a:lstStyle/>
          <a:p>
            <a:pPr algn="ctr"/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cxnSp>
        <p:nvCxnSpPr>
          <p:cNvPr id="371" name="Google Shape;371;p13"/>
          <p:cNvCxnSpPr/>
          <p:nvPr/>
        </p:nvCxnSpPr>
        <p:spPr>
          <a:xfrm rot="10800000" flipH="1">
            <a:off x="10245675" y="2795241"/>
            <a:ext cx="10716" cy="1049239"/>
          </a:xfrm>
          <a:prstGeom prst="straightConnector1">
            <a:avLst/>
          </a:prstGeom>
          <a:noFill/>
          <a:ln w="63500" cap="flat" cmpd="sng">
            <a:solidFill>
              <a:srgbClr val="00B05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72" name="Google Shape;372;p13"/>
          <p:cNvSpPr txBox="1">
            <a:spLocks noGrp="1"/>
          </p:cNvSpPr>
          <p:nvPr>
            <p:ph type="title"/>
          </p:nvPr>
        </p:nvSpPr>
        <p:spPr>
          <a:xfrm>
            <a:off x="1825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r>
              <a:rPr lang="en-US"/>
              <a:t>if-else-else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4"/>
          <p:cNvSpPr/>
          <p:nvPr/>
        </p:nvSpPr>
        <p:spPr>
          <a:xfrm>
            <a:off x="740227" y="1312569"/>
            <a:ext cx="3549470" cy="5170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x = 20</a:t>
            </a:r>
            <a:endParaRPr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if x &lt; 2 :</a:t>
            </a:r>
            <a:endParaRPr sz="2800" dirty="0">
              <a:solidFill>
                <a:schemeClr val="tx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   print 'Small'</a:t>
            </a:r>
            <a:endParaRPr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elif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x &lt; 10 :</a:t>
            </a:r>
            <a:endParaRPr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   print 'Medium'</a:t>
            </a:r>
            <a:endParaRPr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else :</a:t>
            </a:r>
            <a:endParaRPr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   print 'LARGE'</a:t>
            </a:r>
            <a:endParaRPr sz="2800" dirty="0">
              <a:solidFill>
                <a:schemeClr val="tx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print 'All done'</a:t>
            </a:r>
            <a:endParaRPr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8" name="Google Shape;378;p14"/>
          <p:cNvSpPr/>
          <p:nvPr/>
        </p:nvSpPr>
        <p:spPr>
          <a:xfrm>
            <a:off x="5639419" y="2523133"/>
            <a:ext cx="2000250" cy="828675"/>
          </a:xfrm>
          <a:prstGeom prst="diamond">
            <a:avLst/>
          </a:prstGeom>
          <a:noFill/>
          <a:ln w="50800" cap="flat" cmpd="sng">
            <a:solidFill>
              <a:srgbClr val="FF7F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38100" dist="12699" dir="5400000" algn="ctr" rotWithShape="0">
              <a:srgbClr val="00FF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&lt; 2</a:t>
            </a:r>
            <a:endParaRPr/>
          </a:p>
        </p:txBody>
      </p:sp>
      <p:sp>
        <p:nvSpPr>
          <p:cNvPr id="379" name="Google Shape;379;p14"/>
          <p:cNvSpPr/>
          <p:nvPr/>
        </p:nvSpPr>
        <p:spPr>
          <a:xfrm>
            <a:off x="8032575" y="2580283"/>
            <a:ext cx="1950244" cy="714375"/>
          </a:xfrm>
          <a:prstGeom prst="rect">
            <a:avLst/>
          </a:prstGeom>
          <a:noFill/>
          <a:ln w="508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38100" dist="12699" dir="5400000" algn="ctr" rotWithShape="0">
              <a:schemeClr val="lt2">
                <a:alpha val="49803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 'Small'</a:t>
            </a:r>
            <a:endParaRPr/>
          </a:p>
        </p:txBody>
      </p:sp>
      <p:cxnSp>
        <p:nvCxnSpPr>
          <p:cNvPr id="380" name="Google Shape;380;p14"/>
          <p:cNvCxnSpPr/>
          <p:nvPr/>
        </p:nvCxnSpPr>
        <p:spPr>
          <a:xfrm rot="10800000">
            <a:off x="7671816" y="2939256"/>
            <a:ext cx="336650" cy="0"/>
          </a:xfrm>
          <a:prstGeom prst="straightConnector1">
            <a:avLst/>
          </a:prstGeom>
          <a:noFill/>
          <a:ln w="63500" cap="flat" cmpd="sng">
            <a:solidFill>
              <a:srgbClr val="00B050"/>
            </a:solidFill>
            <a:prstDash val="solid"/>
            <a:miter lim="800000"/>
            <a:headEnd type="stealth" w="med" len="med"/>
            <a:tailEnd type="none" w="med" len="med"/>
          </a:ln>
        </p:spPr>
      </p:cxnSp>
      <p:cxnSp>
        <p:nvCxnSpPr>
          <p:cNvPr id="381" name="Google Shape;381;p14"/>
          <p:cNvCxnSpPr/>
          <p:nvPr/>
        </p:nvCxnSpPr>
        <p:spPr>
          <a:xfrm rot="10800000" flipH="1">
            <a:off x="6678835" y="5458322"/>
            <a:ext cx="3649564" cy="58043"/>
          </a:xfrm>
          <a:prstGeom prst="straightConnector1">
            <a:avLst/>
          </a:prstGeom>
          <a:noFill/>
          <a:ln w="63500" cap="flat" cmpd="sng">
            <a:solidFill>
              <a:srgbClr val="00B050"/>
            </a:solidFill>
            <a:prstDash val="solid"/>
            <a:miter lim="800000"/>
            <a:headEnd type="stealth" w="med" len="med"/>
            <a:tailEnd type="none" w="med" len="med"/>
          </a:ln>
        </p:spPr>
      </p:cxnSp>
      <p:sp>
        <p:nvSpPr>
          <p:cNvPr id="382" name="Google Shape;382;p14"/>
          <p:cNvSpPr/>
          <p:nvPr/>
        </p:nvSpPr>
        <p:spPr>
          <a:xfrm>
            <a:off x="7291412" y="2442052"/>
            <a:ext cx="409792" cy="369332"/>
          </a:xfrm>
          <a:prstGeom prst="rect">
            <a:avLst/>
          </a:prstGeom>
          <a:noFill/>
          <a:ln>
            <a:noFill/>
          </a:ln>
          <a:effectLst>
            <a:outerShdw blurRad="38100" dist="12699" dir="5400000" algn="ctr" rotWithShape="0">
              <a:srgbClr val="00FF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spAutoFit/>
          </a:bodyPr>
          <a:lstStyle/>
          <a:p>
            <a:pPr algn="ctr"/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  <p:sp>
        <p:nvSpPr>
          <p:cNvPr id="383" name="Google Shape;383;p14"/>
          <p:cNvSpPr/>
          <p:nvPr/>
        </p:nvSpPr>
        <p:spPr>
          <a:xfrm>
            <a:off x="6188596" y="3142139"/>
            <a:ext cx="323807" cy="369332"/>
          </a:xfrm>
          <a:prstGeom prst="rect">
            <a:avLst/>
          </a:prstGeom>
          <a:noFill/>
          <a:ln>
            <a:noFill/>
          </a:ln>
          <a:effectLst>
            <a:outerShdw blurRad="38100" dist="12699" dir="5400000" algn="ctr" rotWithShape="0">
              <a:srgbClr val="00FF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spAutoFit/>
          </a:bodyPr>
          <a:lstStyle/>
          <a:p>
            <a:pPr algn="ctr"/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cxnSp>
        <p:nvCxnSpPr>
          <p:cNvPr id="384" name="Google Shape;384;p14"/>
          <p:cNvCxnSpPr/>
          <p:nvPr/>
        </p:nvCxnSpPr>
        <p:spPr>
          <a:xfrm rot="10800000">
            <a:off x="10317684" y="2949079"/>
            <a:ext cx="21431" cy="2519958"/>
          </a:xfrm>
          <a:prstGeom prst="straightConnector1">
            <a:avLst/>
          </a:prstGeom>
          <a:noFill/>
          <a:ln w="63500" cap="flat" cmpd="sng">
            <a:solidFill>
              <a:srgbClr val="00B05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85" name="Google Shape;385;p14"/>
          <p:cNvCxnSpPr/>
          <p:nvPr/>
        </p:nvCxnSpPr>
        <p:spPr>
          <a:xfrm rot="10800000">
            <a:off x="6647582" y="2159696"/>
            <a:ext cx="2679" cy="386655"/>
          </a:xfrm>
          <a:prstGeom prst="straightConnector1">
            <a:avLst/>
          </a:prstGeom>
          <a:noFill/>
          <a:ln w="63500" cap="flat" cmpd="sng">
            <a:solidFill>
              <a:srgbClr val="FF7F00"/>
            </a:solidFill>
            <a:prstDash val="solid"/>
            <a:miter lim="800000"/>
            <a:headEnd type="stealth" w="med" len="med"/>
            <a:tailEnd type="none" w="med" len="med"/>
          </a:ln>
        </p:spPr>
      </p:cxnSp>
      <p:sp>
        <p:nvSpPr>
          <p:cNvPr id="386" name="Google Shape;386;p14"/>
          <p:cNvSpPr/>
          <p:nvPr/>
        </p:nvSpPr>
        <p:spPr>
          <a:xfrm>
            <a:off x="5689425" y="1608733"/>
            <a:ext cx="1950244" cy="542925"/>
          </a:xfrm>
          <a:prstGeom prst="rect">
            <a:avLst/>
          </a:prstGeom>
          <a:noFill/>
          <a:ln w="50800" cap="flat" cmpd="sng">
            <a:solidFill>
              <a:srgbClr val="FF7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X = 20</a:t>
            </a:r>
            <a:endParaRPr dirty="0">
              <a:solidFill>
                <a:schemeClr val="tx1"/>
              </a:solidFill>
            </a:endParaRPr>
          </a:p>
        </p:txBody>
      </p:sp>
      <p:cxnSp>
        <p:nvCxnSpPr>
          <p:cNvPr id="387" name="Google Shape;387;p14"/>
          <p:cNvCxnSpPr/>
          <p:nvPr/>
        </p:nvCxnSpPr>
        <p:spPr>
          <a:xfrm rot="10800000" flipH="1">
            <a:off x="6650260" y="5362774"/>
            <a:ext cx="10716" cy="419695"/>
          </a:xfrm>
          <a:prstGeom prst="straightConnector1">
            <a:avLst/>
          </a:prstGeom>
          <a:noFill/>
          <a:ln w="63500" cap="flat" cmpd="sng">
            <a:solidFill>
              <a:srgbClr val="FF7F00"/>
            </a:solidFill>
            <a:prstDash val="solid"/>
            <a:miter lim="800000"/>
            <a:headEnd type="stealth" w="med" len="med"/>
            <a:tailEnd type="none" w="med" len="med"/>
          </a:ln>
          <a:effectLst>
            <a:outerShdw blurRad="38100" dist="12699" dir="5400000" algn="ctr" rotWithShape="0">
              <a:srgbClr val="00FF00">
                <a:alpha val="49803"/>
              </a:srgbClr>
            </a:outerShdw>
          </a:effectLst>
        </p:spPr>
      </p:cxnSp>
      <p:sp>
        <p:nvSpPr>
          <p:cNvPr id="388" name="Google Shape;388;p14"/>
          <p:cNvSpPr/>
          <p:nvPr/>
        </p:nvSpPr>
        <p:spPr>
          <a:xfrm>
            <a:off x="5646563" y="5766396"/>
            <a:ext cx="1950244" cy="542925"/>
          </a:xfrm>
          <a:prstGeom prst="rect">
            <a:avLst/>
          </a:prstGeom>
          <a:noFill/>
          <a:ln w="50800" cap="flat" cmpd="sng">
            <a:solidFill>
              <a:srgbClr val="FF7F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38100" dist="12699" dir="5400000" algn="ctr" rotWithShape="0">
              <a:srgbClr val="00FF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 'All Done'</a:t>
            </a:r>
            <a:endParaRPr/>
          </a:p>
        </p:txBody>
      </p:sp>
      <p:sp>
        <p:nvSpPr>
          <p:cNvPr id="389" name="Google Shape;389;p14"/>
          <p:cNvSpPr/>
          <p:nvPr/>
        </p:nvSpPr>
        <p:spPr>
          <a:xfrm>
            <a:off x="5632276" y="3616127"/>
            <a:ext cx="2000250" cy="828675"/>
          </a:xfrm>
          <a:prstGeom prst="diamond">
            <a:avLst/>
          </a:prstGeom>
          <a:noFill/>
          <a:ln w="50800" cap="flat" cmpd="sng">
            <a:solidFill>
              <a:srgbClr val="FF7F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38100" dist="12699" dir="5400000" algn="ctr" rotWithShape="0">
              <a:srgbClr val="00FF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x&lt;10</a:t>
            </a:r>
            <a:endParaRPr/>
          </a:p>
        </p:txBody>
      </p:sp>
      <p:sp>
        <p:nvSpPr>
          <p:cNvPr id="390" name="Google Shape;390;p14"/>
          <p:cNvSpPr/>
          <p:nvPr/>
        </p:nvSpPr>
        <p:spPr>
          <a:xfrm>
            <a:off x="8025432" y="3673277"/>
            <a:ext cx="1950244" cy="714375"/>
          </a:xfrm>
          <a:prstGeom prst="rect">
            <a:avLst/>
          </a:prstGeom>
          <a:noFill/>
          <a:ln w="508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38100" dist="12699" dir="5400000" algn="ctr" rotWithShape="0">
              <a:schemeClr val="lt2">
                <a:alpha val="49803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 'Medium'</a:t>
            </a:r>
            <a:endParaRPr/>
          </a:p>
        </p:txBody>
      </p:sp>
      <p:cxnSp>
        <p:nvCxnSpPr>
          <p:cNvPr id="391" name="Google Shape;391;p14"/>
          <p:cNvCxnSpPr/>
          <p:nvPr/>
        </p:nvCxnSpPr>
        <p:spPr>
          <a:xfrm rot="10800000">
            <a:off x="7664672" y="4032249"/>
            <a:ext cx="336650" cy="0"/>
          </a:xfrm>
          <a:prstGeom prst="straightConnector1">
            <a:avLst/>
          </a:prstGeom>
          <a:noFill/>
          <a:ln w="63500" cap="flat" cmpd="sng">
            <a:solidFill>
              <a:srgbClr val="00B050"/>
            </a:solidFill>
            <a:prstDash val="solid"/>
            <a:miter lim="800000"/>
            <a:headEnd type="stealth" w="med" len="med"/>
            <a:tailEnd type="none" w="med" len="med"/>
          </a:ln>
        </p:spPr>
      </p:cxnSp>
      <p:sp>
        <p:nvSpPr>
          <p:cNvPr id="392" name="Google Shape;392;p14"/>
          <p:cNvSpPr/>
          <p:nvPr/>
        </p:nvSpPr>
        <p:spPr>
          <a:xfrm>
            <a:off x="7377137" y="3570764"/>
            <a:ext cx="409792" cy="369332"/>
          </a:xfrm>
          <a:prstGeom prst="rect">
            <a:avLst/>
          </a:prstGeom>
          <a:noFill/>
          <a:ln>
            <a:noFill/>
          </a:ln>
          <a:effectLst>
            <a:outerShdw blurRad="38100" dist="12699" dir="5400000" algn="ctr" rotWithShape="0">
              <a:srgbClr val="00FF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spAutoFit/>
          </a:bodyPr>
          <a:lstStyle/>
          <a:p>
            <a:pPr algn="ctr"/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  <p:cxnSp>
        <p:nvCxnSpPr>
          <p:cNvPr id="393" name="Google Shape;393;p14"/>
          <p:cNvCxnSpPr/>
          <p:nvPr/>
        </p:nvCxnSpPr>
        <p:spPr>
          <a:xfrm rot="10800000">
            <a:off x="10007822" y="2939256"/>
            <a:ext cx="336650" cy="0"/>
          </a:xfrm>
          <a:prstGeom prst="straightConnector1">
            <a:avLst/>
          </a:prstGeom>
          <a:noFill/>
          <a:ln w="63500" cap="flat" cmpd="sng">
            <a:solidFill>
              <a:srgbClr val="00B050"/>
            </a:solidFill>
            <a:prstDash val="solid"/>
            <a:miter lim="800000"/>
            <a:headEnd type="stealth" w="med" len="med"/>
            <a:tailEnd type="none" w="med" len="med"/>
          </a:ln>
        </p:spPr>
      </p:cxnSp>
      <p:cxnSp>
        <p:nvCxnSpPr>
          <p:cNvPr id="394" name="Google Shape;394;p14"/>
          <p:cNvCxnSpPr/>
          <p:nvPr/>
        </p:nvCxnSpPr>
        <p:spPr>
          <a:xfrm rot="10800000">
            <a:off x="9986391" y="4025106"/>
            <a:ext cx="336650" cy="0"/>
          </a:xfrm>
          <a:prstGeom prst="straightConnector1">
            <a:avLst/>
          </a:prstGeom>
          <a:noFill/>
          <a:ln w="63500" cap="flat" cmpd="sng">
            <a:solidFill>
              <a:srgbClr val="00B050"/>
            </a:solidFill>
            <a:prstDash val="solid"/>
            <a:miter lim="800000"/>
            <a:headEnd type="stealth" w="med" len="med"/>
            <a:tailEnd type="none" w="med" len="med"/>
          </a:ln>
        </p:spPr>
      </p:cxnSp>
      <p:cxnSp>
        <p:nvCxnSpPr>
          <p:cNvPr id="395" name="Google Shape;395;p14"/>
          <p:cNvCxnSpPr/>
          <p:nvPr/>
        </p:nvCxnSpPr>
        <p:spPr>
          <a:xfrm rot="10800000">
            <a:off x="6621686" y="3346450"/>
            <a:ext cx="893" cy="317004"/>
          </a:xfrm>
          <a:prstGeom prst="straightConnector1">
            <a:avLst/>
          </a:prstGeom>
          <a:noFill/>
          <a:ln w="63500" cap="flat" cmpd="sng">
            <a:solidFill>
              <a:srgbClr val="FF7F00"/>
            </a:solidFill>
            <a:prstDash val="solid"/>
            <a:miter lim="800000"/>
            <a:headEnd type="stealth" w="med" len="med"/>
            <a:tailEnd type="none" w="med" len="med"/>
          </a:ln>
        </p:spPr>
      </p:cxnSp>
      <p:sp>
        <p:nvSpPr>
          <p:cNvPr id="396" name="Google Shape;396;p14"/>
          <p:cNvSpPr/>
          <p:nvPr/>
        </p:nvSpPr>
        <p:spPr>
          <a:xfrm>
            <a:off x="5653707" y="4644827"/>
            <a:ext cx="1950244" cy="714375"/>
          </a:xfrm>
          <a:prstGeom prst="rect">
            <a:avLst/>
          </a:prstGeom>
          <a:noFill/>
          <a:ln w="50800" cap="flat" cmpd="sng">
            <a:solidFill>
              <a:srgbClr val="FF7F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38100" dist="12699" dir="5400000" algn="ctr" rotWithShape="0">
              <a:srgbClr val="00FF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 'LARGE'</a:t>
            </a:r>
            <a:endParaRPr/>
          </a:p>
        </p:txBody>
      </p:sp>
      <p:cxnSp>
        <p:nvCxnSpPr>
          <p:cNvPr id="397" name="Google Shape;397;p14"/>
          <p:cNvCxnSpPr/>
          <p:nvPr/>
        </p:nvCxnSpPr>
        <p:spPr>
          <a:xfrm rot="10800000" flipH="1">
            <a:off x="6651154" y="4440337"/>
            <a:ext cx="2679" cy="230386"/>
          </a:xfrm>
          <a:prstGeom prst="straightConnector1">
            <a:avLst/>
          </a:prstGeom>
          <a:noFill/>
          <a:ln w="63500" cap="flat" cmpd="sng">
            <a:solidFill>
              <a:srgbClr val="FF7F00"/>
            </a:solidFill>
            <a:prstDash val="solid"/>
            <a:miter lim="800000"/>
            <a:headEnd type="stealth" w="med" len="med"/>
            <a:tailEnd type="none" w="med" len="med"/>
          </a:ln>
        </p:spPr>
      </p:cxnSp>
      <p:sp>
        <p:nvSpPr>
          <p:cNvPr id="398" name="Google Shape;398;p14"/>
          <p:cNvSpPr/>
          <p:nvPr/>
        </p:nvSpPr>
        <p:spPr>
          <a:xfrm>
            <a:off x="6074296" y="4185127"/>
            <a:ext cx="323807" cy="369332"/>
          </a:xfrm>
          <a:prstGeom prst="rect">
            <a:avLst/>
          </a:prstGeom>
          <a:noFill/>
          <a:ln>
            <a:noFill/>
          </a:ln>
          <a:effectLst>
            <a:outerShdw blurRad="38100" dist="12699" dir="5400000" algn="ctr" rotWithShape="0">
              <a:srgbClr val="00FF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spAutoFit/>
          </a:bodyPr>
          <a:lstStyle/>
          <a:p>
            <a:pPr algn="ctr"/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cxnSp>
        <p:nvCxnSpPr>
          <p:cNvPr id="399" name="Google Shape;399;p14"/>
          <p:cNvCxnSpPr/>
          <p:nvPr/>
        </p:nvCxnSpPr>
        <p:spPr>
          <a:xfrm rot="10800000" flipH="1">
            <a:off x="10317683" y="2939257"/>
            <a:ext cx="10716" cy="1049239"/>
          </a:xfrm>
          <a:prstGeom prst="straightConnector1">
            <a:avLst/>
          </a:prstGeom>
          <a:noFill/>
          <a:ln w="63500" cap="flat" cmpd="sng">
            <a:solidFill>
              <a:srgbClr val="00B05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00" name="Google Shape;400;p14"/>
          <p:cNvSpPr txBox="1">
            <a:spLocks noGrp="1"/>
          </p:cNvSpPr>
          <p:nvPr>
            <p:ph type="title"/>
          </p:nvPr>
        </p:nvSpPr>
        <p:spPr>
          <a:xfrm>
            <a:off x="1825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r>
              <a:rPr lang="en-US"/>
              <a:t>If-else-if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/>
          <p:nvPr/>
        </p:nvSpPr>
        <p:spPr>
          <a:xfrm>
            <a:off x="2768500" y="1485893"/>
            <a:ext cx="3324452" cy="443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# No Else</a:t>
            </a:r>
            <a:endParaRPr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x = 5</a:t>
            </a:r>
            <a:endParaRPr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if x &lt; 2 :</a:t>
            </a:r>
            <a:endParaRPr sz="2400" dirty="0">
              <a:solidFill>
                <a:schemeClr val="tx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   print 'Small'</a:t>
            </a:r>
            <a:endParaRPr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elif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x &lt; 10 :</a:t>
            </a:r>
            <a:endParaRPr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   print 'Medium'</a:t>
            </a:r>
            <a:endParaRPr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sz="2400" dirty="0">
              <a:solidFill>
                <a:schemeClr val="tx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print 'All done'</a:t>
            </a:r>
            <a:endParaRPr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6" name="Google Shape;406;p15"/>
          <p:cNvSpPr/>
          <p:nvPr/>
        </p:nvSpPr>
        <p:spPr>
          <a:xfrm>
            <a:off x="6653060" y="1485893"/>
            <a:ext cx="3447459" cy="443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r>
              <a:rPr lang="en-US" sz="2400" dirty="0">
                <a:solidFill>
                  <a:srgbClr val="3F3F3F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if x &lt; 2 :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solidFill>
                  <a:srgbClr val="3F3F3F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   print 'Small'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 err="1">
                <a:solidFill>
                  <a:srgbClr val="3F3F3F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elif</a:t>
            </a:r>
            <a:r>
              <a:rPr lang="en-US" sz="2400" dirty="0">
                <a:solidFill>
                  <a:srgbClr val="3F3F3F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x &lt; 10 :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solidFill>
                  <a:srgbClr val="3F3F3F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   print 'Medium'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 err="1">
                <a:solidFill>
                  <a:srgbClr val="3F3F3F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elif</a:t>
            </a:r>
            <a:r>
              <a:rPr lang="en-US" sz="2400" dirty="0">
                <a:solidFill>
                  <a:srgbClr val="3F3F3F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x &lt; 20 : 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solidFill>
                  <a:srgbClr val="3F3F3F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   print 'Big'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 err="1">
                <a:solidFill>
                  <a:srgbClr val="3F3F3F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elif</a:t>
            </a:r>
            <a:r>
              <a:rPr lang="en-US" sz="2400" dirty="0">
                <a:solidFill>
                  <a:srgbClr val="3F3F3F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x&lt; 40 : 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solidFill>
                  <a:srgbClr val="3F3F3F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   print 'Large'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 err="1">
                <a:solidFill>
                  <a:srgbClr val="3F3F3F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elif</a:t>
            </a:r>
            <a:r>
              <a:rPr lang="en-US" sz="2400" dirty="0">
                <a:solidFill>
                  <a:srgbClr val="3F3F3F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x &lt; 100: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solidFill>
                  <a:srgbClr val="3F3F3F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   print 'Huge'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solidFill>
                  <a:srgbClr val="3F3F3F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else :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solidFill>
                  <a:srgbClr val="3F3F3F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   print 'Ginormous'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7" name="Google Shape;407;p15"/>
          <p:cNvSpPr txBox="1">
            <a:spLocks noGrp="1"/>
          </p:cNvSpPr>
          <p:nvPr>
            <p:ph type="title"/>
          </p:nvPr>
        </p:nvSpPr>
        <p:spPr>
          <a:xfrm>
            <a:off x="1825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r>
              <a:rPr lang="en-US"/>
              <a:t>if-else-if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6"/>
          <p:cNvSpPr/>
          <p:nvPr/>
        </p:nvSpPr>
        <p:spPr>
          <a:xfrm>
            <a:off x="6370923" y="2240361"/>
            <a:ext cx="3494098" cy="3447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r>
              <a:rPr lang="en-US" sz="2800" dirty="0">
                <a:solidFill>
                  <a:srgbClr val="3F3F3F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if x &lt; 2 :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>
                <a:solidFill>
                  <a:srgbClr val="3F3F3F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   print 'Below 2'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 err="1">
                <a:solidFill>
                  <a:srgbClr val="3F3F3F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elif</a:t>
            </a:r>
            <a:r>
              <a:rPr lang="en-US" sz="2800" dirty="0">
                <a:solidFill>
                  <a:srgbClr val="3F3F3F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x &lt; 20 :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>
                <a:solidFill>
                  <a:srgbClr val="3F3F3F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   print 'Below 20'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 err="1">
                <a:solidFill>
                  <a:srgbClr val="3F3F3F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elif</a:t>
            </a:r>
            <a:r>
              <a:rPr lang="en-US" sz="2800" dirty="0">
                <a:solidFill>
                  <a:srgbClr val="3F3F3F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x &lt; 10 : 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>
                <a:solidFill>
                  <a:srgbClr val="3F3F3F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   print 'Below 10'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>
                <a:solidFill>
                  <a:srgbClr val="3F3F3F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else :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>
                <a:solidFill>
                  <a:srgbClr val="3F3F3F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   print 'Something else'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3" name="Google Shape;413;p16"/>
          <p:cNvSpPr/>
          <p:nvPr/>
        </p:nvSpPr>
        <p:spPr>
          <a:xfrm>
            <a:off x="2167034" y="2240361"/>
            <a:ext cx="3494098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r>
              <a:rPr lang="en-US" sz="2800" dirty="0">
                <a:solidFill>
                  <a:srgbClr val="3F3F3F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if x &lt; 2 :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>
                <a:solidFill>
                  <a:srgbClr val="3F3F3F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   print 'Below 2'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 err="1">
                <a:solidFill>
                  <a:srgbClr val="3F3F3F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elif</a:t>
            </a:r>
            <a:r>
              <a:rPr lang="en-US" sz="2800" dirty="0">
                <a:solidFill>
                  <a:srgbClr val="3F3F3F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x &gt;= 2 : 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>
                <a:solidFill>
                  <a:srgbClr val="3F3F3F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   print 'Two or more'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>
                <a:solidFill>
                  <a:srgbClr val="3F3F3F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else :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>
                <a:solidFill>
                  <a:srgbClr val="3F3F3F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   print 'Something else'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4" name="Google Shape;414;p16"/>
          <p:cNvSpPr/>
          <p:nvPr/>
        </p:nvSpPr>
        <p:spPr>
          <a:xfrm>
            <a:off x="4485040" y="1592008"/>
            <a:ext cx="29755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r>
              <a:rPr lang="en-US" sz="2400" dirty="0">
                <a:solidFill>
                  <a:schemeClr val="dk1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Which will never print?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5" name="Google Shape;415;p16"/>
          <p:cNvSpPr txBox="1">
            <a:spLocks noGrp="1"/>
          </p:cNvSpPr>
          <p:nvPr>
            <p:ph type="title"/>
          </p:nvPr>
        </p:nvSpPr>
        <p:spPr>
          <a:xfrm>
            <a:off x="1825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r>
              <a:rPr lang="en-US"/>
              <a:t>Self Check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112b4667d86_0_0"/>
          <p:cNvSpPr txBox="1">
            <a:spLocks noGrp="1"/>
          </p:cNvSpPr>
          <p:nvPr>
            <p:ph type="title"/>
          </p:nvPr>
        </p:nvSpPr>
        <p:spPr>
          <a:xfrm>
            <a:off x="1825752" y="228600"/>
            <a:ext cx="8534400" cy="759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r>
              <a:rPr lang="en-US" dirty="0"/>
              <a:t>While Loop</a:t>
            </a:r>
            <a:endParaRPr dirty="0"/>
          </a:p>
        </p:txBody>
      </p:sp>
      <p:sp>
        <p:nvSpPr>
          <p:cNvPr id="4" name="Google Shape;454;p19"/>
          <p:cNvSpPr/>
          <p:nvPr/>
        </p:nvSpPr>
        <p:spPr>
          <a:xfrm>
            <a:off x="511708" y="2830448"/>
            <a:ext cx="3766782" cy="1597153"/>
          </a:xfrm>
          <a:prstGeom prst="rect">
            <a:avLst/>
          </a:prstGeom>
          <a:noFill/>
          <a:ln w="9525" cap="rnd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2400" dirty="0">
                <a:solidFill>
                  <a:schemeClr val="dk1"/>
                </a:solidFill>
                <a:latin typeface="Georgia" panose="02040502050405020303" pitchFamily="18" charset="0"/>
                <a:ea typeface="Calibri"/>
                <a:cs typeface="Calibri"/>
                <a:sym typeface="Calibri"/>
              </a:rPr>
              <a:t>Syntax:</a:t>
            </a:r>
            <a:endParaRPr sz="2400" dirty="0"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dk1"/>
                </a:solidFill>
                <a:latin typeface="Georgia" panose="02040502050405020303" pitchFamily="18" charset="0"/>
                <a:ea typeface="Calibri"/>
                <a:cs typeface="Calibri"/>
                <a:sym typeface="Calibri"/>
              </a:rPr>
              <a:t>	while  expression:</a:t>
            </a:r>
            <a:endParaRPr sz="2400" dirty="0"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dk1"/>
                </a:solidFill>
                <a:latin typeface="Georgia" panose="02040502050405020303" pitchFamily="18" charset="0"/>
                <a:ea typeface="Calibri"/>
                <a:cs typeface="Calibri"/>
                <a:sym typeface="Calibri"/>
              </a:rPr>
              <a:t>	statements.</a:t>
            </a:r>
            <a:endParaRPr sz="2400" dirty="0">
              <a:solidFill>
                <a:schemeClr val="dk1"/>
              </a:solidFill>
              <a:latin typeface="Georgia" panose="02040502050405020303" pitchFamily="18" charset="0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 descr="https://miro.medium.com/max/700/1*IMUHWrK8w_b_t25ZYRm47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450" y="1962150"/>
            <a:ext cx="66675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30681" y="6399312"/>
            <a:ext cx="25154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 credit: https://medium.com/code-85/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 example</a:t>
            </a:r>
            <a:endParaRPr lang="en-IN" dirty="0"/>
          </a:p>
        </p:txBody>
      </p:sp>
      <p:pic>
        <p:nvPicPr>
          <p:cNvPr id="1026" name="Picture 2" descr="https://miro.medium.com/max/700/1*lavt0zxsOKxSt2hRu42fu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275" y="1219200"/>
            <a:ext cx="666750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30681" y="6399312"/>
            <a:ext cx="25154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 credit: https://medium.com/code-85/</a:t>
            </a:r>
          </a:p>
        </p:txBody>
      </p:sp>
    </p:spTree>
    <p:extLst>
      <p:ext uri="{BB962C8B-B14F-4D97-AF65-F5344CB8AC3E}">
        <p14:creationId xmlns:p14="http://schemas.microsoft.com/office/powerpoint/2010/main" val="2389214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3" name="Rectangle 2"/>
          <p:cNvSpPr/>
          <p:nvPr/>
        </p:nvSpPr>
        <p:spPr>
          <a:xfrm>
            <a:off x="609600" y="1571626"/>
            <a:ext cx="4410075" cy="3913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 Years Countdown</a:t>
            </a:r>
          </a:p>
          <a:p>
            <a:pPr>
              <a:lnSpc>
                <a:spcPct val="150000"/>
              </a:lnSpc>
            </a:pPr>
            <a:b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1. Define the start of the countdown</a:t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2. Write while loop with condition</a:t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3. Print seconds left</a:t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4. Reduce seconds left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228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207" y="1484842"/>
            <a:ext cx="4306943" cy="41281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Tx/>
              <a:buSzPct val="75000"/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If-else-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elif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ClrTx/>
              <a:buSzPct val="75000"/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Loops</a:t>
            </a:r>
          </a:p>
          <a:p>
            <a:pPr lvl="1">
              <a:lnSpc>
                <a:spcPct val="150000"/>
              </a:lnSpc>
              <a:buClrTx/>
              <a:buSzPct val="75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While</a:t>
            </a:r>
          </a:p>
          <a:p>
            <a:pPr lvl="1">
              <a:lnSpc>
                <a:spcPct val="150000"/>
              </a:lnSpc>
              <a:buClrTx/>
              <a:buSzPct val="75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</a:p>
          <a:p>
            <a:pPr>
              <a:lnSpc>
                <a:spcPct val="150000"/>
              </a:lnSpc>
              <a:buClrTx/>
              <a:buSzPct val="75000"/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Loop Control</a:t>
            </a:r>
          </a:p>
        </p:txBody>
      </p:sp>
    </p:spTree>
    <p:extLst>
      <p:ext uri="{BB962C8B-B14F-4D97-AF65-F5344CB8AC3E}">
        <p14:creationId xmlns:p14="http://schemas.microsoft.com/office/powerpoint/2010/main" val="342478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Number Guessing Game</a:t>
            </a:r>
            <a:endParaRPr lang="en-IN" dirty="0"/>
          </a:p>
        </p:txBody>
      </p:sp>
      <p:pic>
        <p:nvPicPr>
          <p:cNvPr id="3074" name="Picture 2" descr="https://miro.medium.com/max/700/1*PQV0uupt2_xWuzbLC5ZGB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74" y="2143125"/>
            <a:ext cx="9499257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30681" y="6399312"/>
            <a:ext cx="25154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 credit: https://medium.com/code-85/</a:t>
            </a:r>
          </a:p>
        </p:txBody>
      </p:sp>
    </p:spTree>
    <p:extLst>
      <p:ext uri="{BB962C8B-B14F-4D97-AF65-F5344CB8AC3E}">
        <p14:creationId xmlns:p14="http://schemas.microsoft.com/office/powerpoint/2010/main" val="11351994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17"/>
          <p:cNvSpPr txBox="1">
            <a:spLocks noGrp="1"/>
          </p:cNvSpPr>
          <p:nvPr>
            <p:ph type="title"/>
          </p:nvPr>
        </p:nvSpPr>
        <p:spPr>
          <a:xfrm>
            <a:off x="1825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r>
              <a:rPr lang="en-US"/>
              <a:t>For Loop</a:t>
            </a:r>
            <a:endParaRPr/>
          </a:p>
        </p:txBody>
      </p:sp>
      <p:sp>
        <p:nvSpPr>
          <p:cNvPr id="421" name="Google Shape;421;p17"/>
          <p:cNvSpPr txBox="1">
            <a:spLocks noGrp="1"/>
          </p:cNvSpPr>
          <p:nvPr>
            <p:ph type="body" idx="1"/>
          </p:nvPr>
        </p:nvSpPr>
        <p:spPr>
          <a:xfrm>
            <a:off x="351692" y="1490882"/>
            <a:ext cx="11549576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indent="0">
              <a:spcBef>
                <a:spcPts val="0"/>
              </a:spcBef>
              <a:buNone/>
            </a:pPr>
            <a:r>
              <a:rPr lang="en-US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For loop is a Python loop which repeats a group of statements a specified number of times.</a:t>
            </a:r>
            <a:endParaRPr dirty="0"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423" name="Google Shape;423;p17"/>
          <p:cNvSpPr/>
          <p:nvPr/>
        </p:nvSpPr>
        <p:spPr>
          <a:xfrm>
            <a:off x="7086600" y="3124200"/>
            <a:ext cx="1524000" cy="1143000"/>
          </a:xfrm>
          <a:prstGeom prst="diamond">
            <a:avLst/>
          </a:prstGeom>
          <a:solidFill>
            <a:schemeClr val="accent1"/>
          </a:solidFill>
          <a:ln w="11425" cap="flat" cmpd="sng">
            <a:solidFill>
              <a:srgbClr val="9848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Item from sequence</a:t>
            </a:r>
            <a:endParaRPr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24" name="Google Shape;424;p17"/>
          <p:cNvSpPr/>
          <p:nvPr/>
        </p:nvSpPr>
        <p:spPr>
          <a:xfrm>
            <a:off x="7696200" y="2286000"/>
            <a:ext cx="304800" cy="304800"/>
          </a:xfrm>
          <a:prstGeom prst="flowChartConnector">
            <a:avLst/>
          </a:prstGeom>
          <a:solidFill>
            <a:schemeClr val="accent1"/>
          </a:solidFill>
          <a:ln w="11425" cap="flat" cmpd="sng">
            <a:solidFill>
              <a:srgbClr val="9848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25" name="Google Shape;425;p17"/>
          <p:cNvSpPr/>
          <p:nvPr/>
        </p:nvSpPr>
        <p:spPr>
          <a:xfrm>
            <a:off x="6934200" y="4800600"/>
            <a:ext cx="1981200" cy="381000"/>
          </a:xfrm>
          <a:prstGeom prst="rect">
            <a:avLst/>
          </a:prstGeom>
          <a:solidFill>
            <a:schemeClr val="accent1"/>
          </a:solidFill>
          <a:ln w="11425" cap="flat" cmpd="sng">
            <a:solidFill>
              <a:srgbClr val="9848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Execute Stmts</a:t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426" name="Google Shape;426;p17"/>
          <p:cNvCxnSpPr/>
          <p:nvPr/>
        </p:nvCxnSpPr>
        <p:spPr>
          <a:xfrm rot="5400000">
            <a:off x="7581900" y="2856706"/>
            <a:ext cx="533400" cy="1588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427" name="Google Shape;427;p17"/>
          <p:cNvCxnSpPr>
            <a:stCxn id="423" idx="3"/>
            <a:endCxn id="428" idx="0"/>
          </p:cNvCxnSpPr>
          <p:nvPr/>
        </p:nvCxnSpPr>
        <p:spPr>
          <a:xfrm flipH="1">
            <a:off x="7848600" y="3695700"/>
            <a:ext cx="762000" cy="2324100"/>
          </a:xfrm>
          <a:prstGeom prst="bentConnector4">
            <a:avLst>
              <a:gd name="adj1" fmla="val -203539"/>
              <a:gd name="adj2" fmla="val 84691"/>
            </a:avLst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429" name="Google Shape;429;p17"/>
          <p:cNvSpPr/>
          <p:nvPr/>
        </p:nvSpPr>
        <p:spPr>
          <a:xfrm>
            <a:off x="8686800" y="32766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If no more items in the sequence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30" name="Google Shape;430;p17"/>
          <p:cNvSpPr/>
          <p:nvPr/>
        </p:nvSpPr>
        <p:spPr>
          <a:xfrm>
            <a:off x="6858000" y="4191000"/>
            <a:ext cx="1371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True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431" name="Google Shape;431;p17"/>
          <p:cNvCxnSpPr/>
          <p:nvPr/>
        </p:nvCxnSpPr>
        <p:spPr>
          <a:xfrm rot="5400000">
            <a:off x="7581503" y="4533503"/>
            <a:ext cx="533400" cy="794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428" name="Google Shape;428;p17"/>
          <p:cNvSpPr/>
          <p:nvPr/>
        </p:nvSpPr>
        <p:spPr>
          <a:xfrm>
            <a:off x="7696200" y="6019800"/>
            <a:ext cx="304800" cy="304800"/>
          </a:xfrm>
          <a:prstGeom prst="flowChartConnector">
            <a:avLst/>
          </a:prstGeom>
          <a:solidFill>
            <a:schemeClr val="accent1"/>
          </a:solidFill>
          <a:ln w="11425" cap="flat" cmpd="sng">
            <a:solidFill>
              <a:srgbClr val="98483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432" name="Google Shape;432;p17"/>
          <p:cNvCxnSpPr>
            <a:stCxn id="425" idx="2"/>
            <a:endCxn id="423" idx="1"/>
          </p:cNvCxnSpPr>
          <p:nvPr/>
        </p:nvCxnSpPr>
        <p:spPr>
          <a:xfrm rot="5400000" flipH="1">
            <a:off x="6762750" y="4019550"/>
            <a:ext cx="1485900" cy="838200"/>
          </a:xfrm>
          <a:prstGeom prst="bentConnector4">
            <a:avLst>
              <a:gd name="adj1" fmla="val -15385"/>
              <a:gd name="adj2" fmla="val 200840"/>
            </a:avLst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433" name="Google Shape;433;p17"/>
          <p:cNvSpPr/>
          <p:nvPr/>
        </p:nvSpPr>
        <p:spPr>
          <a:xfrm>
            <a:off x="7772400" y="43434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Next item from sequence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" name="Google Shape;454;p19"/>
          <p:cNvSpPr/>
          <p:nvPr/>
        </p:nvSpPr>
        <p:spPr>
          <a:xfrm>
            <a:off x="1829984" y="3544824"/>
            <a:ext cx="3766782" cy="1597153"/>
          </a:xfrm>
          <a:prstGeom prst="rect">
            <a:avLst/>
          </a:prstGeom>
          <a:noFill/>
          <a:ln w="9525" cap="rnd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2400" dirty="0">
                <a:solidFill>
                  <a:schemeClr val="dk1"/>
                </a:solidFill>
                <a:latin typeface="Georgia" panose="02040502050405020303" pitchFamily="18" charset="0"/>
                <a:ea typeface="Calibri"/>
                <a:cs typeface="Calibri"/>
                <a:sym typeface="Calibri"/>
              </a:rPr>
              <a:t>Syntax:</a:t>
            </a:r>
            <a:endParaRPr sz="2400" dirty="0"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dk1"/>
                </a:solidFill>
                <a:latin typeface="Georgia" panose="02040502050405020303" pitchFamily="18" charset="0"/>
                <a:ea typeface="Calibri"/>
                <a:cs typeface="Calibri"/>
                <a:sym typeface="Calibri"/>
              </a:rPr>
              <a:t>for variable in sequence:</a:t>
            </a:r>
            <a:endParaRPr sz="2400" dirty="0"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dk1"/>
                </a:solidFill>
                <a:latin typeface="Georgia" panose="02040502050405020303" pitchFamily="18" charset="0"/>
                <a:ea typeface="Calibri"/>
                <a:cs typeface="Calibri"/>
                <a:sym typeface="Calibri"/>
              </a:rPr>
              <a:t>	statements.</a:t>
            </a:r>
            <a:endParaRPr sz="2400" dirty="0">
              <a:solidFill>
                <a:schemeClr val="dk1"/>
              </a:solidFill>
              <a:latin typeface="Georgia" panose="02040502050405020303" pitchFamily="18" charset="0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sp>
        <p:nvSpPr>
          <p:cNvPr id="18" name="Text Placeholder 2"/>
          <p:cNvSpPr txBox="1">
            <a:spLocks/>
          </p:cNvSpPr>
          <p:nvPr/>
        </p:nvSpPr>
        <p:spPr>
          <a:xfrm>
            <a:off x="8012806" y="1606844"/>
            <a:ext cx="3480498" cy="1775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575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Char char="⚫"/>
              <a:defRPr sz="27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0861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⚪"/>
              <a:defRPr sz="2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Noto Sans Symbols"/>
              <a:buChar char="⯍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0861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260"/>
              <a:buFont typeface="Noto Sans Symbols"/>
              <a:buChar char="🞆"/>
              <a:defRPr sz="20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eorgia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3147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75640"/>
              </a:buClr>
              <a:buSzPts val="162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A6B62"/>
              </a:buClr>
              <a:buSzPts val="180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3147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29D00"/>
              </a:buClr>
              <a:buSzPts val="1620"/>
              <a:buFont typeface="Georgia"/>
              <a:buChar char="•"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131445" indent="0">
              <a:buNone/>
            </a:pPr>
            <a:r>
              <a:rPr lang="en-US" dirty="0"/>
              <a:t>n = 6</a:t>
            </a:r>
          </a:p>
          <a:p>
            <a:pPr marL="131445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range(0, n):</a:t>
            </a:r>
          </a:p>
          <a:p>
            <a:pPr marL="131445" indent="0">
              <a:buNone/>
            </a:pPr>
            <a:r>
              <a:rPr lang="en-US" dirty="0"/>
              <a:t>    print(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</p:txBody>
      </p:sp>
      <p:pic>
        <p:nvPicPr>
          <p:cNvPr id="2050" name="Picture 2" descr="python range() func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129" y="3382554"/>
            <a:ext cx="3593407" cy="2630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Google Shape;439;p18"/>
          <p:cNvSpPr txBox="1">
            <a:spLocks/>
          </p:cNvSpPr>
          <p:nvPr/>
        </p:nvSpPr>
        <p:spPr>
          <a:xfrm>
            <a:off x="262220" y="6450036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Source credit: https://pynative.com</a:t>
            </a:r>
          </a:p>
        </p:txBody>
      </p:sp>
      <p:sp>
        <p:nvSpPr>
          <p:cNvPr id="4" name="Rectangle 3"/>
          <p:cNvSpPr/>
          <p:nvPr/>
        </p:nvSpPr>
        <p:spPr>
          <a:xfrm>
            <a:off x="9277557" y="2172953"/>
            <a:ext cx="1953201" cy="4094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02337" y="1636230"/>
            <a:ext cx="778579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range() takes mainly three arguments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start - integer starting from which the sequence of integers is to be returned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stop - integer before which the sequence of integers is to be returned.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The range of integers ends at stop - 1.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step (Optional) - integer value which determines the increment between each integer in the sequence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  <p:bldP spid="18" grpId="1"/>
      <p:bldP spid="18" grpId="2"/>
      <p:bldP spid="4" grpId="0" animBg="1"/>
      <p:bldP spid="4" grpId="1" animBg="1"/>
      <p:bldP spid="7" grpId="0"/>
      <p:bldP spid="7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Check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7514" y="1667726"/>
            <a:ext cx="5283122" cy="892595"/>
          </a:xfrm>
        </p:spPr>
        <p:txBody>
          <a:bodyPr/>
          <a:lstStyle/>
          <a:p>
            <a:pPr marL="131445" indent="0">
              <a:buNone/>
            </a:pPr>
            <a:r>
              <a:rPr lang="en-US" dirty="0"/>
              <a:t>Create a range of even numbers.</a:t>
            </a:r>
          </a:p>
        </p:txBody>
      </p:sp>
    </p:spTree>
    <p:extLst>
      <p:ext uri="{BB962C8B-B14F-4D97-AF65-F5344CB8AC3E}">
        <p14:creationId xmlns:p14="http://schemas.microsoft.com/office/powerpoint/2010/main" val="29202574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0"/>
          <p:cNvSpPr txBox="1">
            <a:spLocks noGrp="1"/>
          </p:cNvSpPr>
          <p:nvPr>
            <p:ph type="title" idx="4294967295"/>
          </p:nvPr>
        </p:nvSpPr>
        <p:spPr>
          <a:xfrm>
            <a:off x="1971040" y="2473008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>
              <a:buSzPts val="3300"/>
            </a:pPr>
            <a:r>
              <a:rPr lang="en-US" dirty="0"/>
              <a:t>Questions?</a:t>
            </a: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21"/>
          <p:cNvSpPr txBox="1">
            <a:spLocks noGrp="1"/>
          </p:cNvSpPr>
          <p:nvPr>
            <p:ph type="title" idx="4294967295"/>
          </p:nvPr>
        </p:nvSpPr>
        <p:spPr>
          <a:xfrm>
            <a:off x="1757680" y="2544128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>
              <a:buSzPts val="3300"/>
            </a:pPr>
            <a:r>
              <a:rPr lang="en-US" dirty="0"/>
              <a:t>Thank you. 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6613" y="1597387"/>
            <a:ext cx="4115503" cy="27635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Tx/>
              <a:buSzPct val="75000"/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Variables</a:t>
            </a:r>
          </a:p>
          <a:p>
            <a:pPr>
              <a:lnSpc>
                <a:spcPct val="150000"/>
              </a:lnSpc>
              <a:buClrTx/>
              <a:buSzPct val="75000"/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Operators</a:t>
            </a:r>
          </a:p>
          <a:p>
            <a:pPr>
              <a:lnSpc>
                <a:spcPct val="150000"/>
              </a:lnSpc>
              <a:buClrTx/>
              <a:buSzPct val="75000"/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Operator Precedence</a:t>
            </a:r>
          </a:p>
        </p:txBody>
      </p:sp>
    </p:spTree>
    <p:extLst>
      <p:ext uri="{BB962C8B-B14F-4D97-AF65-F5344CB8AC3E}">
        <p14:creationId xmlns:p14="http://schemas.microsoft.com/office/powerpoint/2010/main" val="587901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"/>
          <p:cNvSpPr txBox="1">
            <a:spLocks noGrp="1"/>
          </p:cNvSpPr>
          <p:nvPr>
            <p:ph type="title"/>
          </p:nvPr>
        </p:nvSpPr>
        <p:spPr>
          <a:xfrm>
            <a:off x="1825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r>
              <a:rPr lang="en-US" dirty="0"/>
              <a:t>Control Structures</a:t>
            </a:r>
            <a:endParaRPr dirty="0"/>
          </a:p>
        </p:txBody>
      </p:sp>
      <p:sp>
        <p:nvSpPr>
          <p:cNvPr id="183" name="Google Shape;183;p3"/>
          <p:cNvSpPr txBox="1">
            <a:spLocks noGrp="1"/>
          </p:cNvSpPr>
          <p:nvPr>
            <p:ph type="body" idx="1"/>
          </p:nvPr>
        </p:nvSpPr>
        <p:spPr>
          <a:xfrm>
            <a:off x="571378" y="1539554"/>
            <a:ext cx="8816463" cy="4704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33400" indent="-457200">
              <a:lnSpc>
                <a:spcPct val="15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F3F3F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Flow of control through any given function is implemented with three basic types of control structures: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33400" indent="-457200">
              <a:lnSpc>
                <a:spcPct val="15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3F3F3F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Sequential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33400" indent="-457200">
              <a:lnSpc>
                <a:spcPct val="15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3F3F3F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Selection: T</a:t>
            </a:r>
            <a:r>
              <a:rPr lang="en-US" sz="2400" dirty="0">
                <a:solidFill>
                  <a:srgbClr val="3F3F3F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hese are the types of selection statements: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90600" lvl="1" indent="-457200">
              <a:lnSpc>
                <a:spcPct val="15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F3F3F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if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90600" lvl="1" indent="-457200">
              <a:lnSpc>
                <a:spcPct val="15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F3F3F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if/else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33400" indent="-457200">
              <a:lnSpc>
                <a:spcPct val="15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3F3F3F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Repetition</a:t>
            </a:r>
            <a:r>
              <a:rPr lang="en-US" sz="2400" dirty="0">
                <a:solidFill>
                  <a:srgbClr val="3F3F3F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: There are two types of loops: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90600" lvl="1" indent="-457200">
              <a:lnSpc>
                <a:spcPct val="15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F3F3F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while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90600" lvl="1" indent="-457200">
              <a:lnSpc>
                <a:spcPct val="15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F3F3F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for</a:t>
            </a:r>
            <a:endParaRPr sz="2400" dirty="0">
              <a:solidFill>
                <a:srgbClr val="3F3F3F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"/>
          <p:cNvSpPr txBox="1">
            <a:spLocks noGrp="1"/>
          </p:cNvSpPr>
          <p:nvPr>
            <p:ph type="title"/>
          </p:nvPr>
        </p:nvSpPr>
        <p:spPr>
          <a:xfrm>
            <a:off x="1825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r>
              <a:rPr lang="en-US"/>
              <a:t>Conditional Statements</a:t>
            </a:r>
            <a:endParaRPr/>
          </a:p>
        </p:txBody>
      </p:sp>
      <p:sp>
        <p:nvSpPr>
          <p:cNvPr id="189" name="Google Shape;189;p4"/>
          <p:cNvSpPr txBox="1">
            <a:spLocks noGrp="1"/>
          </p:cNvSpPr>
          <p:nvPr>
            <p:ph type="body" idx="1"/>
          </p:nvPr>
        </p:nvSpPr>
        <p:spPr>
          <a:xfrm>
            <a:off x="311130" y="1501446"/>
            <a:ext cx="11563643" cy="100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Conditional Statements are used to execute a statement or a group of statements when some condition is true.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0" name="Google Shape;190;p4"/>
          <p:cNvSpPr/>
          <p:nvPr/>
        </p:nvSpPr>
        <p:spPr>
          <a:xfrm>
            <a:off x="2286000" y="2971800"/>
            <a:ext cx="3581400" cy="533400"/>
          </a:xfrm>
          <a:prstGeom prst="rect">
            <a:avLst/>
          </a:prstGeom>
          <a:solidFill>
            <a:schemeClr val="accent1"/>
          </a:solidFill>
          <a:ln w="11425" cap="flat" cmpd="sng">
            <a:solidFill>
              <a:srgbClr val="98483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Types of Conditional Statements</a:t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1" name="Google Shape;191;p4"/>
          <p:cNvSpPr/>
          <p:nvPr/>
        </p:nvSpPr>
        <p:spPr>
          <a:xfrm>
            <a:off x="2133600" y="4419600"/>
            <a:ext cx="990600" cy="533400"/>
          </a:xfrm>
          <a:prstGeom prst="rect">
            <a:avLst/>
          </a:prstGeom>
          <a:solidFill>
            <a:schemeClr val="accent1"/>
          </a:solidFill>
          <a:ln w="11425" cap="flat" cmpd="sng">
            <a:solidFill>
              <a:srgbClr val="98483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if</a:t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2" name="Google Shape;192;p4"/>
          <p:cNvSpPr/>
          <p:nvPr/>
        </p:nvSpPr>
        <p:spPr>
          <a:xfrm>
            <a:off x="3581400" y="4419600"/>
            <a:ext cx="990600" cy="533400"/>
          </a:xfrm>
          <a:prstGeom prst="rect">
            <a:avLst/>
          </a:prstGeom>
          <a:solidFill>
            <a:schemeClr val="accent1"/>
          </a:solidFill>
          <a:ln w="11425" cap="flat" cmpd="sng">
            <a:solidFill>
              <a:srgbClr val="98483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Elif</a:t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3" name="Google Shape;193;p4"/>
          <p:cNvSpPr/>
          <p:nvPr/>
        </p:nvSpPr>
        <p:spPr>
          <a:xfrm>
            <a:off x="4953000" y="4419600"/>
            <a:ext cx="990600" cy="533400"/>
          </a:xfrm>
          <a:prstGeom prst="rect">
            <a:avLst/>
          </a:prstGeom>
          <a:solidFill>
            <a:schemeClr val="accent1"/>
          </a:solidFill>
          <a:ln w="11425" cap="flat" cmpd="sng">
            <a:solidFill>
              <a:srgbClr val="98483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else</a:t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94" name="Google Shape;194;p4"/>
          <p:cNvCxnSpPr>
            <a:stCxn id="191" idx="0"/>
            <a:endCxn id="193" idx="0"/>
          </p:cNvCxnSpPr>
          <p:nvPr/>
        </p:nvCxnSpPr>
        <p:spPr>
          <a:xfrm rot="-5400000" flipH="1">
            <a:off x="4038300" y="3010200"/>
            <a:ext cx="600" cy="2819400"/>
          </a:xfrm>
          <a:prstGeom prst="bentConnector3">
            <a:avLst>
              <a:gd name="adj1" fmla="val -80170691"/>
            </a:avLst>
          </a:prstGeom>
          <a:noFill/>
          <a:ln w="2540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195" name="Google Shape;195;p4"/>
          <p:cNvCxnSpPr>
            <a:stCxn id="190" idx="2"/>
            <a:endCxn id="192" idx="0"/>
          </p:cNvCxnSpPr>
          <p:nvPr/>
        </p:nvCxnSpPr>
        <p:spPr>
          <a:xfrm>
            <a:off x="4076700" y="3505200"/>
            <a:ext cx="0" cy="9144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196" name="Google Shape;196;p4"/>
          <p:cNvSpPr/>
          <p:nvPr/>
        </p:nvSpPr>
        <p:spPr>
          <a:xfrm>
            <a:off x="7391400" y="3234396"/>
            <a:ext cx="1295400" cy="1143000"/>
          </a:xfrm>
          <a:prstGeom prst="diamond">
            <a:avLst/>
          </a:prstGeom>
          <a:solidFill>
            <a:schemeClr val="accent1"/>
          </a:solidFill>
          <a:ln w="11425" cap="flat" cmpd="sng">
            <a:solidFill>
              <a:srgbClr val="98483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Condition</a:t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7" name="Google Shape;197;p4"/>
          <p:cNvSpPr/>
          <p:nvPr/>
        </p:nvSpPr>
        <p:spPr>
          <a:xfrm>
            <a:off x="7924800" y="2548596"/>
            <a:ext cx="228600" cy="228600"/>
          </a:xfrm>
          <a:prstGeom prst="flowChartConnector">
            <a:avLst/>
          </a:prstGeom>
          <a:solidFill>
            <a:schemeClr val="accent1"/>
          </a:solidFill>
          <a:ln w="11425" cap="flat" cmpd="sng">
            <a:solidFill>
              <a:srgbClr val="98483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8" name="Google Shape;198;p4"/>
          <p:cNvSpPr/>
          <p:nvPr/>
        </p:nvSpPr>
        <p:spPr>
          <a:xfrm>
            <a:off x="7910732" y="6115928"/>
            <a:ext cx="228600" cy="228600"/>
          </a:xfrm>
          <a:prstGeom prst="flowChartConnector">
            <a:avLst/>
          </a:prstGeom>
          <a:solidFill>
            <a:schemeClr val="accent1"/>
          </a:solidFill>
          <a:ln w="11425" cap="flat" cmpd="sng">
            <a:solidFill>
              <a:srgbClr val="98483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9" name="Google Shape;199;p4"/>
          <p:cNvSpPr/>
          <p:nvPr/>
        </p:nvSpPr>
        <p:spPr>
          <a:xfrm>
            <a:off x="7010400" y="4910796"/>
            <a:ext cx="1981200" cy="381000"/>
          </a:xfrm>
          <a:prstGeom prst="rect">
            <a:avLst/>
          </a:prstGeom>
          <a:solidFill>
            <a:schemeClr val="accent1"/>
          </a:solidFill>
          <a:ln w="11425" cap="flat" cmpd="sng">
            <a:solidFill>
              <a:srgbClr val="98483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Conditional code</a:t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200" name="Google Shape;200;p4"/>
          <p:cNvCxnSpPr>
            <a:stCxn id="197" idx="4"/>
            <a:endCxn id="196" idx="0"/>
          </p:cNvCxnSpPr>
          <p:nvPr/>
        </p:nvCxnSpPr>
        <p:spPr>
          <a:xfrm>
            <a:off x="8039100" y="2777196"/>
            <a:ext cx="0" cy="4572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01" name="Google Shape;201;p4"/>
          <p:cNvCxnSpPr/>
          <p:nvPr/>
        </p:nvCxnSpPr>
        <p:spPr>
          <a:xfrm flipH="1">
            <a:off x="8025032" y="5291796"/>
            <a:ext cx="1500" cy="8382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02" name="Google Shape;202;p4"/>
          <p:cNvCxnSpPr>
            <a:endCxn id="199" idx="0"/>
          </p:cNvCxnSpPr>
          <p:nvPr/>
        </p:nvCxnSpPr>
        <p:spPr>
          <a:xfrm flipH="1">
            <a:off x="8001000" y="4377396"/>
            <a:ext cx="38100" cy="5334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03" name="Google Shape;203;p4"/>
          <p:cNvCxnSpPr>
            <a:stCxn id="196" idx="3"/>
          </p:cNvCxnSpPr>
          <p:nvPr/>
        </p:nvCxnSpPr>
        <p:spPr>
          <a:xfrm flipH="1">
            <a:off x="8001000" y="3805896"/>
            <a:ext cx="685800" cy="2095500"/>
          </a:xfrm>
          <a:prstGeom prst="bentConnector4">
            <a:avLst>
              <a:gd name="adj1" fmla="val -220000"/>
              <a:gd name="adj2" fmla="val 99888"/>
            </a:avLst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04" name="Google Shape;204;p4"/>
          <p:cNvSpPr/>
          <p:nvPr/>
        </p:nvSpPr>
        <p:spPr>
          <a:xfrm>
            <a:off x="6324600" y="4114800"/>
            <a:ext cx="1371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If condition is true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5" name="Google Shape;205;p4"/>
          <p:cNvSpPr/>
          <p:nvPr/>
        </p:nvSpPr>
        <p:spPr>
          <a:xfrm>
            <a:off x="8610600" y="2929596"/>
            <a:ext cx="1371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If condition is false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"/>
          <p:cNvSpPr txBox="1">
            <a:spLocks noGrp="1"/>
          </p:cNvSpPr>
          <p:nvPr>
            <p:ph type="title"/>
          </p:nvPr>
        </p:nvSpPr>
        <p:spPr>
          <a:xfrm>
            <a:off x="1825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r>
              <a:rPr lang="en-US"/>
              <a:t>Conditional Statements</a:t>
            </a:r>
            <a:endParaRPr/>
          </a:p>
        </p:txBody>
      </p:sp>
      <p:sp>
        <p:nvSpPr>
          <p:cNvPr id="214" name="Google Shape;214;p5"/>
          <p:cNvSpPr txBox="1">
            <a:spLocks noGrp="1"/>
          </p:cNvSpPr>
          <p:nvPr>
            <p:ph type="body" idx="1"/>
          </p:nvPr>
        </p:nvSpPr>
        <p:spPr>
          <a:xfrm>
            <a:off x="594096" y="3279974"/>
            <a:ext cx="11476013" cy="1404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Scenario: Children whose height is no larger than 140cm can enjoy a free ride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6"/>
          <p:cNvSpPr/>
          <p:nvPr/>
        </p:nvSpPr>
        <p:spPr>
          <a:xfrm>
            <a:off x="5248002" y="1827287"/>
            <a:ext cx="1639664" cy="58668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196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enters his height</a:t>
            </a:r>
            <a:endParaRPr sz="196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6"/>
          <p:cNvSpPr/>
          <p:nvPr/>
        </p:nvSpPr>
        <p:spPr>
          <a:xfrm>
            <a:off x="4894792" y="2776076"/>
            <a:ext cx="2511249" cy="827324"/>
          </a:xfrm>
          <a:prstGeom prst="diamond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1463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Height&gt;140cm</a:t>
            </a:r>
            <a:endParaRPr sz="1463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1" name="Google Shape;221;p6"/>
          <p:cNvSpPr/>
          <p:nvPr/>
        </p:nvSpPr>
        <p:spPr>
          <a:xfrm>
            <a:off x="7477274" y="3826744"/>
            <a:ext cx="1643063" cy="61036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1969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Enjoy free ride</a:t>
            </a:r>
            <a:endParaRPr sz="1969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2" name="Google Shape;222;p6"/>
          <p:cNvSpPr/>
          <p:nvPr/>
        </p:nvSpPr>
        <p:spPr>
          <a:xfrm>
            <a:off x="3448224" y="3765686"/>
            <a:ext cx="1656184" cy="61036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1969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Paid ride</a:t>
            </a:r>
            <a:endParaRPr sz="1969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3" name="Google Shape;223;p6"/>
          <p:cNvSpPr/>
          <p:nvPr/>
        </p:nvSpPr>
        <p:spPr>
          <a:xfrm>
            <a:off x="8038146" y="3013949"/>
            <a:ext cx="423386" cy="31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r>
              <a:rPr lang="en-US" sz="2025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Yes</a:t>
            </a:r>
            <a:endParaRPr/>
          </a:p>
        </p:txBody>
      </p:sp>
      <p:sp>
        <p:nvSpPr>
          <p:cNvPr id="224" name="Google Shape;224;p6"/>
          <p:cNvSpPr txBox="1"/>
          <p:nvPr/>
        </p:nvSpPr>
        <p:spPr>
          <a:xfrm>
            <a:off x="1825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algn="ctr">
              <a:buClr>
                <a:srgbClr val="7A9798"/>
              </a:buClr>
              <a:buSzPts val="3300"/>
            </a:pPr>
            <a:r>
              <a:rPr lang="en-US" sz="33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Conditional Statements</a:t>
            </a:r>
            <a:endParaRPr sz="3300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5" name="Google Shape;225;p6"/>
          <p:cNvSpPr/>
          <p:nvPr/>
        </p:nvSpPr>
        <p:spPr>
          <a:xfrm flipH="1">
            <a:off x="6096001" y="2413968"/>
            <a:ext cx="134263" cy="36210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1425" cap="flat" cmpd="sng">
            <a:solidFill>
              <a:srgbClr val="9848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6" name="Google Shape;226;p6"/>
          <p:cNvSpPr/>
          <p:nvPr/>
        </p:nvSpPr>
        <p:spPr>
          <a:xfrm>
            <a:off x="7406041" y="3131536"/>
            <a:ext cx="584895" cy="10392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1425" cap="flat" cmpd="sng">
            <a:solidFill>
              <a:srgbClr val="9848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7" name="Google Shape;227;p6"/>
          <p:cNvSpPr/>
          <p:nvPr/>
        </p:nvSpPr>
        <p:spPr>
          <a:xfrm>
            <a:off x="8194964" y="3309804"/>
            <a:ext cx="133284" cy="4343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1425" cap="flat" cmpd="sng">
            <a:solidFill>
              <a:srgbClr val="9848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8" name="Google Shape;228;p6"/>
          <p:cNvSpPr/>
          <p:nvPr/>
        </p:nvSpPr>
        <p:spPr>
          <a:xfrm>
            <a:off x="4295801" y="3131536"/>
            <a:ext cx="598991" cy="103922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1425" cap="flat" cmpd="sng">
            <a:solidFill>
              <a:srgbClr val="9848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9" name="Google Shape;229;p6"/>
          <p:cNvSpPr/>
          <p:nvPr/>
        </p:nvSpPr>
        <p:spPr>
          <a:xfrm>
            <a:off x="4107994" y="3309804"/>
            <a:ext cx="133284" cy="4343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1425" cap="flat" cmpd="sng">
            <a:solidFill>
              <a:srgbClr val="9848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0" name="Google Shape;230;p6"/>
          <p:cNvSpPr/>
          <p:nvPr/>
        </p:nvSpPr>
        <p:spPr>
          <a:xfrm>
            <a:off x="3871416" y="3007222"/>
            <a:ext cx="424385" cy="31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r>
              <a:rPr lang="en-US" sz="2025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No</a:t>
            </a:r>
            <a:endParaRPr sz="2025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7"/>
          <p:cNvSpPr txBox="1">
            <a:spLocks noGrp="1"/>
          </p:cNvSpPr>
          <p:nvPr>
            <p:ph type="title"/>
          </p:nvPr>
        </p:nvSpPr>
        <p:spPr>
          <a:xfrm>
            <a:off x="1825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r>
              <a:rPr lang="en-US"/>
              <a:t>If-else</a:t>
            </a:r>
            <a:endParaRPr/>
          </a:p>
        </p:txBody>
      </p:sp>
      <p:sp>
        <p:nvSpPr>
          <p:cNvPr id="236" name="Google Shape;236;p7"/>
          <p:cNvSpPr txBox="1">
            <a:spLocks noGrp="1"/>
          </p:cNvSpPr>
          <p:nvPr>
            <p:ph type="body" idx="1"/>
          </p:nvPr>
        </p:nvSpPr>
        <p:spPr>
          <a:xfrm>
            <a:off x="534572" y="1376923"/>
            <a:ext cx="10846190" cy="499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u="sng" dirty="0">
                <a:solidFill>
                  <a:srgbClr val="3F3F3F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Syntax</a:t>
            </a:r>
            <a:endParaRPr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48640" lvl="1" indent="-274320">
              <a:spcBef>
                <a:spcPts val="518"/>
              </a:spcBef>
              <a:buSzPct val="70000"/>
              <a:buNone/>
            </a:pPr>
            <a:r>
              <a:rPr lang="en-US" sz="2700" dirty="0">
                <a:solidFill>
                  <a:srgbClr val="3F3F3F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 if test expression: </a:t>
            </a:r>
            <a:endParaRPr sz="2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48640" lvl="1" indent="-274320">
              <a:spcBef>
                <a:spcPts val="518"/>
              </a:spcBef>
              <a:buSzPct val="70000"/>
              <a:buNone/>
            </a:pPr>
            <a:r>
              <a:rPr lang="en-US" sz="2700" dirty="0">
                <a:solidFill>
                  <a:srgbClr val="3F3F3F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		Body of if </a:t>
            </a:r>
            <a:endParaRPr sz="2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48640" lvl="1" indent="-274320">
              <a:spcBef>
                <a:spcPts val="518"/>
              </a:spcBef>
              <a:buSzPct val="70000"/>
              <a:buNone/>
            </a:pPr>
            <a:r>
              <a:rPr lang="en-US" sz="2700" dirty="0">
                <a:solidFill>
                  <a:srgbClr val="3F3F3F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 else: </a:t>
            </a:r>
            <a:endParaRPr sz="2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48640" lvl="1" indent="-274320">
              <a:spcBef>
                <a:spcPts val="518"/>
              </a:spcBef>
              <a:buSzPct val="70000"/>
              <a:buNone/>
            </a:pPr>
            <a:r>
              <a:rPr lang="en-US" sz="2700" dirty="0">
                <a:solidFill>
                  <a:srgbClr val="3F3F3F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		Body of else</a:t>
            </a:r>
          </a:p>
          <a:p>
            <a:pPr marL="548640" lvl="1" indent="-274320">
              <a:spcBef>
                <a:spcPts val="518"/>
              </a:spcBef>
              <a:buSzPct val="70000"/>
              <a:buNone/>
            </a:pPr>
            <a:endParaRPr sz="2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31521" lvl="1" indent="-457200">
              <a:spcBef>
                <a:spcPts val="518"/>
              </a:spcBef>
              <a:buClrTx/>
              <a:buSzPct val="75000"/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rgbClr val="3F3F3F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The program evaluates the test expression and will execute statement(s) only if the test expression is True.</a:t>
            </a:r>
            <a:endParaRPr sz="2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31521" lvl="1" indent="-457200">
              <a:spcBef>
                <a:spcPts val="518"/>
              </a:spcBef>
              <a:buClrTx/>
              <a:buSzPct val="75000"/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rgbClr val="3F3F3F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If the condition is False, the body of else is executed. Indentation is used to separate the blocks.</a:t>
            </a:r>
            <a:endParaRPr sz="2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8"/>
          <p:cNvSpPr/>
          <p:nvPr/>
        </p:nvSpPr>
        <p:spPr>
          <a:xfrm>
            <a:off x="641081" y="1740479"/>
            <a:ext cx="2604562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r>
              <a:rPr lang="en-US" sz="24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x = 4</a:t>
            </a:r>
            <a:endParaRPr sz="24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4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if x &gt; 2 :</a:t>
            </a:r>
            <a:endParaRPr dirty="0"/>
          </a:p>
          <a:p>
            <a:r>
              <a:rPr lang="en-US" sz="24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  print(‘Bigger‘)</a:t>
            </a:r>
            <a:endParaRPr sz="24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4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else :</a:t>
            </a:r>
            <a:endParaRPr dirty="0"/>
          </a:p>
          <a:p>
            <a:r>
              <a:rPr lang="en-US" sz="24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  print('Smaller‘)</a:t>
            </a:r>
            <a:endParaRPr sz="24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24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4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print('All done‘)</a:t>
            </a:r>
            <a:endParaRPr sz="24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8"/>
          <p:cNvSpPr/>
          <p:nvPr/>
        </p:nvSpPr>
        <p:spPr>
          <a:xfrm>
            <a:off x="5738594" y="2658012"/>
            <a:ext cx="2000250" cy="828675"/>
          </a:xfrm>
          <a:prstGeom prst="diamond">
            <a:avLst/>
          </a:prstGeom>
          <a:noFill/>
          <a:ln w="508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38100" dist="12699" dir="5400000" algn="ctr" rotWithShape="0">
              <a:schemeClr val="lt2">
                <a:alpha val="49803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x &gt; 2</a:t>
            </a:r>
            <a:endParaRPr/>
          </a:p>
        </p:txBody>
      </p:sp>
      <p:sp>
        <p:nvSpPr>
          <p:cNvPr id="243" name="Google Shape;243;p8"/>
          <p:cNvSpPr/>
          <p:nvPr/>
        </p:nvSpPr>
        <p:spPr>
          <a:xfrm>
            <a:off x="7460238" y="3500975"/>
            <a:ext cx="1950244" cy="714375"/>
          </a:xfrm>
          <a:prstGeom prst="rect">
            <a:avLst/>
          </a:prstGeom>
          <a:noFill/>
          <a:ln w="508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38100" dist="12699" dir="5400000" algn="ctr" rotWithShape="0">
              <a:schemeClr val="lt2">
                <a:alpha val="49803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print ('Bigger‘)</a:t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4" name="Google Shape;244;p8"/>
          <p:cNvCxnSpPr/>
          <p:nvPr/>
        </p:nvCxnSpPr>
        <p:spPr>
          <a:xfrm rot="10800000" flipH="1">
            <a:off x="7724557" y="3058061"/>
            <a:ext cx="784920" cy="7144"/>
          </a:xfrm>
          <a:prstGeom prst="straightConnector1">
            <a:avLst/>
          </a:prstGeom>
          <a:noFill/>
          <a:ln w="63500" cap="flat" cmpd="sng">
            <a:solidFill>
              <a:srgbClr val="00B05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45" name="Google Shape;245;p8"/>
          <p:cNvCxnSpPr/>
          <p:nvPr/>
        </p:nvCxnSpPr>
        <p:spPr>
          <a:xfrm rot="10800000" flipH="1">
            <a:off x="8478222" y="3068778"/>
            <a:ext cx="10716" cy="419695"/>
          </a:xfrm>
          <a:prstGeom prst="straightConnector1">
            <a:avLst/>
          </a:prstGeom>
          <a:noFill/>
          <a:ln w="63500" cap="flat" cmpd="sng">
            <a:solidFill>
              <a:srgbClr val="00B050"/>
            </a:solidFill>
            <a:prstDash val="solid"/>
            <a:miter lim="800000"/>
            <a:headEnd type="stealth" w="med" len="med"/>
            <a:tailEnd type="none" w="med" len="med"/>
          </a:ln>
        </p:spPr>
      </p:cxnSp>
      <p:cxnSp>
        <p:nvCxnSpPr>
          <p:cNvPr id="246" name="Google Shape;246;p8"/>
          <p:cNvCxnSpPr/>
          <p:nvPr/>
        </p:nvCxnSpPr>
        <p:spPr>
          <a:xfrm rot="10800000" flipH="1">
            <a:off x="6756579" y="4483241"/>
            <a:ext cx="1733253" cy="17859"/>
          </a:xfrm>
          <a:prstGeom prst="straightConnector1">
            <a:avLst/>
          </a:prstGeom>
          <a:noFill/>
          <a:ln w="63500" cap="flat" cmpd="sng">
            <a:solidFill>
              <a:srgbClr val="00B050"/>
            </a:solidFill>
            <a:prstDash val="solid"/>
            <a:miter lim="800000"/>
            <a:headEnd type="stealth" w="med" len="med"/>
            <a:tailEnd type="none" w="med" len="med"/>
          </a:ln>
          <a:effectLst>
            <a:outerShdw blurRad="38100" dist="12699" dir="5400000" algn="ctr" rotWithShape="0">
              <a:schemeClr val="lt2">
                <a:alpha val="49803"/>
              </a:schemeClr>
            </a:outerShdw>
          </a:effectLst>
        </p:spPr>
      </p:cxnSp>
      <p:sp>
        <p:nvSpPr>
          <p:cNvPr id="247" name="Google Shape;247;p8"/>
          <p:cNvSpPr/>
          <p:nvPr/>
        </p:nvSpPr>
        <p:spPr>
          <a:xfrm>
            <a:off x="7960477" y="2662656"/>
            <a:ext cx="409792" cy="369332"/>
          </a:xfrm>
          <a:prstGeom prst="rect">
            <a:avLst/>
          </a:prstGeom>
          <a:noFill/>
          <a:ln>
            <a:noFill/>
          </a:ln>
          <a:effectLst>
            <a:outerShdw blurRad="38100" dist="12699" dir="5400000" algn="ctr" rotWithShape="0">
              <a:schemeClr val="lt2">
                <a:alpha val="49803"/>
              </a:schemeClr>
            </a:outerShdw>
          </a:effectLst>
        </p:spPr>
        <p:txBody>
          <a:bodyPr spcFirstLastPara="1" wrap="square" lIns="0" tIns="0" rIns="0" bIns="0" anchor="ctr" anchorCtr="0">
            <a:spAutoFit/>
          </a:bodyPr>
          <a:lstStyle/>
          <a:p>
            <a:pPr algn="ctr"/>
            <a:r>
              <a:rPr lang="en-U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  <p:sp>
        <p:nvSpPr>
          <p:cNvPr id="248" name="Google Shape;248;p8"/>
          <p:cNvSpPr/>
          <p:nvPr/>
        </p:nvSpPr>
        <p:spPr>
          <a:xfrm>
            <a:off x="5440452" y="2662656"/>
            <a:ext cx="323807" cy="369332"/>
          </a:xfrm>
          <a:prstGeom prst="rect">
            <a:avLst/>
          </a:prstGeom>
          <a:noFill/>
          <a:ln>
            <a:noFill/>
          </a:ln>
          <a:effectLst>
            <a:outerShdw blurRad="38100" dist="12699" dir="5400000" algn="ctr" rotWithShape="0">
              <a:schemeClr val="lt2">
                <a:alpha val="49803"/>
              </a:schemeClr>
            </a:outerShdw>
          </a:effectLst>
        </p:spPr>
        <p:txBody>
          <a:bodyPr spcFirstLastPara="1" wrap="square" lIns="0" tIns="0" rIns="0" bIns="0" anchor="ctr" anchorCtr="0">
            <a:spAutoFit/>
          </a:bodyPr>
          <a:lstStyle/>
          <a:p>
            <a:pPr algn="ctr"/>
            <a:r>
              <a:rPr lang="en-U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cxnSp>
        <p:nvCxnSpPr>
          <p:cNvPr id="249" name="Google Shape;249;p8"/>
          <p:cNvCxnSpPr/>
          <p:nvPr/>
        </p:nvCxnSpPr>
        <p:spPr>
          <a:xfrm rot="10800000">
            <a:off x="8473758" y="4208205"/>
            <a:ext cx="5358" cy="259854"/>
          </a:xfrm>
          <a:prstGeom prst="straightConnector1">
            <a:avLst/>
          </a:prstGeom>
          <a:noFill/>
          <a:ln w="63500" cap="flat" cmpd="sng">
            <a:solidFill>
              <a:srgbClr val="00B05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50" name="Google Shape;250;p8"/>
          <p:cNvCxnSpPr/>
          <p:nvPr/>
        </p:nvCxnSpPr>
        <p:spPr>
          <a:xfrm rot="10800000">
            <a:off x="6746757" y="2294575"/>
            <a:ext cx="2679" cy="386655"/>
          </a:xfrm>
          <a:prstGeom prst="straightConnector1">
            <a:avLst/>
          </a:prstGeom>
          <a:noFill/>
          <a:ln w="63500" cap="flat" cmpd="sng">
            <a:solidFill>
              <a:srgbClr val="FF7F00"/>
            </a:solidFill>
            <a:prstDash val="solid"/>
            <a:miter lim="800000"/>
            <a:headEnd type="stealth" w="med" len="med"/>
            <a:tailEnd type="none" w="med" len="med"/>
          </a:ln>
          <a:effectLst>
            <a:outerShdw blurRad="38100" dist="12699" dir="5400000" algn="ctr" rotWithShape="0">
              <a:schemeClr val="lt2">
                <a:alpha val="49803"/>
              </a:schemeClr>
            </a:outerShdw>
          </a:effectLst>
        </p:spPr>
      </p:cxnSp>
      <p:sp>
        <p:nvSpPr>
          <p:cNvPr id="251" name="Google Shape;251;p8"/>
          <p:cNvSpPr/>
          <p:nvPr/>
        </p:nvSpPr>
        <p:spPr>
          <a:xfrm>
            <a:off x="5788600" y="1743612"/>
            <a:ext cx="1950244" cy="542925"/>
          </a:xfrm>
          <a:prstGeom prst="rect">
            <a:avLst/>
          </a:prstGeom>
          <a:noFill/>
          <a:ln w="50800" cap="flat" cmpd="sng">
            <a:solidFill>
              <a:srgbClr val="FF7F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38100" dist="12699" dir="5400000" algn="ctr" rotWithShape="0">
              <a:schemeClr val="lt2">
                <a:alpha val="49803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X = 4</a:t>
            </a:r>
            <a:endParaRPr/>
          </a:p>
        </p:txBody>
      </p:sp>
      <p:cxnSp>
        <p:nvCxnSpPr>
          <p:cNvPr id="252" name="Google Shape;252;p8"/>
          <p:cNvCxnSpPr/>
          <p:nvPr/>
        </p:nvCxnSpPr>
        <p:spPr>
          <a:xfrm rot="10800000" flipH="1">
            <a:off x="5017075" y="3072349"/>
            <a:ext cx="784920" cy="7144"/>
          </a:xfrm>
          <a:prstGeom prst="straightConnector1">
            <a:avLst/>
          </a:prstGeom>
          <a:noFill/>
          <a:ln w="63500" cap="flat" cmpd="sng">
            <a:solidFill>
              <a:srgbClr val="FF00F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dist="12699" dir="5400000" algn="ctr" rotWithShape="0">
              <a:schemeClr val="lt2">
                <a:alpha val="49803"/>
              </a:schemeClr>
            </a:outerShdw>
          </a:effectLst>
        </p:spPr>
      </p:cxnSp>
      <p:cxnSp>
        <p:nvCxnSpPr>
          <p:cNvPr id="253" name="Google Shape;253;p8"/>
          <p:cNvCxnSpPr/>
          <p:nvPr/>
        </p:nvCxnSpPr>
        <p:spPr>
          <a:xfrm rot="10800000" flipH="1">
            <a:off x="5006359" y="3068778"/>
            <a:ext cx="10716" cy="419695"/>
          </a:xfrm>
          <a:prstGeom prst="straightConnector1">
            <a:avLst/>
          </a:prstGeom>
          <a:noFill/>
          <a:ln w="63500" cap="flat" cmpd="sng">
            <a:solidFill>
              <a:srgbClr val="FF00FF"/>
            </a:solidFill>
            <a:prstDash val="solid"/>
            <a:miter lim="800000"/>
            <a:headEnd type="stealth" w="med" len="med"/>
            <a:tailEnd type="none" w="med" len="med"/>
          </a:ln>
        </p:spPr>
      </p:cxnSp>
      <p:sp>
        <p:nvSpPr>
          <p:cNvPr id="254" name="Google Shape;254;p8"/>
          <p:cNvSpPr/>
          <p:nvPr/>
        </p:nvSpPr>
        <p:spPr>
          <a:xfrm>
            <a:off x="4066956" y="3486687"/>
            <a:ext cx="1950244" cy="714375"/>
          </a:xfrm>
          <a:prstGeom prst="rect">
            <a:avLst/>
          </a:prstGeom>
          <a:noFill/>
          <a:ln w="50800" cap="flat" cmpd="sng">
            <a:solidFill>
              <a:srgbClr val="FF00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38100" dist="12699" dir="5400000" algn="ctr" rotWithShape="0">
              <a:schemeClr val="lt2">
                <a:alpha val="49803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print('Smaller‘)</a:t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5" name="Google Shape;255;p8"/>
          <p:cNvCxnSpPr/>
          <p:nvPr/>
        </p:nvCxnSpPr>
        <p:spPr>
          <a:xfrm flipH="1">
            <a:off x="5003682" y="4488597"/>
            <a:ext cx="1753791" cy="1786"/>
          </a:xfrm>
          <a:prstGeom prst="straightConnector1">
            <a:avLst/>
          </a:prstGeom>
          <a:noFill/>
          <a:ln w="63500" cap="flat" cmpd="sng">
            <a:solidFill>
              <a:srgbClr val="FF00FF"/>
            </a:solidFill>
            <a:prstDash val="solid"/>
            <a:miter lim="800000"/>
            <a:headEnd type="stealth" w="med" len="med"/>
            <a:tailEnd type="none" w="med" len="med"/>
          </a:ln>
          <a:effectLst>
            <a:outerShdw blurRad="38100" dist="12699" dir="5400000" algn="ctr" rotWithShape="0">
              <a:schemeClr val="lt2">
                <a:alpha val="49803"/>
              </a:schemeClr>
            </a:outerShdw>
          </a:effectLst>
        </p:spPr>
      </p:cxnSp>
      <p:cxnSp>
        <p:nvCxnSpPr>
          <p:cNvPr id="256" name="Google Shape;256;p8"/>
          <p:cNvCxnSpPr/>
          <p:nvPr/>
        </p:nvCxnSpPr>
        <p:spPr>
          <a:xfrm rot="10800000">
            <a:off x="4987608" y="4215349"/>
            <a:ext cx="5358" cy="259854"/>
          </a:xfrm>
          <a:prstGeom prst="straightConnector1">
            <a:avLst/>
          </a:prstGeom>
          <a:noFill/>
          <a:ln w="63500" cap="flat" cmpd="sng">
            <a:solidFill>
              <a:srgbClr val="FF00FF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57" name="Google Shape;257;p8"/>
          <p:cNvCxnSpPr/>
          <p:nvPr/>
        </p:nvCxnSpPr>
        <p:spPr>
          <a:xfrm rot="10800000" flipH="1">
            <a:off x="6763722" y="4526103"/>
            <a:ext cx="10716" cy="419695"/>
          </a:xfrm>
          <a:prstGeom prst="straightConnector1">
            <a:avLst/>
          </a:prstGeom>
          <a:noFill/>
          <a:ln w="63500" cap="flat" cmpd="sng">
            <a:solidFill>
              <a:srgbClr val="FF7F00"/>
            </a:solidFill>
            <a:prstDash val="solid"/>
            <a:miter lim="800000"/>
            <a:headEnd type="stealth" w="med" len="med"/>
            <a:tailEnd type="none" w="med" len="med"/>
          </a:ln>
          <a:effectLst>
            <a:outerShdw blurRad="38100" dist="12699" dir="5400000" algn="ctr" rotWithShape="0">
              <a:schemeClr val="lt2">
                <a:alpha val="49803"/>
              </a:schemeClr>
            </a:outerShdw>
          </a:effectLst>
        </p:spPr>
      </p:cxnSp>
      <p:sp>
        <p:nvSpPr>
          <p:cNvPr id="258" name="Google Shape;258;p8"/>
          <p:cNvSpPr/>
          <p:nvPr/>
        </p:nvSpPr>
        <p:spPr>
          <a:xfrm>
            <a:off x="5760025" y="4929725"/>
            <a:ext cx="2099940" cy="542925"/>
          </a:xfrm>
          <a:prstGeom prst="rect">
            <a:avLst/>
          </a:prstGeom>
          <a:noFill/>
          <a:ln w="50800" cap="flat" cmpd="sng">
            <a:solidFill>
              <a:srgbClr val="FF7F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38100" dist="12699" dir="5400000" algn="ctr" rotWithShape="0">
              <a:schemeClr val="lt2">
                <a:alpha val="49803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Print('All Done‘)</a:t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8"/>
          <p:cNvSpPr txBox="1">
            <a:spLocks noGrp="1"/>
          </p:cNvSpPr>
          <p:nvPr>
            <p:ph type="title"/>
          </p:nvPr>
        </p:nvSpPr>
        <p:spPr>
          <a:xfrm>
            <a:off x="1784469" y="274641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r>
              <a:rPr lang="en-US"/>
              <a:t>Why we need Conditional statements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ivic">
  <a:themeElements>
    <a:clrScheme name="Civic">
      <a:dk1>
        <a:srgbClr val="000000"/>
      </a:dk1>
      <a:lt1>
        <a:srgbClr val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920</Words>
  <Application>Microsoft Office PowerPoint</Application>
  <PresentationFormat>Widescreen</PresentationFormat>
  <Paragraphs>235</Paragraphs>
  <Slides>25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Georgia</vt:lpstr>
      <vt:lpstr>Arial</vt:lpstr>
      <vt:lpstr>Noto Sans Symbols</vt:lpstr>
      <vt:lpstr>Gill Sans</vt:lpstr>
      <vt:lpstr>Calibri</vt:lpstr>
      <vt:lpstr>Civic</vt:lpstr>
      <vt:lpstr>Python</vt:lpstr>
      <vt:lpstr>Agenda</vt:lpstr>
      <vt:lpstr>Recap</vt:lpstr>
      <vt:lpstr>Control Structures</vt:lpstr>
      <vt:lpstr>Conditional Statements</vt:lpstr>
      <vt:lpstr>Conditional Statements</vt:lpstr>
      <vt:lpstr>PowerPoint Presentation</vt:lpstr>
      <vt:lpstr>If-else</vt:lpstr>
      <vt:lpstr>Why we need Conditional statements</vt:lpstr>
      <vt:lpstr>Why we need Conditional statements</vt:lpstr>
      <vt:lpstr>if-else-else</vt:lpstr>
      <vt:lpstr>if-else-else</vt:lpstr>
      <vt:lpstr>if-else-else</vt:lpstr>
      <vt:lpstr>If-else-if</vt:lpstr>
      <vt:lpstr>if-else-if</vt:lpstr>
      <vt:lpstr>Self Check</vt:lpstr>
      <vt:lpstr>While Loop</vt:lpstr>
      <vt:lpstr>While loop example</vt:lpstr>
      <vt:lpstr>While Loop</vt:lpstr>
      <vt:lpstr>Number Guessing Game</vt:lpstr>
      <vt:lpstr>For Loop</vt:lpstr>
      <vt:lpstr>For Loop</vt:lpstr>
      <vt:lpstr>Quick Check</vt:lpstr>
      <vt:lpstr>Questions?</vt:lpstr>
      <vt:lpstr>Thank you.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Shweta</dc:creator>
  <cp:lastModifiedBy>SHWETA PAROPKARI</cp:lastModifiedBy>
  <cp:revision>53</cp:revision>
  <dcterms:created xsi:type="dcterms:W3CDTF">2021-01-26T08:10:49Z</dcterms:created>
  <dcterms:modified xsi:type="dcterms:W3CDTF">2023-03-27T09:34:22Z</dcterms:modified>
</cp:coreProperties>
</file>