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79" r:id="rId4"/>
    <p:sldId id="282" r:id="rId5"/>
    <p:sldId id="276" r:id="rId6"/>
    <p:sldId id="277" r:id="rId7"/>
  </p:sldIdLst>
  <p:sldSz cx="12192000" cy="6858000"/>
  <p:notesSz cx="6858000" cy="9144000"/>
  <p:embeddedFontLs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CK3sTVfDDL3Gi5gkwF4sF7PW+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0844" autoAdjust="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1203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02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01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2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3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3"/>
          <p:cNvSpPr/>
          <p:nvPr/>
        </p:nvSpPr>
        <p:spPr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3"/>
          <p:cNvSpPr/>
          <p:nvPr/>
        </p:nvSpPr>
        <p:spPr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3"/>
          <p:cNvSpPr/>
          <p:nvPr/>
        </p:nvSpPr>
        <p:spPr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3"/>
          <p:cNvSpPr/>
          <p:nvPr/>
        </p:nvSpPr>
        <p:spPr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23"/>
          <p:cNvCxnSpPr/>
          <p:nvPr/>
        </p:nvCxnSpPr>
        <p:spPr>
          <a:xfrm>
            <a:off x="203200" y="243840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8" name="Google Shape;38;p23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2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5791200" y="2199451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 rot="5400000">
            <a:off x="3792220" y="-1865884"/>
            <a:ext cx="4599432" cy="11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33"/>
          <p:cNvSpPr/>
          <p:nvPr/>
        </p:nvSpPr>
        <p:spPr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33"/>
          <p:cNvSpPr/>
          <p:nvPr/>
        </p:nvSpPr>
        <p:spPr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3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33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Google Shape;155;p33"/>
          <p:cNvCxnSpPr/>
          <p:nvPr/>
        </p:nvCxnSpPr>
        <p:spPr>
          <a:xfrm rot="5400000">
            <a:off x="6403340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6" name="Google Shape;156;p3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33"/>
          <p:cNvSpPr txBox="1">
            <a:spLocks noGrp="1"/>
          </p:cNvSpPr>
          <p:nvPr>
            <p:ph type="sldNum" idx="12"/>
          </p:nvPr>
        </p:nvSpPr>
        <p:spPr>
          <a:xfrm>
            <a:off x="9221216" y="3009902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"/>
          </p:nvPr>
        </p:nvSpPr>
        <p:spPr>
          <a:xfrm rot="5400000">
            <a:off x="1864517" y="-1153317"/>
            <a:ext cx="5821366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 rot="5400000">
            <a:off x="7894639" y="2265364"/>
            <a:ext cx="5851525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5815584" y="1026373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1"/>
          </p:nvPr>
        </p:nvSpPr>
        <p:spPr>
          <a:xfrm>
            <a:off x="402336" y="1527048"/>
            <a:ext cx="1133856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5791200" y="1036021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26"/>
          <p:cNvSpPr/>
          <p:nvPr/>
        </p:nvSpPr>
        <p:spPr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26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26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26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26"/>
          <p:cNvSpPr txBox="1"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2" name="Google Shape;62;p26"/>
          <p:cNvCxnSpPr/>
          <p:nvPr/>
        </p:nvCxnSpPr>
        <p:spPr>
          <a:xfrm>
            <a:off x="207264" y="2420112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3" name="Google Shape;63;p26"/>
          <p:cNvSpPr/>
          <p:nvPr/>
        </p:nvSpPr>
        <p:spPr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26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26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5791200" y="2199451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7" name="Google Shape;67;p26"/>
          <p:cNvSpPr txBox="1"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7721600" y="640994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3" name="Google Shape;73;p27"/>
          <p:cNvCxnSpPr/>
          <p:nvPr/>
        </p:nvCxnSpPr>
        <p:spPr>
          <a:xfrm rot="10800000" flipH="1">
            <a:off x="6084107" y="1575653"/>
            <a:ext cx="11895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>
            <a:off x="402336" y="1371600"/>
            <a:ext cx="53848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2"/>
          </p:nvPr>
        </p:nvSpPr>
        <p:spPr>
          <a:xfrm>
            <a:off x="6400800" y="1371600"/>
            <a:ext cx="53848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bg>
      <p:bgPr>
        <a:solidFill>
          <a:schemeClr val="l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28"/>
          <p:cNvCxnSpPr/>
          <p:nvPr/>
        </p:nvCxnSpPr>
        <p:spPr>
          <a:xfrm rot="10800000">
            <a:off x="6096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28"/>
          <p:cNvSpPr/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28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28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28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28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2"/>
          </p:nvPr>
        </p:nvSpPr>
        <p:spPr>
          <a:xfrm>
            <a:off x="6388441" y="1524000"/>
            <a:ext cx="5389033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406400" y="6409944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28"/>
          <p:cNvCxnSpPr/>
          <p:nvPr/>
        </p:nvCxnSpPr>
        <p:spPr>
          <a:xfrm>
            <a:off x="203200" y="128016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9" name="Google Shape;89;p28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02336" y="2471383"/>
            <a:ext cx="5388864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4"/>
          </p:nvPr>
        </p:nvSpPr>
        <p:spPr>
          <a:xfrm>
            <a:off x="6400800" y="2471383"/>
            <a:ext cx="53848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28"/>
          <p:cNvSpPr txBox="1">
            <a:spLocks noGrp="1"/>
          </p:cNvSpPr>
          <p:nvPr>
            <p:ph type="sldNum" idx="12"/>
          </p:nvPr>
        </p:nvSpPr>
        <p:spPr>
          <a:xfrm>
            <a:off x="5791200" y="1042417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9"/>
          <p:cNvSpPr/>
          <p:nvPr/>
        </p:nvSpPr>
        <p:spPr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29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9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9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29"/>
          <p:cNvSpPr/>
          <p:nvPr/>
        </p:nvSpPr>
        <p:spPr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9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sldNum" idx="12"/>
          </p:nvPr>
        </p:nvSpPr>
        <p:spPr>
          <a:xfrm>
            <a:off x="5689600" y="6324600"/>
            <a:ext cx="8128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/>
          <p:nvPr/>
        </p:nvSpPr>
        <p:spPr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30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30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30"/>
          <p:cNvSpPr/>
          <p:nvPr/>
        </p:nvSpPr>
        <p:spPr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30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30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30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508000" y="1981201"/>
            <a:ext cx="31496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/>
          <p:nvPr/>
        </p:nvSpPr>
        <p:spPr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Google Shape;116;p30"/>
          <p:cNvCxnSpPr/>
          <p:nvPr/>
        </p:nvCxnSpPr>
        <p:spPr>
          <a:xfrm>
            <a:off x="203200" y="53340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7" name="Google Shape;117;p30"/>
          <p:cNvSpPr txBox="1">
            <a:spLocks noGrp="1"/>
          </p:cNvSpPr>
          <p:nvPr>
            <p:ph type="body" idx="2"/>
          </p:nvPr>
        </p:nvSpPr>
        <p:spPr>
          <a:xfrm>
            <a:off x="4165600" y="685800"/>
            <a:ext cx="7518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3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30"/>
          <p:cNvSpPr txBox="1">
            <a:spLocks noGrp="1"/>
          </p:cNvSpPr>
          <p:nvPr>
            <p:ph type="sldNum" idx="12"/>
          </p:nvPr>
        </p:nvSpPr>
        <p:spPr>
          <a:xfrm>
            <a:off x="1828800" y="312739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1" name="Google Shape;121;p30"/>
          <p:cNvSpPr/>
          <p:nvPr/>
        </p:nvSpPr>
        <p:spPr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30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ftr" idx="11"/>
          </p:nvPr>
        </p:nvSpPr>
        <p:spPr>
          <a:xfrm>
            <a:off x="402336" y="6410848"/>
            <a:ext cx="45110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31"/>
          <p:cNvCxnSpPr/>
          <p:nvPr/>
        </p:nvCxnSpPr>
        <p:spPr>
          <a:xfrm>
            <a:off x="203200" y="53340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Google Shape;126;p31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31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31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31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31"/>
          <p:cNvSpPr/>
          <p:nvPr/>
        </p:nvSpPr>
        <p:spPr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31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31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3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31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1828800" y="312739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>
            <a:spLocks noGrp="1"/>
          </p:cNvSpPr>
          <p:nvPr>
            <p:ph type="pic" idx="2"/>
          </p:nvPr>
        </p:nvSpPr>
        <p:spPr>
          <a:xfrm>
            <a:off x="4000500" y="609600"/>
            <a:ext cx="78232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1"/>
          <p:cNvSpPr txBox="1">
            <a:spLocks noGrp="1"/>
          </p:cNvSpPr>
          <p:nvPr>
            <p:ph type="body" idx="1"/>
          </p:nvPr>
        </p:nvSpPr>
        <p:spPr>
          <a:xfrm>
            <a:off x="508000" y="990600"/>
            <a:ext cx="3251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marL="914400" lvl="1" indent="-28194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marL="1371600" lvl="2" indent="-276225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marL="1828800" lvl="3" indent="-268605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/>
          <p:nvPr/>
        </p:nvSpPr>
        <p:spPr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dt" idx="10"/>
          </p:nvPr>
        </p:nvSpPr>
        <p:spPr>
          <a:xfrm>
            <a:off x="7717536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ftr" idx="11"/>
          </p:nvPr>
        </p:nvSpPr>
        <p:spPr>
          <a:xfrm>
            <a:off x="402336" y="6410848"/>
            <a:ext cx="47792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22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22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22"/>
          <p:cNvSpPr/>
          <p:nvPr/>
        </p:nvSpPr>
        <p:spPr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2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Google Shape;17;p22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22"/>
          <p:cNvCxnSpPr/>
          <p:nvPr/>
        </p:nvCxnSpPr>
        <p:spPr>
          <a:xfrm>
            <a:off x="203200" y="1276743"/>
            <a:ext cx="1177747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22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pic>
        <p:nvPicPr>
          <p:cNvPr id="25" name="Picture 24" descr="Procareer Academ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437" y="5972061"/>
            <a:ext cx="2327712" cy="74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>
            <a:spLocks noGrp="1"/>
          </p:cNvSpPr>
          <p:nvPr>
            <p:ph type="body" idx="1"/>
          </p:nvPr>
        </p:nvSpPr>
        <p:spPr>
          <a:xfrm>
            <a:off x="1209822" y="2285993"/>
            <a:ext cx="8679766" cy="279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ct val="85000"/>
            </a:pPr>
            <a:endParaRPr dirty="0"/>
          </a:p>
          <a:p>
            <a:pPr marL="0" indent="0">
              <a:spcBef>
                <a:spcPts val="616"/>
              </a:spcBef>
              <a:buSzPct val="85000"/>
            </a:pPr>
            <a:endParaRPr sz="4400" dirty="0"/>
          </a:p>
          <a:p>
            <a:pPr marL="0" indent="0">
              <a:spcBef>
                <a:spcPts val="616"/>
              </a:spcBef>
              <a:buSzPct val="103888"/>
            </a:pPr>
            <a:r>
              <a:rPr lang="en-US" sz="3600" dirty="0" smtClean="0"/>
              <a:t>LOOP CONTROL STATEMENTS</a:t>
            </a:r>
          </a:p>
          <a:p>
            <a:pPr marL="0" indent="0">
              <a:spcBef>
                <a:spcPts val="616"/>
              </a:spcBef>
              <a:buSzPct val="103888"/>
            </a:pPr>
            <a:r>
              <a:rPr lang="en-US" sz="3600" dirty="0" smtClean="0"/>
              <a:t>IN </a:t>
            </a:r>
            <a:r>
              <a:rPr lang="en-US" sz="3600" dirty="0"/>
              <a:t>PYTHON</a:t>
            </a:r>
            <a:endParaRPr sz="4400" dirty="0"/>
          </a:p>
        </p:txBody>
      </p:sp>
      <p:sp>
        <p:nvSpPr>
          <p:cNvPr id="168" name="Google Shape;168;p1"/>
          <p:cNvSpPr txBox="1">
            <a:spLocks noGrp="1"/>
          </p:cNvSpPr>
          <p:nvPr>
            <p:ph type="title"/>
          </p:nvPr>
        </p:nvSpPr>
        <p:spPr>
          <a:xfrm>
            <a:off x="2246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Python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2727904" y="5013513"/>
            <a:ext cx="56436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Pooja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Godse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" name="Picture 4" descr="Procareer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437" y="5972061"/>
            <a:ext cx="2327712" cy="74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207" y="1484842"/>
            <a:ext cx="4306943" cy="41281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SzPct val="7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</a:p>
          <a:p>
            <a:pPr>
              <a:lnSpc>
                <a:spcPct val="150000"/>
              </a:lnSpc>
              <a:buClrTx/>
              <a:buSzPct val="7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  <a:p>
            <a:pPr>
              <a:lnSpc>
                <a:spcPct val="150000"/>
              </a:lnSpc>
              <a:buClrTx/>
              <a:buSzPct val="7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424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495" y="1632732"/>
            <a:ext cx="4529797" cy="46273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2336" y="6384072"/>
            <a:ext cx="27286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credit: https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www.programiz.in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80" y="1607233"/>
            <a:ext cx="4555954" cy="46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"/>
          <p:cNvSpPr txBox="1">
            <a:spLocks noGrp="1"/>
          </p:cNvSpPr>
          <p:nvPr>
            <p:ph type="title"/>
          </p:nvPr>
        </p:nvSpPr>
        <p:spPr>
          <a:xfrm>
            <a:off x="1881158" y="3214686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"/>
          <p:cNvSpPr txBox="1">
            <a:spLocks noGrp="1"/>
          </p:cNvSpPr>
          <p:nvPr>
            <p:ph type="title"/>
          </p:nvPr>
        </p:nvSpPr>
        <p:spPr>
          <a:xfrm>
            <a:off x="1881158" y="3214686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Thank you.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</Words>
  <Application>Microsoft Office PowerPoint</Application>
  <PresentationFormat>Widescreen</PresentationFormat>
  <Paragraphs>15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Georgia</vt:lpstr>
      <vt:lpstr>Noto Sans Symbols</vt:lpstr>
      <vt:lpstr>Calibri</vt:lpstr>
      <vt:lpstr>Civic</vt:lpstr>
      <vt:lpstr>Python</vt:lpstr>
      <vt:lpstr>Agenda</vt:lpstr>
      <vt:lpstr>Break</vt:lpstr>
      <vt:lpstr>Continue</vt:lpstr>
      <vt:lpstr>Questions?</vt:lpstr>
      <vt:lpstr>Thank you.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Shweta</dc:creator>
  <cp:lastModifiedBy>Tele</cp:lastModifiedBy>
  <cp:revision>50</cp:revision>
  <dcterms:created xsi:type="dcterms:W3CDTF">2021-01-26T08:10:49Z</dcterms:created>
  <dcterms:modified xsi:type="dcterms:W3CDTF">2023-03-21T06:57:32Z</dcterms:modified>
</cp:coreProperties>
</file>