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31600" y="1744050"/>
            <a:ext cx="8222100" cy="8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How Hackers steal your credentials</a:t>
            </a:r>
            <a:endParaRPr sz="4000"/>
          </a:p>
        </p:txBody>
      </p:sp>
      <p:sp>
        <p:nvSpPr>
          <p:cNvPr id="86" name="Google Shape;86;p13"/>
          <p:cNvSpPr txBox="1"/>
          <p:nvPr/>
        </p:nvSpPr>
        <p:spPr>
          <a:xfrm>
            <a:off x="2166450" y="2571750"/>
            <a:ext cx="4811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What is phishing and how to identify them</a:t>
            </a:r>
            <a:endParaRPr sz="1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Phishing</a:t>
            </a:r>
            <a:endParaRPr/>
          </a:p>
        </p:txBody>
      </p:sp>
      <p:grpSp>
        <p:nvGrpSpPr>
          <p:cNvPr id="92" name="Google Shape;92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93" name="Google Shape;93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4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Receive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6" name="Google Shape;96;p14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An email with malicious link sent with the urgency of clicking on it.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A social engineering tactic to take advantage of our trust. Uses familiarity and lucrative offer to lure you in.</a:t>
            </a:r>
            <a:endParaRPr sz="1600"/>
          </a:p>
        </p:txBody>
      </p:sp>
      <p:grpSp>
        <p:nvGrpSpPr>
          <p:cNvPr id="97" name="Google Shape;97;p14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98" name="Google Shape;98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" name="Google Shape;100;p14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Action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" name="Google Shape;101;p14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User clicks on the link without verifying authenticity.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Enters credential on the web interface thinking they are performing a </a:t>
            </a:r>
            <a:r>
              <a:rPr lang="en" sz="1600"/>
              <a:t>legitimate </a:t>
            </a:r>
            <a:r>
              <a:rPr lang="en" sz="1600"/>
              <a:t>task.</a:t>
            </a:r>
            <a:endParaRPr sz="1600"/>
          </a:p>
        </p:txBody>
      </p:sp>
      <p:grpSp>
        <p:nvGrpSpPr>
          <p:cNvPr id="102" name="Google Shape;102;p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03" name="Google Shape;103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4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Phished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6" name="Google Shape;106;p14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Bad guys gets your credential and your account is compromised for them to perform further exploitation.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e.g. Identity fraud, data breach etc.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spot phishing email in three simple steps</a:t>
            </a:r>
            <a:endParaRPr/>
          </a:p>
        </p:txBody>
      </p:sp>
      <p:sp>
        <p:nvSpPr>
          <p:cNvPr id="112" name="Google Shape;112;p15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5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Step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4" name="Google Shape;114;p15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Identify the sender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The sender address will be outside of the company domain. It will pretend to be coming from inside the company.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e.g. CEO, IT, Manager etc.</a:t>
            </a:r>
            <a:endParaRPr sz="1600"/>
          </a:p>
        </p:txBody>
      </p:sp>
      <p:sp>
        <p:nvSpPr>
          <p:cNvPr id="115" name="Google Shape;115;p15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5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Step </a:t>
            </a:r>
            <a:r>
              <a:rPr lang="en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7" name="Google Shape;117;p15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Grammar and spelling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Look for poor grammar and spelling mistakes on the subject and body.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It is crucial to read carefully and identify these mistakes.</a:t>
            </a:r>
            <a:endParaRPr sz="1600"/>
          </a:p>
        </p:txBody>
      </p:sp>
      <p:sp>
        <p:nvSpPr>
          <p:cNvPr id="118" name="Google Shape;118;p15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5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Step </a:t>
            </a:r>
            <a:r>
              <a:rPr lang="en">
                <a:solidFill>
                  <a:schemeClr val="lt1"/>
                </a:solidFill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0" name="Google Shape;120;p15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Urgency and Familiarity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Almost always you will be presented with an offer that sounds too good to be true.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Or, an urgent action to be performed by clicking on the link or attachment.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26" name="Google Shape;126;p16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easy to stop getting phished</a:t>
            </a:r>
            <a:endParaRPr/>
          </a:p>
        </p:txBody>
      </p:sp>
      <p:sp>
        <p:nvSpPr>
          <p:cNvPr id="127" name="Google Shape;127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Never ever click on the link or attachment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Always verify source address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Always verify any offer or event before clicking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Always look for suspicious indicators such as spelling errors or wrong email address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your attention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