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A7-3D3A-F92C-4A75-0C456913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DBF7D-C93B-0ED2-E77B-980949DD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DC6A-2E18-481F-6F83-9D5E7668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A68E-42FC-A643-F547-54BE8A22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A3E2-7BE4-9A28-430D-81036BA6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2398-C319-4838-0D2A-0F78AA24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2B1A2-4AD5-CA88-322F-534C4D1F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CA52-4233-18D6-FF5B-A23F0D9A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8641-762E-3F6F-AA1C-C99913CF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A304-B895-C3D9-BD8C-7C1394A0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B5BCE-C600-8C96-3184-EBE3C445A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FC98-6B62-B615-12D0-B4405CB1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7B42-348C-B546-08B6-FFDAC150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A0BA-006B-5A9A-FD78-2BDEDF2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D543-7FA1-C6C3-0563-B75650E8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8409-FBCE-6208-9C5C-289D8739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5543-2D29-48D0-11A1-846D1437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7DAF-3B9F-FF15-9B7B-C53C3D64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5708-70D6-CCC2-6D14-C4B69CF9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2FF0-493C-624F-F814-8EDDBC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4EB2-BFAA-6560-719C-AF45CA5E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B4F2-5A48-0DAD-E7AE-5C42D9C0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2C01-D592-CB52-0925-D957E979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9D01-B727-F63C-FBB7-4E4B48F1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A4ED-2173-38D2-8B21-2B366976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55A-5A97-C1D1-76AB-A97DE7A2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7DD4-D4A9-1415-5D59-8BF0B2C37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41C9-1208-7A3B-A83D-98E32A77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A9E76-31A5-F1C1-9D86-92E1116C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AD0B-1FF8-D283-4601-CB2E576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44-3D3D-B523-CAAD-405F79DB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403E-FB0A-FCF9-548C-E6D7B2CA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BE5D-A336-EBA4-A48E-84DA0E151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2529-CF3D-B250-0379-EB3A59D6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E1E75-42FF-D2F9-1CDD-958406BC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A1222-1C8C-2FD2-086B-46A013E33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EB56-56C4-FD88-91FB-A384C254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4257D-17A5-F46E-04B7-36843DCF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40302-D524-A8A2-18EF-FDC7E67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5053-9734-1C29-2383-56440FFA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46D39-D3B3-B24C-8BB2-2C47CFD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D92B-275F-8753-38A8-1C887B46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6F548-4175-6339-3F5B-2CB4704C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C5F3A-B225-81D1-DC22-97722085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E3D6-F146-7BF1-76B8-CADFD3E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8E76A-9B96-8C1E-A432-BD27141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555-AF56-30E7-32E5-C7BCE7BD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D01E-192A-18E8-7864-63931530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6A422-70CC-BBCF-0E39-91B74DC3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A375-648F-C824-651C-9FBAD0A3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3874-61F2-4B43-E33A-8021352C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A38C-BECF-5001-D3C1-71A21BE1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EEB-158D-2F35-88AD-C0D7BDE6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50AAE-36E3-7B18-7C86-9FFC3D19C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614B9-0F85-C2F6-4A2C-42109408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6A57-2B50-B739-3DB7-EC1FC23C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1A41-29CE-4520-24B9-B319CF29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D867-761F-8124-819D-6378A86F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3EFC9-591D-937F-BB54-A85D18E5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D2B7-4295-D1B0-6660-EF6F87EA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35D6-1EEE-E911-3A19-A1F434E75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5AB3-C166-43DB-85B7-E1DF561E0005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4685-D8F5-F658-22E9-80D23934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B967-5E60-EF96-5312-F2ABEE36B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8C87-B4C1-4944-9ED4-3165ADF3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B848-6B25-0591-721A-2FFB217A0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4713E-3BDE-100B-4D73-487795104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product categories were not that important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unit price and temperature were important in predicting stock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hour of day was also important for predicting stock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 the dataset needs to be further engineered, or more datasets need to be added.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Feature Engineering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</dc:title>
  <dc:creator>Ibtisam Hashmi</dc:creator>
  <cp:lastModifiedBy>Ibtisam Hashmi</cp:lastModifiedBy>
  <cp:revision>1</cp:revision>
  <dcterms:created xsi:type="dcterms:W3CDTF">2023-09-19T08:05:54Z</dcterms:created>
  <dcterms:modified xsi:type="dcterms:W3CDTF">2023-09-19T08:07:04Z</dcterms:modified>
</cp:coreProperties>
</file>