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4D673-917D-4D59-8B63-58D6607E90A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10408-6D55-412B-B0C2-C2165AEF5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778-1C89-40C5-A6BE-6944ADE3A02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9825CA6-CB62-44C7-A9E2-1E74D901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778-1C89-40C5-A6BE-6944ADE3A02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5CA6-CB62-44C7-A9E2-1E74D901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7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778-1C89-40C5-A6BE-6944ADE3A02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5CA6-CB62-44C7-A9E2-1E74D901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5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778-1C89-40C5-A6BE-6944ADE3A02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5CA6-CB62-44C7-A9E2-1E74D901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A0EA778-1C89-40C5-A6BE-6944ADE3A02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9825CA6-CB62-44C7-A9E2-1E74D901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778-1C89-40C5-A6BE-6944ADE3A02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5CA6-CB62-44C7-A9E2-1E74D901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778-1C89-40C5-A6BE-6944ADE3A02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5CA6-CB62-44C7-A9E2-1E74D901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8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778-1C89-40C5-A6BE-6944ADE3A02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5CA6-CB62-44C7-A9E2-1E74D901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778-1C89-40C5-A6BE-6944ADE3A02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5CA6-CB62-44C7-A9E2-1E74D901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5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778-1C89-40C5-A6BE-6944ADE3A02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5CA6-CB62-44C7-A9E2-1E74D901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778-1C89-40C5-A6BE-6944ADE3A025}" type="datetimeFigureOut">
              <a:rPr lang="en-US" smtClean="0"/>
              <a:t>1/26/2024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5CA6-CB62-44C7-A9E2-1E74D901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A0EA778-1C89-40C5-A6BE-6944ADE3A02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9825CA6-CB62-44C7-A9E2-1E74D901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ismillah">
            <a:extLst>
              <a:ext uri="{FF2B5EF4-FFF2-40B4-BE49-F238E27FC236}">
                <a16:creationId xmlns:a16="http://schemas.microsoft.com/office/drawing/2014/main" id="{2121BCCE-1FF3-4197-A091-2A56FDC4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46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ank You PowerPoint Template and Google Slides Theme">
            <a:extLst>
              <a:ext uri="{FF2B5EF4-FFF2-40B4-BE49-F238E27FC236}">
                <a16:creationId xmlns:a16="http://schemas.microsoft.com/office/drawing/2014/main" id="{8276B383-36CB-4813-A2C7-25D99D4F4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"/>
            <a:ext cx="12192000" cy="686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75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5C66-60A6-4761-8B3E-9879A08FB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Iris Flower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81711-A8A6-49E0-8F05-5F9A03265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 with KNN, K-Means, and Naive Bayes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5C425-9BA3-4C4E-9994-DF92DE6B72CE}"/>
              </a:ext>
            </a:extLst>
          </p:cNvPr>
          <p:cNvSpPr txBox="1"/>
          <p:nvPr/>
        </p:nvSpPr>
        <p:spPr>
          <a:xfrm>
            <a:off x="1051560" y="5817996"/>
            <a:ext cx="960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by:</a:t>
            </a:r>
            <a:r>
              <a:rPr lang="en-US" dirty="0"/>
              <a:t> Muhammad Ibtisam Ahmad</a:t>
            </a:r>
          </a:p>
          <a:p>
            <a:r>
              <a:rPr lang="en-US" b="1" dirty="0"/>
              <a:t>Submitted to: </a:t>
            </a:r>
            <a:r>
              <a:rPr lang="en-US" dirty="0"/>
              <a:t>Hafiz Usama </a:t>
            </a:r>
            <a:r>
              <a:rPr lang="en-US" dirty="0" err="1"/>
              <a:t>Ishtiaq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4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F69E-866C-45FB-A605-90CC33DC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F24B-85D8-40F5-BE1A-90187B5B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central focus of this machine learning project is the </a:t>
            </a:r>
            <a:r>
              <a:rPr lang="en-US" b="1" dirty="0"/>
              <a:t>classification of iris flowers </a:t>
            </a:r>
            <a:r>
              <a:rPr lang="en-US" dirty="0"/>
              <a:t>based on their distinct characteristics. </a:t>
            </a:r>
          </a:p>
          <a:p>
            <a:r>
              <a:rPr lang="en-US" dirty="0"/>
              <a:t>We employed </a:t>
            </a:r>
            <a:r>
              <a:rPr lang="en-US" b="1" dirty="0"/>
              <a:t>three distinct</a:t>
            </a:r>
            <a:r>
              <a:rPr lang="en-US" dirty="0"/>
              <a:t> algorithms - K-Nearest Neighbors (KNN), K-Means, and Naive Bayes - to address the classification task.</a:t>
            </a:r>
          </a:p>
          <a:p>
            <a:r>
              <a:rPr lang="en-US" dirty="0"/>
              <a:t>The core task involved predicting the species of iris flowers using key features like </a:t>
            </a:r>
            <a:r>
              <a:rPr lang="en-US" b="1" dirty="0"/>
              <a:t>sepal length, sepal width, petal length</a:t>
            </a:r>
            <a:r>
              <a:rPr lang="en-US" dirty="0"/>
              <a:t>, and </a:t>
            </a:r>
            <a:r>
              <a:rPr lang="en-US" b="1" dirty="0"/>
              <a:t>petal width</a:t>
            </a:r>
            <a:r>
              <a:rPr lang="en-US" dirty="0"/>
              <a:t>.</a:t>
            </a:r>
          </a:p>
          <a:p>
            <a:r>
              <a:rPr lang="en-US" dirty="0"/>
              <a:t>The dataset was sourced from </a:t>
            </a:r>
            <a:r>
              <a:rPr lang="en-US" b="1" dirty="0"/>
              <a:t>Kaggle</a:t>
            </a:r>
            <a:r>
              <a:rPr lang="en-US" dirty="0"/>
              <a:t>, known as the Iris Flower Dataset, renowned for its simplicity and effectiveness in introducing classification concepts.</a:t>
            </a:r>
          </a:p>
          <a:p>
            <a:r>
              <a:rPr lang="en-US" dirty="0"/>
              <a:t>Models were rigorously evaluated to ensure robust performance using metrics such as </a:t>
            </a:r>
            <a:r>
              <a:rPr lang="en-US" b="1" dirty="0"/>
              <a:t>accuracy, precision, recall, and F1 score</a:t>
            </a:r>
            <a:r>
              <a:rPr lang="en-US" dirty="0"/>
              <a:t>.</a:t>
            </a:r>
          </a:p>
          <a:p>
            <a:r>
              <a:rPr lang="en-US" dirty="0"/>
              <a:t>The project features impactful visualizations, including </a:t>
            </a:r>
            <a:r>
              <a:rPr lang="en-US" b="1" dirty="0" err="1"/>
              <a:t>pairplots</a:t>
            </a:r>
            <a:r>
              <a:rPr lang="en-US" dirty="0"/>
              <a:t> for KNN, </a:t>
            </a:r>
            <a:r>
              <a:rPr lang="en-US" b="1" dirty="0"/>
              <a:t>scatter</a:t>
            </a:r>
            <a:r>
              <a:rPr lang="en-US" dirty="0"/>
              <a:t> </a:t>
            </a:r>
            <a:r>
              <a:rPr lang="en-US" b="1" dirty="0"/>
              <a:t>plots</a:t>
            </a:r>
            <a:r>
              <a:rPr lang="en-US" dirty="0"/>
              <a:t> for K-Means clustering, and a </a:t>
            </a:r>
            <a:r>
              <a:rPr lang="en-US" b="1" dirty="0"/>
              <a:t>confusion</a:t>
            </a:r>
            <a:r>
              <a:rPr lang="en-US" dirty="0"/>
              <a:t> </a:t>
            </a:r>
            <a:r>
              <a:rPr lang="en-US" b="1" dirty="0"/>
              <a:t>matrix</a:t>
            </a:r>
            <a:r>
              <a:rPr lang="en-US" dirty="0"/>
              <a:t> for Naive Bayes, enhancing our understanding of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513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4EC2-771A-4552-B10E-9DA972A7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3BC8-E23E-4BB8-82C7-889A41E3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Libraries for Data Handling and Analysis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pd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Libraries for Machine Learning Models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sklearn.neighbors</a:t>
            </a:r>
            <a:r>
              <a:rPr lang="en-US" dirty="0"/>
              <a:t> import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KMeans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sklearn.naive_bayes</a:t>
            </a:r>
            <a:r>
              <a:rPr lang="en-US" dirty="0"/>
              <a:t> import </a:t>
            </a:r>
            <a:r>
              <a:rPr lang="en-US" dirty="0" err="1"/>
              <a:t>GaussianNB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metrics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silhouette_score</a:t>
            </a:r>
            <a:r>
              <a:rPr lang="en-US" dirty="0"/>
              <a:t>, </a:t>
            </a:r>
            <a:r>
              <a:rPr lang="en-US" dirty="0" err="1"/>
              <a:t>davies_bouldin_score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Library for Visualization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1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AE78-62D5-4BFD-95D0-9DA73FC3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KNN Model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37528-3064-4BE6-92BF-2C0305CCF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Accuracy: 1.0000</a:t>
            </a:r>
          </a:p>
          <a:p>
            <a:r>
              <a:rPr lang="en-US" dirty="0"/>
              <a:t>Precision: 1.0000</a:t>
            </a:r>
          </a:p>
          <a:p>
            <a:r>
              <a:rPr lang="en-US" dirty="0"/>
              <a:t>Recall: 1.0000</a:t>
            </a:r>
          </a:p>
          <a:p>
            <a:r>
              <a:rPr lang="en-US" dirty="0"/>
              <a:t>F1 Score: 1.0000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</a:t>
            </a:r>
            <a:r>
              <a:rPr lang="en-US" dirty="0" err="1"/>
              <a:t>pairplots</a:t>
            </a:r>
            <a:r>
              <a:rPr lang="en-US" dirty="0"/>
              <a:t> to visualize the actual vs. predicted values in the testing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Pairplots</a:t>
            </a:r>
            <a:r>
              <a:rPr lang="en-US" dirty="0"/>
              <a:t> offer a comprehensive view of the relationship between different features and how well the model captures the underlying patterns.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D992C2-C8AA-453E-BCB0-0DB7994D27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41" y="685800"/>
            <a:ext cx="5798468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6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1F37-3C55-49C0-BD20-1ED8FFDA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8E147-66E9-499E-82D7-513B4F638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Featured scatter plots to visualize the clustering results in the testing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 plots depict how K-Means assigns data points to clusters, aiding in the interpretation of the dataset's natural groupings</a:t>
            </a:r>
          </a:p>
          <a:p>
            <a:r>
              <a:rPr lang="en-US" dirty="0"/>
              <a:t>K-Means Clustering Quality Metrics: Silhouette Score (Testing): 0.5318</a:t>
            </a:r>
          </a:p>
          <a:p>
            <a:r>
              <a:rPr lang="en-US" dirty="0"/>
              <a:t>Davies-Bouldin Index (Testing): 0.6372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4DEB03A-E9ED-430B-93D4-7256689216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34" y="1430558"/>
            <a:ext cx="4939682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33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15E-A150-4E75-BFF2-0DC7C285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Naive Bayes Model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ED3D9-7620-476A-AE1E-46FBF10C4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Accuracy: 0.9565</a:t>
            </a:r>
          </a:p>
          <a:p>
            <a:r>
              <a:rPr lang="en-US" dirty="0"/>
              <a:t>Precision: 0.9620</a:t>
            </a:r>
          </a:p>
          <a:p>
            <a:r>
              <a:rPr lang="en-US" dirty="0"/>
              <a:t>Recall: 0.9565</a:t>
            </a:r>
          </a:p>
          <a:p>
            <a:r>
              <a:rPr lang="en-US" dirty="0"/>
              <a:t>F1 Score: 0.9568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Visualized model performance through a confusion matrix, offering insights into the distribution of true positive, true negative, false positive, and false negative predictions.</a:t>
            </a:r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83018ABA-94B6-4DB9-BBD6-CC3FD94170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35" y="738494"/>
            <a:ext cx="5765079" cy="4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09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5155-C398-4C15-9DC5-4BB18308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Model Evaluation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16069-3910-4204-A547-24374C87714A}"/>
              </a:ext>
            </a:extLst>
          </p:cNvPr>
          <p:cNvSpPr txBox="1"/>
          <p:nvPr/>
        </p:nvSpPr>
        <p:spPr>
          <a:xfrm>
            <a:off x="1135463" y="6129495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 (based on Accuracy): KNN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F0B5D1-E5FA-4756-93C2-DD5BCBA9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63" y="2537100"/>
            <a:ext cx="2838846" cy="216247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CA14EC-2123-4D0E-9A93-65365E73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3D8C04-AE46-4419-AE64-C77A5BC76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35"/>
          <a:stretch/>
        </p:blipFill>
        <p:spPr>
          <a:xfrm>
            <a:off x="4571885" y="1794781"/>
            <a:ext cx="3991532" cy="41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1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FC6D-E60C-4714-90C0-C6603790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EB16FB-DB79-4ABA-B809-E14CDF872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782" y="1708220"/>
            <a:ext cx="4601218" cy="485335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A1AA4-FD83-4569-B090-B71BD9195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8"/>
          <a:stretch/>
        </p:blipFill>
        <p:spPr>
          <a:xfrm>
            <a:off x="6330462" y="1708220"/>
            <a:ext cx="5566785" cy="41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3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88</TotalTime>
  <Words>427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Inter</vt:lpstr>
      <vt:lpstr>Rockwell</vt:lpstr>
      <vt:lpstr>Rockwell Condensed</vt:lpstr>
      <vt:lpstr>Söhne</vt:lpstr>
      <vt:lpstr>Wingdings</vt:lpstr>
      <vt:lpstr>Wood Type</vt:lpstr>
      <vt:lpstr>PowerPoint Presentation</vt:lpstr>
      <vt:lpstr>Iris Flower Classification</vt:lpstr>
      <vt:lpstr>Introduction</vt:lpstr>
      <vt:lpstr>Libraries</vt:lpstr>
      <vt:lpstr>KNN Model</vt:lpstr>
      <vt:lpstr>K-Means</vt:lpstr>
      <vt:lpstr>Naive Bayes Model</vt:lpstr>
      <vt:lpstr>Combined Model Evaluation </vt:lpstr>
      <vt:lpstr>Code Snippets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Ibtisam Ahmad</dc:creator>
  <cp:lastModifiedBy>Ibtisam Ahmad</cp:lastModifiedBy>
  <cp:revision>1</cp:revision>
  <dcterms:created xsi:type="dcterms:W3CDTF">2024-01-26T18:05:45Z</dcterms:created>
  <dcterms:modified xsi:type="dcterms:W3CDTF">2024-01-26T19:34:28Z</dcterms:modified>
</cp:coreProperties>
</file>