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71FC-844C-4B4F-8C99-730B0D69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D8AD-7D20-4072-9304-CB49F642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9681-0AF0-4F21-86FA-D910DDD0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B01D-66BF-4085-91E2-A7830E21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A073-5B8E-4339-BA67-753936D1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78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7C4F-FCD3-4BFB-9F76-C5F6A4BF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C2C83-E797-4CF1-98FE-71EBC47E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E1AF-4B32-45C6-8DBA-BBFE5AE2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773F-3E72-42AC-9699-8F350FF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8060-35E5-4ED0-8125-88FFE925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49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98197-DACF-425E-BB8D-AD06AA7B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B995-FD6D-4982-9587-5365A615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5A19-2214-4419-B749-F7382C6B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5A4E-0872-4E61-BB7F-27AAC6CC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AAEF-D9CD-4E3B-8BE3-D1D84D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18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3DF7-065C-4D0E-A99B-109A4373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04A8-1750-4185-A69F-B6FC38F6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016-BBF2-4396-B48C-24CFEFF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E198-3AE9-4C2C-AEB2-3E9C0E5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9671-58B4-4DB9-8DE6-5AC022B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414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5029-C266-4391-AADE-DD025967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271E-5F08-4AF7-8E35-501563FD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55C4-72D0-4E13-BD95-01668A91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AE64-3DB2-41FB-A896-CF61BC2B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7FB3-210F-4A20-B5CD-2CA9F905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5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1EED-74D3-4FE2-9959-6034F79F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799B-FC80-4E7A-BA3B-7E3A60CAE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CC130-A9B1-47F4-A64A-9A35142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7AE39-324D-423A-8656-714A5A62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B38CB-5A3F-48FD-AB28-CACFE4AD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F321-C8FF-43AC-AA14-CCEA498E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878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8CE8-DC24-4DE8-B5FA-DAB3CD45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9517-1D62-45D4-9E49-7DE55D84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7A68-93D3-43A1-A0A0-9D2778A4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17F37-7CC3-4416-9BD0-C32D1A2A1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A8A7B-64D9-4CB0-8694-E4A1A5FEA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FA61E-C4F3-4C92-B758-CB00DBD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BF11B-348D-4397-8748-5B41DC7E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C5D6A-0F65-465D-9066-00901FF8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23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B396-7143-44F3-96E2-C64CA6E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CBA9C-4452-433A-B894-59154532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81615-65C6-41C0-9827-7EB2110F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CDFA2-0F09-456E-B43E-A85921A6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61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DC4EE-1569-49BC-8C5C-F9D11CF2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8FD52-01B5-407D-A2FA-EEE6A32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7D305-CB7F-4A13-8402-95AA9D8C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83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32DF-3C50-4470-ABE2-B121DE54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3FEB-AABA-46BC-A768-FA1BC8C0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E998A-64E1-49A3-80DB-393F0441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51C4-79F7-486E-B876-A2EE0506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8DA5-BE27-44CC-A975-871AE88E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9969-0C34-4338-87F4-4D87064F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062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D510-EEB6-4477-8A9C-924FA404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0D7C3-E9B3-45CE-9E59-F44205A7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97B3-CA9F-40FC-AD11-1E3976EF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C8915-38AE-443D-8382-131D811B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91E5-F4E2-4A1A-8825-6F7DE204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6BA5E-DD69-47F8-8E63-3A0B7B0D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523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20903-1396-45C3-9751-CFD5754D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C8F3-E956-4201-805E-D9F22D4F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8B49-61ED-4C98-A58E-44E27C013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8445-7751-4AE5-9A1E-7A71A415883A}" type="datetimeFigureOut">
              <a:rPr lang="en-PK" smtClean="0"/>
              <a:t>31/10/2019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C9AD-C79B-4D28-961B-DA0C7C39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D646-429F-4351-856D-CC4B6ABC0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9361-8906-44B4-8A07-1CB65A3205D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72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7B64-D09B-489A-B9D5-3BF2FDF20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 Algorithms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74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97F21-C998-4CF2-BECE-D818D5FA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" t="21270" r="6267" b="175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34ACE-0027-4937-8A18-93427E3E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0" y="0"/>
            <a:ext cx="9051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39737-3100-49A2-A623-B3AFA8C19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04066-6851-411D-AFB5-CDB9A76E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AF606-E7B1-487B-B467-F3F0FC725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2" b="23672"/>
          <a:stretch/>
        </p:blipFill>
        <p:spPr>
          <a:xfrm>
            <a:off x="1524000" y="450573"/>
            <a:ext cx="9144000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CE31A-6CDF-48FB-AE6D-538CD55B9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0" b="5894"/>
          <a:stretch/>
        </p:blipFill>
        <p:spPr>
          <a:xfrm>
            <a:off x="1524000" y="410818"/>
            <a:ext cx="9144000" cy="6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08C4F-AB01-4197-90AF-29039CC9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486A5-7DC4-450C-A262-22CB4E69E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20976" r="5842" b="3127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1B785-A419-4737-880E-A36E77FDA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9" b="15072"/>
          <a:stretch/>
        </p:blipFill>
        <p:spPr>
          <a:xfrm>
            <a:off x="914400" y="225286"/>
            <a:ext cx="10455965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Linked List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Algorithms</dc:title>
  <dc:creator>Zafar Iqbal</dc:creator>
  <cp:lastModifiedBy>Zafar Iqbal</cp:lastModifiedBy>
  <cp:revision>6</cp:revision>
  <dcterms:created xsi:type="dcterms:W3CDTF">2019-10-31T06:06:14Z</dcterms:created>
  <dcterms:modified xsi:type="dcterms:W3CDTF">2019-10-31T06:31:57Z</dcterms:modified>
</cp:coreProperties>
</file>