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1" r:id="rId2"/>
  </p:sldIdLst>
  <p:sldSz cx="6858000" cy="9906000" type="A4"/>
  <p:notesSz cx="6858000" cy="9144000"/>
  <p:defaultTextStyle>
    <a:defPPr>
      <a:defRPr lang="fr-FR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A57"/>
    <a:srgbClr val="00C5B9"/>
    <a:srgbClr val="373B46"/>
    <a:srgbClr val="1C7DC1"/>
    <a:srgbClr val="404040"/>
    <a:srgbClr val="E6E6E6"/>
    <a:srgbClr val="ACCD26"/>
    <a:srgbClr val="03933C"/>
    <a:srgbClr val="30322A"/>
    <a:srgbClr val="323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 snapToObjects="1">
      <p:cViewPr>
        <p:scale>
          <a:sx n="66" d="100"/>
          <a:sy n="66" d="100"/>
        </p:scale>
        <p:origin x="2405" y="3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7371-C124-4EEE-9F68-1F667A6CAA03}" type="datetimeFigureOut">
              <a:rPr lang="fr-MA" smtClean="0"/>
              <a:t>20/05/2021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BE3D-230D-40C3-8D7A-1D79C01EB35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63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39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Cvexemple.com © Tous droits réservés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BE3D-230D-40C3-8D7A-1D79C01EB355}" type="slidenum">
              <a:rPr lang="fr-MA" smtClean="0"/>
              <a:t>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82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2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1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2"/>
            <a:ext cx="2495550" cy="10190338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2"/>
            <a:ext cx="2495550" cy="10190338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4589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414589" rtl="0" eaLnBrk="1" latinLnBrk="0" hangingPunct="1">
        <a:spcBef>
          <a:spcPct val="20000"/>
        </a:spcBef>
        <a:buFont typeface="Arial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414589" rtl="0" eaLnBrk="1" latinLnBrk="0" hangingPunct="1">
        <a:spcBef>
          <a:spcPct val="20000"/>
        </a:spcBef>
        <a:buFont typeface="Arial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414589" rtl="0" eaLnBrk="1" latinLnBrk="0" hangingPunct="1">
        <a:spcBef>
          <a:spcPct val="20000"/>
        </a:spcBef>
        <a:buFont typeface="Arial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414589" rtl="0" eaLnBrk="1" latinLnBrk="0" hangingPunct="1">
        <a:spcBef>
          <a:spcPct val="20000"/>
        </a:spcBef>
        <a:buFont typeface="Arial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414589" rtl="0" eaLnBrk="1" latinLnBrk="0" hangingPunct="1">
        <a:spcBef>
          <a:spcPct val="20000"/>
        </a:spcBef>
        <a:buFont typeface="Arial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353773-323F-4C6A-9757-B95894CCBBB9}"/>
              </a:ext>
            </a:extLst>
          </p:cNvPr>
          <p:cNvSpPr/>
          <p:nvPr/>
        </p:nvSpPr>
        <p:spPr>
          <a:xfrm>
            <a:off x="-2205" y="1"/>
            <a:ext cx="6860205" cy="1678150"/>
          </a:xfrm>
          <a:prstGeom prst="rect">
            <a:avLst/>
          </a:prstGeom>
          <a:solidFill>
            <a:srgbClr val="373B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1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136092" y="5400504"/>
            <a:ext cx="2078529" cy="317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400" b="1" dirty="0">
                <a:solidFill>
                  <a:srgbClr val="00C5B9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LANGUES</a:t>
            </a:r>
            <a:endParaRPr lang="fr-FR" sz="1400" b="1" dirty="0">
              <a:solidFill>
                <a:srgbClr val="00C5B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26BA0E-26B3-4CCC-8F33-CCF7EF7A74CA}"/>
              </a:ext>
            </a:extLst>
          </p:cNvPr>
          <p:cNvGrpSpPr/>
          <p:nvPr/>
        </p:nvGrpSpPr>
        <p:grpSpPr>
          <a:xfrm>
            <a:off x="140959" y="2995536"/>
            <a:ext cx="1962775" cy="1308330"/>
            <a:chOff x="4336109" y="2592929"/>
            <a:chExt cx="2006015" cy="133715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6DF673-458D-473B-8221-1017AC908876}"/>
                </a:ext>
              </a:extLst>
            </p:cNvPr>
            <p:cNvGrpSpPr/>
            <p:nvPr/>
          </p:nvGrpSpPr>
          <p:grpSpPr>
            <a:xfrm>
              <a:off x="4336109" y="2592929"/>
              <a:ext cx="2006015" cy="962536"/>
              <a:chOff x="1341479" y="891885"/>
              <a:chExt cx="2006015" cy="96253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3E582EC-2853-40CA-8A76-7B1FC2679D23}"/>
                  </a:ext>
                </a:extLst>
              </p:cNvPr>
              <p:cNvGrpSpPr/>
              <p:nvPr/>
            </p:nvGrpSpPr>
            <p:grpSpPr>
              <a:xfrm>
                <a:off x="1667332" y="926823"/>
                <a:ext cx="1680162" cy="898253"/>
                <a:chOff x="133526" y="929043"/>
                <a:chExt cx="1680162" cy="898253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AF098E6-17AC-4B58-A294-24A80FEDA44A}"/>
                    </a:ext>
                  </a:extLst>
                </p:cNvPr>
                <p:cNvSpPr/>
                <p:nvPr/>
              </p:nvSpPr>
              <p:spPr>
                <a:xfrm>
                  <a:off x="167489" y="1650358"/>
                  <a:ext cx="1299186" cy="176938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1">
                    <a:lnSpc>
                      <a:spcPct val="107000"/>
                    </a:lnSpc>
                    <a:spcAft>
                      <a:spcPts val="669"/>
                    </a:spcAft>
                  </a:pPr>
                  <a:r>
                    <a:rPr lang="fr-MA" sz="1100" dirty="0" err="1">
                      <a:ea typeface="Open Sans" panose="020B0606030504020204" pitchFamily="34" charset="0"/>
                      <a:cs typeface="Open Sans" panose="020B0606030504020204" pitchFamily="34" charset="0"/>
                    </a:rPr>
                    <a:t>Res</a:t>
                  </a:r>
                  <a:r>
                    <a:rPr lang="fr-MA" sz="1100" dirty="0"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fr-MA" sz="1100" dirty="0" err="1">
                      <a:ea typeface="Open Sans" panose="020B0606030504020204" pitchFamily="34" charset="0"/>
                      <a:cs typeface="Open Sans" panose="020B0606030504020204" pitchFamily="34" charset="0"/>
                    </a:rPr>
                    <a:t>elmoustaqbal,sale</a:t>
                  </a:r>
                  <a:endParaRPr lang="fr-FR" sz="1100" dirty="0"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F898B7F-096E-4544-B7CD-A6CAD15F599F}"/>
                    </a:ext>
                  </a:extLst>
                </p:cNvPr>
                <p:cNvSpPr/>
                <p:nvPr/>
              </p:nvSpPr>
              <p:spPr>
                <a:xfrm>
                  <a:off x="133526" y="929043"/>
                  <a:ext cx="737242" cy="173006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>
                      <a:ea typeface="Open Sans" panose="020B0606030504020204" pitchFamily="34" charset="0"/>
                      <a:cs typeface="Open Sans" panose="020B0606030504020204" pitchFamily="34" charset="0"/>
                    </a:rPr>
                    <a:t>0638844801</a:t>
                  </a:r>
                  <a:endParaRPr lang="en-US" sz="1200" dirty="0"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63669BE-CB4E-4D3C-8817-DD3D85F04AF7}"/>
                    </a:ext>
                  </a:extLst>
                </p:cNvPr>
                <p:cNvSpPr/>
                <p:nvPr/>
              </p:nvSpPr>
              <p:spPr>
                <a:xfrm>
                  <a:off x="144243" y="1277386"/>
                  <a:ext cx="1669445" cy="173006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>
                      <a:ea typeface="Open Sans" panose="020B0606030504020204" pitchFamily="34" charset="0"/>
                      <a:cs typeface="Open Sans" panose="020B0606030504020204" pitchFamily="34" charset="0"/>
                    </a:rPr>
                    <a:t>Ibtissam.rami00@gmail.com</a:t>
                  </a:r>
                  <a:endParaRPr lang="fr-FR" sz="1100" dirty="0"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99" name="شكل حر 78">
                <a:extLst>
                  <a:ext uri="{FF2B5EF4-FFF2-40B4-BE49-F238E27FC236}">
                    <a16:creationId xmlns:a16="http://schemas.microsoft.com/office/drawing/2014/main" id="{4D754ACC-62D8-473F-8C8A-C2B0DECDA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655563"/>
                <a:ext cx="131694" cy="198858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شكل حر 85">
                <a:extLst>
                  <a:ext uri="{FF2B5EF4-FFF2-40B4-BE49-F238E27FC236}">
                    <a16:creationId xmlns:a16="http://schemas.microsoft.com/office/drawing/2014/main" id="{09A38993-7CBE-4D4F-9F63-2D518EF6D8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FAD5729-7D48-498C-84F4-7042CEE3D2F1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263927-D69B-49EA-B518-F515F76329A3}"/>
                </a:ext>
              </a:extLst>
            </p:cNvPr>
            <p:cNvGrpSpPr/>
            <p:nvPr/>
          </p:nvGrpSpPr>
          <p:grpSpPr>
            <a:xfrm>
              <a:off x="4343027" y="3786275"/>
              <a:ext cx="1694668" cy="143808"/>
              <a:chOff x="4343027" y="3786275"/>
              <a:chExt cx="1694668" cy="14380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EC7F5C-98F0-4FC6-A595-6BADB3F56731}"/>
                  </a:ext>
                </a:extLst>
              </p:cNvPr>
              <p:cNvSpPr/>
              <p:nvPr/>
            </p:nvSpPr>
            <p:spPr>
              <a:xfrm>
                <a:off x="4612822" y="3793936"/>
                <a:ext cx="1424873" cy="136147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539" tIns="38270" rIns="76539" bIns="3827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69"/>
                  </a:spcAft>
                </a:pPr>
                <a:r>
                  <a:rPr lang="fr-MA" sz="11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Célibataire, 23ans</a:t>
                </a:r>
                <a:endParaRPr lang="fr-FR" sz="11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Heart 30">
                <a:extLst>
                  <a:ext uri="{FF2B5EF4-FFF2-40B4-BE49-F238E27FC236}">
                    <a16:creationId xmlns:a16="http://schemas.microsoft.com/office/drawing/2014/main" id="{DB36F16F-8D0A-4801-A233-5AAB57472303}"/>
                  </a:ext>
                </a:extLst>
              </p:cNvPr>
              <p:cNvSpPr/>
              <p:nvPr/>
            </p:nvSpPr>
            <p:spPr>
              <a:xfrm>
                <a:off x="4343027" y="3786275"/>
                <a:ext cx="124776" cy="124776"/>
              </a:xfrm>
              <a:prstGeom prst="heart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80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146B01-F961-4128-818A-73203D7ACD1D}"/>
              </a:ext>
            </a:extLst>
          </p:cNvPr>
          <p:cNvGrpSpPr/>
          <p:nvPr/>
        </p:nvGrpSpPr>
        <p:grpSpPr>
          <a:xfrm>
            <a:off x="136090" y="5938586"/>
            <a:ext cx="849835" cy="930548"/>
            <a:chOff x="4171823" y="6243645"/>
            <a:chExt cx="821371" cy="62435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7810AEC-2B56-4C92-ACC7-6AD4F77A3F47}"/>
                </a:ext>
              </a:extLst>
            </p:cNvPr>
            <p:cNvSpPr/>
            <p:nvPr/>
          </p:nvSpPr>
          <p:spPr>
            <a:xfrm>
              <a:off x="4183256" y="6243645"/>
              <a:ext cx="809938" cy="16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539" tIns="38270" rIns="76539" bIns="3827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107000"/>
                </a:lnSpc>
              </a:pPr>
              <a:r>
                <a:rPr lang="fr-MA" sz="11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ARABE</a:t>
              </a:r>
              <a:endParaRPr lang="ar-MA" sz="800" dirty="0">
                <a:solidFill>
                  <a:schemeClr val="tx1"/>
                </a:solidFill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60F6D7C-C2E6-46FC-AE1C-19706DFAE3BD}"/>
                </a:ext>
              </a:extLst>
            </p:cNvPr>
            <p:cNvSpPr/>
            <p:nvPr/>
          </p:nvSpPr>
          <p:spPr>
            <a:xfrm>
              <a:off x="4171823" y="6471449"/>
              <a:ext cx="809937" cy="168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539" tIns="38270" rIns="76539" bIns="3827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107000"/>
                </a:lnSpc>
              </a:pPr>
              <a:r>
                <a:rPr lang="fr-MA" sz="11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Français</a:t>
              </a:r>
              <a:endParaRPr lang="fr-FR" sz="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93FDCD-BC62-46F0-9D32-C0029FD5E0F1}"/>
                </a:ext>
              </a:extLst>
            </p:cNvPr>
            <p:cNvSpPr/>
            <p:nvPr/>
          </p:nvSpPr>
          <p:spPr>
            <a:xfrm>
              <a:off x="4171823" y="6699985"/>
              <a:ext cx="809938" cy="168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539" tIns="38270" rIns="76539" bIns="3827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107000"/>
                </a:lnSpc>
              </a:pPr>
              <a:r>
                <a:rPr lang="fr-MA" sz="11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  <a:endParaRPr lang="fr-FR" sz="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9" name="Title 1">
            <a:extLst>
              <a:ext uri="{FF2B5EF4-FFF2-40B4-BE49-F238E27FC236}">
                <a16:creationId xmlns:a16="http://schemas.microsoft.com/office/drawing/2014/main" id="{2192C72C-8907-4EBC-A49E-3DAB048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855" y="2071661"/>
            <a:ext cx="2348668" cy="523220"/>
          </a:xfrm>
        </p:spPr>
        <p:txBody>
          <a:bodyPr wrap="square">
            <a:spAutoFit/>
          </a:bodyPr>
          <a:lstStyle/>
          <a:p>
            <a:r>
              <a:rPr lang="fr-FR" sz="2800" b="1" kern="700" spc="-177" dirty="0">
                <a:solidFill>
                  <a:srgbClr val="00C5B9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RAMI </a:t>
            </a:r>
            <a:r>
              <a:rPr lang="fr-FR" sz="2800" b="1" kern="700" spc="-177" dirty="0" err="1">
                <a:solidFill>
                  <a:srgbClr val="00C5B9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Ibtissam</a:t>
            </a:r>
            <a:endParaRPr lang="fr-FR" sz="2400" b="1" kern="700" spc="-177" dirty="0">
              <a:solidFill>
                <a:srgbClr val="373B46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E391A11-2A60-40F9-B609-3A28D268FA94}"/>
              </a:ext>
            </a:extLst>
          </p:cNvPr>
          <p:cNvSpPr/>
          <p:nvPr/>
        </p:nvSpPr>
        <p:spPr>
          <a:xfrm>
            <a:off x="1708621" y="214566"/>
            <a:ext cx="4591239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b="1" kern="700" dirty="0">
                <a:solidFill>
                  <a:srgbClr val="00C5B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Future ingénieur en méthode informatique appliquée a la gestion des entreprises </a:t>
            </a:r>
            <a:endParaRPr lang="en-US" sz="2000" b="1" kern="700" dirty="0">
              <a:solidFill>
                <a:srgbClr val="00C5B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42F8A6-7886-46AF-9147-03D285DB9EB4}"/>
              </a:ext>
            </a:extLst>
          </p:cNvPr>
          <p:cNvGrpSpPr/>
          <p:nvPr/>
        </p:nvGrpSpPr>
        <p:grpSpPr>
          <a:xfrm>
            <a:off x="2017095" y="1678151"/>
            <a:ext cx="5085274" cy="8192538"/>
            <a:chOff x="1995233" y="2091159"/>
            <a:chExt cx="5262976" cy="76745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2CC170-0D05-467A-B7FE-179945ED4A72}"/>
                </a:ext>
              </a:extLst>
            </p:cNvPr>
            <p:cNvSpPr/>
            <p:nvPr/>
          </p:nvSpPr>
          <p:spPr>
            <a:xfrm>
              <a:off x="1995233" y="8064636"/>
              <a:ext cx="5262976" cy="1701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/>
                <a:t>-</a:t>
              </a:r>
              <a:r>
                <a:rPr lang="fr-FR" sz="1600" b="1" dirty="0"/>
                <a:t>Framework</a:t>
              </a:r>
              <a:r>
                <a:rPr lang="fr-FR" sz="1600" dirty="0"/>
                <a:t>: Symfony, .NET, </a:t>
              </a:r>
              <a:r>
                <a:rPr lang="fr-FR" sz="1600" dirty="0" err="1"/>
                <a:t>Angular</a:t>
              </a:r>
              <a:r>
                <a:rPr lang="fr-FR" sz="1600" dirty="0"/>
                <a:t>.</a:t>
              </a:r>
            </a:p>
            <a:p>
              <a:r>
                <a:rPr lang="fr-FR" sz="1600" b="1" dirty="0"/>
                <a:t>-Programmation en langages</a:t>
              </a:r>
              <a:r>
                <a:rPr lang="fr-FR" sz="1600" dirty="0"/>
                <a:t> : C, C++, </a:t>
              </a:r>
              <a:r>
                <a:rPr lang="fr-FR" sz="1600" dirty="0" err="1"/>
                <a:t>c#</a:t>
              </a:r>
              <a:r>
                <a:rPr lang="fr-FR" sz="1600" dirty="0"/>
                <a:t> , Java et swing.</a:t>
              </a:r>
              <a:endParaRPr lang="fr-FR" sz="1600" b="1" dirty="0"/>
            </a:p>
            <a:p>
              <a:r>
                <a:rPr lang="fr-FR" sz="1600" b="1" dirty="0"/>
                <a:t>- Logiciels maîtrisés:</a:t>
              </a:r>
              <a:r>
                <a:rPr lang="fr-FR" sz="1600" dirty="0"/>
                <a:t> Excel, </a:t>
              </a:r>
              <a:r>
                <a:rPr lang="fr-FR" sz="1600" dirty="0" err="1"/>
                <a:t>PowerPoint,eclipce,VSCode</a:t>
              </a:r>
              <a:endParaRPr lang="fr-FR" sz="1600" dirty="0"/>
            </a:p>
            <a:p>
              <a:r>
                <a:rPr lang="fr-FR" sz="1600" b="1" dirty="0"/>
                <a:t>-Systèmes d’exploitation</a:t>
              </a:r>
              <a:r>
                <a:rPr lang="fr-FR" sz="1600" dirty="0"/>
                <a:t> : Linux (</a:t>
              </a:r>
              <a:r>
                <a:rPr lang="fr-FR" sz="1600" dirty="0" err="1"/>
                <a:t>UbuntuCentOs</a:t>
              </a:r>
              <a:r>
                <a:rPr lang="fr-FR" sz="1600" dirty="0"/>
                <a:t>)</a:t>
              </a:r>
            </a:p>
            <a:p>
              <a:r>
                <a:rPr lang="fr-FR" sz="1600" b="1" dirty="0"/>
                <a:t>-Création des sites web</a:t>
              </a:r>
              <a:r>
                <a:rPr lang="fr-FR" sz="1600" dirty="0"/>
                <a:t> : HTML, CSS, PHP, JavaScript</a:t>
              </a:r>
            </a:p>
            <a:p>
              <a:r>
                <a:rPr lang="fr-FR" sz="1600" b="1" dirty="0"/>
                <a:t>-Base de Données</a:t>
              </a:r>
              <a:r>
                <a:rPr lang="fr-FR" sz="1600" dirty="0"/>
                <a:t> : Access, </a:t>
              </a:r>
              <a:r>
                <a:rPr lang="fr-FR" sz="1600" dirty="0" err="1"/>
                <a:t>Sql</a:t>
              </a:r>
              <a:r>
                <a:rPr lang="fr-FR" sz="1600" dirty="0"/>
                <a:t>, </a:t>
              </a:r>
              <a:r>
                <a:rPr lang="fr-FR" sz="1600" dirty="0" err="1"/>
                <a:t>PLSQL,BI,Big</a:t>
              </a:r>
              <a:r>
                <a:rPr lang="fr-FR" sz="1600" dirty="0"/>
                <a:t> Data</a:t>
              </a:r>
            </a:p>
            <a:p>
              <a:r>
                <a:rPr lang="fr-FR" sz="1600" dirty="0"/>
                <a:t>                                    </a:t>
              </a:r>
              <a:r>
                <a:rPr lang="fr-FR" sz="1600" dirty="0" err="1"/>
                <a:t>Sql</a:t>
              </a:r>
              <a:r>
                <a:rPr lang="fr-FR" sz="1600" dirty="0"/>
                <a:t>-server, administration Oracle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5569C4-4879-4C71-8114-6404BD35F774}"/>
                </a:ext>
              </a:extLst>
            </p:cNvPr>
            <p:cNvGrpSpPr/>
            <p:nvPr/>
          </p:nvGrpSpPr>
          <p:grpSpPr>
            <a:xfrm>
              <a:off x="2035416" y="2091159"/>
              <a:ext cx="5002039" cy="5972864"/>
              <a:chOff x="2035416" y="2091159"/>
              <a:chExt cx="5002039" cy="59728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283DB81-78B8-4EC6-8C7F-22082ACC922E}"/>
                  </a:ext>
                </a:extLst>
              </p:cNvPr>
              <p:cNvGrpSpPr/>
              <p:nvPr/>
            </p:nvGrpSpPr>
            <p:grpSpPr>
              <a:xfrm>
                <a:off x="2035416" y="2091159"/>
                <a:ext cx="4876447" cy="5972864"/>
                <a:chOff x="2035416" y="2475066"/>
                <a:chExt cx="4876447" cy="597286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947D67F-3BD2-4718-A73B-7838FA337DF0}"/>
                    </a:ext>
                  </a:extLst>
                </p:cNvPr>
                <p:cNvGrpSpPr/>
                <p:nvPr/>
              </p:nvGrpSpPr>
              <p:grpSpPr>
                <a:xfrm>
                  <a:off x="2035416" y="2475066"/>
                  <a:ext cx="4876447" cy="5342726"/>
                  <a:chOff x="1939399" y="2882788"/>
                  <a:chExt cx="4983878" cy="5460425"/>
                </a:xfrm>
              </p:grpSpPr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CFE1A68E-4885-45C6-AD66-C865D668E886}"/>
                      </a:ext>
                    </a:extLst>
                  </p:cNvPr>
                  <p:cNvSpPr/>
                  <p:nvPr/>
                </p:nvSpPr>
                <p:spPr>
                  <a:xfrm>
                    <a:off x="2281841" y="2882788"/>
                    <a:ext cx="2914394" cy="32399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r>
                      <a:rPr lang="fr-FR" sz="1600" b="1" dirty="0">
                        <a:solidFill>
                          <a:srgbClr val="00C5B9"/>
                        </a:solidFill>
                        <a:ea typeface="Open Sans" panose="020B0606030504020204" pitchFamily="34" charset="0"/>
                        <a:cs typeface="Mothanna" panose="02000503000000000000" pitchFamily="2" charset="-78"/>
                      </a:rPr>
                      <a:t>EXPERIENCES PROFESSIONNELLES</a:t>
                    </a: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46BA2BA3-3A20-48E2-AE94-D9D62FF72A37}"/>
                      </a:ext>
                    </a:extLst>
                  </p:cNvPr>
                  <p:cNvSpPr/>
                  <p:nvPr/>
                </p:nvSpPr>
                <p:spPr>
                  <a:xfrm>
                    <a:off x="2049258" y="6251814"/>
                    <a:ext cx="3383285" cy="32399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r>
                      <a:rPr lang="fr-FR" sz="1600" b="1" dirty="0">
                        <a:solidFill>
                          <a:srgbClr val="00C5B9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FORMATIONS ET PERFECTIONNEMENTS</a:t>
                    </a: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21B33D-4929-4027-943C-4A7A9855BFA2}"/>
                      </a:ext>
                    </a:extLst>
                  </p:cNvPr>
                  <p:cNvSpPr/>
                  <p:nvPr/>
                </p:nvSpPr>
                <p:spPr>
                  <a:xfrm>
                    <a:off x="2252306" y="5766313"/>
                    <a:ext cx="4670971" cy="55986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sz="1600" b="1" dirty="0"/>
                      <a:t>20 Avril 2019- 20 Juin 2019 ( 2 mois): </a:t>
                    </a:r>
                    <a:r>
                      <a:rPr lang="fr-FR" sz="1600" dirty="0"/>
                      <a:t>Stage fin d’étude :Sécurité d’un réseau local a </a:t>
                    </a:r>
                    <a:r>
                      <a:rPr lang="fr-FR" sz="1400" dirty="0"/>
                      <a:t>ORMVAM</a:t>
                    </a:r>
                    <a:r>
                      <a:rPr lang="fr-FR" sz="1600" b="1" dirty="0"/>
                      <a:t> </a:t>
                    </a:r>
                    <a:endParaRPr lang="fr-FR" sz="1600" dirty="0"/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8A89471B-92B5-47CA-A3C9-FCF03C7F7831}"/>
                      </a:ext>
                    </a:extLst>
                  </p:cNvPr>
                  <p:cNvGrpSpPr/>
                  <p:nvPr/>
                </p:nvGrpSpPr>
                <p:grpSpPr>
                  <a:xfrm>
                    <a:off x="1939399" y="7408777"/>
                    <a:ext cx="1244058" cy="934436"/>
                    <a:chOff x="1836025" y="7592066"/>
                    <a:chExt cx="1512580" cy="1030485"/>
                  </a:xfrm>
                </p:grpSpPr>
                <p:sp>
                  <p:nvSpPr>
                    <p:cNvPr id="191" name="Rectangle: Rounded Corners 190">
                      <a:extLst>
                        <a:ext uri="{FF2B5EF4-FFF2-40B4-BE49-F238E27FC236}">
                          <a16:creationId xmlns:a16="http://schemas.microsoft.com/office/drawing/2014/main" id="{28421F93-0771-4260-941B-ABA7F694E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6025" y="8374720"/>
                      <a:ext cx="1319248" cy="247831"/>
                    </a:xfrm>
                    <a:prstGeom prst="roundRect">
                      <a:avLst/>
                    </a:prstGeom>
                    <a:noFill/>
                    <a:ln w="25400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MA" sz="1400" b="1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2016</a:t>
                      </a:r>
                      <a:endParaRPr lang="fr-MA" sz="2000" b="1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187" name="Rectangle: Rounded Corners 186">
                      <a:extLst>
                        <a:ext uri="{FF2B5EF4-FFF2-40B4-BE49-F238E27FC236}">
                          <a16:creationId xmlns:a16="http://schemas.microsoft.com/office/drawing/2014/main" id="{16A633AA-8702-4BC9-9A2A-272E8D272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5862" y="7592066"/>
                      <a:ext cx="1352743" cy="196410"/>
                    </a:xfrm>
                    <a:prstGeom prst="roundRect">
                      <a:avLst/>
                    </a:prstGeom>
                    <a:noFill/>
                    <a:ln w="25400"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2016-2019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60C0F7DC-7184-44CA-BE3F-9D1C4D4D3C82}"/>
                    </a:ext>
                  </a:extLst>
                </p:cNvPr>
                <p:cNvSpPr/>
                <p:nvPr/>
              </p:nvSpPr>
              <p:spPr>
                <a:xfrm>
                  <a:off x="2238313" y="8105715"/>
                  <a:ext cx="3573486" cy="34221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r>
                    <a:rPr lang="fr-MA" sz="1600" b="1" dirty="0">
                      <a:solidFill>
                        <a:srgbClr val="00C5B9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COMPETENCES</a:t>
                  </a:r>
                  <a:endParaRPr lang="fr-MA" sz="1400" b="1" dirty="0">
                    <a:solidFill>
                      <a:srgbClr val="00C5B9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3E16C7C-7099-4E81-904C-92635E7C5595}"/>
                  </a:ext>
                </a:extLst>
              </p:cNvPr>
              <p:cNvSpPr/>
              <p:nvPr/>
            </p:nvSpPr>
            <p:spPr>
              <a:xfrm>
                <a:off x="3088302" y="7121512"/>
                <a:ext cx="3503427" cy="749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/>
                  <a:t>Baccalauréat Science  Expérimentales, Option physique chimie, mention Bien </a:t>
                </a:r>
              </a:p>
              <a:p>
                <a:r>
                  <a:rPr lang="fr-FR" sz="1400" dirty="0"/>
                  <a:t>                  Lycée </a:t>
                </a:r>
                <a:r>
                  <a:rPr lang="fr-FR" sz="1400" dirty="0" err="1"/>
                  <a:t>Sabil</a:t>
                </a:r>
                <a:r>
                  <a:rPr lang="fr-FR" sz="1400" dirty="0"/>
                  <a:t> Oum el Koura</a:t>
                </a:r>
                <a:r>
                  <a:rPr lang="fr-FR" sz="1400" b="1" dirty="0"/>
                  <a:t> Berkane                     </a:t>
                </a:r>
                <a:endParaRPr lang="fr-FR" sz="1400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EE64BC8-0263-4B4F-AC5C-BD15F4FDB851}"/>
                  </a:ext>
                </a:extLst>
              </p:cNvPr>
              <p:cNvSpPr/>
              <p:nvPr/>
            </p:nvSpPr>
            <p:spPr>
              <a:xfrm>
                <a:off x="3016310" y="6397003"/>
                <a:ext cx="4021145" cy="490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dirty="0"/>
                  <a:t>DUT en Administration de Système et Réseaux,</a:t>
                </a:r>
              </a:p>
              <a:p>
                <a:r>
                  <a:rPr lang="fr-FR" sz="1400" dirty="0"/>
                  <a:t>Département Génie Informatique, mention A. Bien</a:t>
                </a:r>
              </a:p>
            </p:txBody>
          </p:sp>
        </p:grpSp>
      </p:grpSp>
      <p:pic>
        <p:nvPicPr>
          <p:cNvPr id="64" name="Image 63">
            <a:extLst>
              <a:ext uri="{FF2B5EF4-FFF2-40B4-BE49-F238E27FC236}">
                <a16:creationId xmlns:a16="http://schemas.microsoft.com/office/drawing/2014/main" id="{7BB06FAD-4EB8-4701-8788-4AA099F341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5" y="120620"/>
            <a:ext cx="1229804" cy="142888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42111E4-B016-45A0-BD0C-1F2D0FA6BC92}"/>
              </a:ext>
            </a:extLst>
          </p:cNvPr>
          <p:cNvSpPr/>
          <p:nvPr/>
        </p:nvSpPr>
        <p:spPr>
          <a:xfrm>
            <a:off x="806995" y="5934310"/>
            <a:ext cx="1206367" cy="24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539" tIns="38270" rIns="76539" bIns="3827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1">
              <a:lnSpc>
                <a:spcPct val="107000"/>
              </a:lnSpc>
            </a:pPr>
            <a:r>
              <a:rPr lang="fr-MA" sz="105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Langue maternelle</a:t>
            </a:r>
            <a:endParaRPr lang="ar-MA" sz="900" dirty="0">
              <a:solidFill>
                <a:schemeClr val="tx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BD1308-68EF-4A31-BABB-1086AAA6D332}"/>
              </a:ext>
            </a:extLst>
          </p:cNvPr>
          <p:cNvSpPr/>
          <p:nvPr/>
        </p:nvSpPr>
        <p:spPr>
          <a:xfrm>
            <a:off x="799817" y="6274618"/>
            <a:ext cx="838006" cy="24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539" tIns="38270" rIns="76539" bIns="3827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1">
              <a:lnSpc>
                <a:spcPct val="107000"/>
              </a:lnSpc>
            </a:pPr>
            <a:r>
              <a:rPr lang="fr-MA" sz="1050" b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courant</a:t>
            </a:r>
            <a:endParaRPr lang="ar-MA" sz="800" dirty="0">
              <a:solidFill>
                <a:schemeClr val="tx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D679AD-95F6-4C47-80DA-99A2534D2DBE}"/>
              </a:ext>
            </a:extLst>
          </p:cNvPr>
          <p:cNvSpPr/>
          <p:nvPr/>
        </p:nvSpPr>
        <p:spPr>
          <a:xfrm>
            <a:off x="820287" y="6640790"/>
            <a:ext cx="838006" cy="24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539" tIns="38270" rIns="76539" bIns="3827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1">
              <a:lnSpc>
                <a:spcPct val="107000"/>
              </a:lnSpc>
            </a:pPr>
            <a:r>
              <a:rPr lang="fr-MA" sz="105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courant</a:t>
            </a:r>
            <a:endParaRPr lang="ar-MA" sz="800" dirty="0">
              <a:solidFill>
                <a:schemeClr val="tx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68" name="Rectangle: Rounded Corners 182">
            <a:extLst>
              <a:ext uri="{FF2B5EF4-FFF2-40B4-BE49-F238E27FC236}">
                <a16:creationId xmlns:a16="http://schemas.microsoft.com/office/drawing/2014/main" id="{7D1BE219-77AC-418D-B869-AE3DB79EBE11}"/>
              </a:ext>
            </a:extLst>
          </p:cNvPr>
          <p:cNvSpPr/>
          <p:nvPr/>
        </p:nvSpPr>
        <p:spPr>
          <a:xfrm>
            <a:off x="2081966" y="5843503"/>
            <a:ext cx="973722" cy="247517"/>
          </a:xfrm>
          <a:prstGeom prst="round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2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2019-2021</a:t>
            </a:r>
            <a:endParaRPr lang="fr-MA" sz="20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9F6118-E728-4947-903F-F5E754336340}"/>
              </a:ext>
            </a:extLst>
          </p:cNvPr>
          <p:cNvSpPr/>
          <p:nvPr/>
        </p:nvSpPr>
        <p:spPr>
          <a:xfrm>
            <a:off x="3042717" y="5495639"/>
            <a:ext cx="3603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4ème année Ingénierie Informatique et Réseaux à l’Ecole Marocaine des Sciences d’Ingénieur (en cours 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C4A355F-A0BE-47FD-A623-B3D59D31C606}"/>
              </a:ext>
            </a:extLst>
          </p:cNvPr>
          <p:cNvSpPr txBox="1"/>
          <p:nvPr/>
        </p:nvSpPr>
        <p:spPr>
          <a:xfrm>
            <a:off x="2325703" y="1956793"/>
            <a:ext cx="3767558" cy="85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Mars 2021 –Juin 2021 (3mois) : </a:t>
            </a:r>
            <a:r>
              <a:rPr lang="fr-FR" dirty="0"/>
              <a:t>projet de fin d’année : application web de gestion de cabinet médical.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9D9C731-8352-4A76-AE38-A68F48F4979E}"/>
              </a:ext>
            </a:extLst>
          </p:cNvPr>
          <p:cNvSpPr txBox="1"/>
          <p:nvPr/>
        </p:nvSpPr>
        <p:spPr>
          <a:xfrm>
            <a:off x="2251124" y="2887324"/>
            <a:ext cx="4878692" cy="85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Juillet 2020 –Septembre 2020 (2mois) : </a:t>
            </a:r>
            <a:r>
              <a:rPr lang="fr-FR" dirty="0"/>
              <a:t>stage au sein de la société « YOS Etude» , projet  « Mettre en place une solution web intitulée YOS-DOC ".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D672990-E547-4687-9C9A-DFFD07D14D7D}"/>
              </a:ext>
            </a:extLst>
          </p:cNvPr>
          <p:cNvSpPr txBox="1"/>
          <p:nvPr/>
        </p:nvSpPr>
        <p:spPr>
          <a:xfrm>
            <a:off x="2351746" y="3839302"/>
            <a:ext cx="3715472" cy="85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Mars 2020 –Juin 2020 (3mois) : </a:t>
            </a:r>
            <a:r>
              <a:rPr lang="fr-FR" dirty="0"/>
              <a:t>projet de fin d’année : application web de gestion de repas en ligne.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7DDE8A4-FFE8-47D3-919F-695068D8911A}"/>
              </a:ext>
            </a:extLst>
          </p:cNvPr>
          <p:cNvSpPr txBox="1"/>
          <p:nvPr/>
        </p:nvSpPr>
        <p:spPr>
          <a:xfrm>
            <a:off x="224230" y="4404787"/>
            <a:ext cx="1879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    github.com/ibtiss40</a:t>
            </a:r>
          </a:p>
        </p:txBody>
      </p:sp>
    </p:spTree>
    <p:extLst>
      <p:ext uri="{BB962C8B-B14F-4D97-AF65-F5344CB8AC3E}">
        <p14:creationId xmlns:p14="http://schemas.microsoft.com/office/powerpoint/2010/main" val="1409097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282</Words>
  <Application>Microsoft Office PowerPoint</Application>
  <PresentationFormat>Format A4 (210 x 297 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RAMI Ibtissam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Ibtissam RAMI</cp:lastModifiedBy>
  <cp:revision>80</cp:revision>
  <dcterms:created xsi:type="dcterms:W3CDTF">2015-07-03T12:55:42Z</dcterms:created>
  <dcterms:modified xsi:type="dcterms:W3CDTF">2021-05-20T22:36:40Z</dcterms:modified>
  <cp:category>Cvexemple.com © Tous droits réservés</cp:category>
</cp:coreProperties>
</file>