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  <p:sldId id="267" r:id="rId4"/>
    <p:sldId id="274" r:id="rId5"/>
    <p:sldId id="275" r:id="rId6"/>
    <p:sldId id="263" r:id="rId7"/>
    <p:sldId id="268" r:id="rId8"/>
    <p:sldId id="269" r:id="rId9"/>
    <p:sldId id="273" r:id="rId10"/>
    <p:sldId id="258" r:id="rId11"/>
    <p:sldId id="261" r:id="rId12"/>
    <p:sldId id="260" r:id="rId13"/>
    <p:sldId id="262" r:id="rId14"/>
    <p:sldId id="264" r:id="rId15"/>
    <p:sldId id="277" r:id="rId16"/>
    <p:sldId id="278" r:id="rId17"/>
    <p:sldId id="27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18106486-5F99-4AA5-A53E-43A9ECA281DA}">
          <p14:sldIdLst>
            <p14:sldId id="266"/>
            <p14:sldId id="265"/>
            <p14:sldId id="267"/>
            <p14:sldId id="274"/>
            <p14:sldId id="275"/>
            <p14:sldId id="263"/>
            <p14:sldId id="268"/>
            <p14:sldId id="269"/>
            <p14:sldId id="273"/>
            <p14:sldId id="258"/>
            <p14:sldId id="261"/>
            <p14:sldId id="260"/>
            <p14:sldId id="262"/>
            <p14:sldId id="264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718"/>
  </p:normalViewPr>
  <p:slideViewPr>
    <p:cSldViewPr snapToGrid="0" snapToObjects="1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73F3A-870F-4161-AEF8-94A8D5119B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A4D2EA-3927-4363-B63C-10DFBBA800AC}">
      <dgm:prSet/>
      <dgm:spPr/>
      <dgm:t>
        <a:bodyPr/>
        <a:lstStyle/>
        <a:p>
          <a:r>
            <a:rPr lang="fr-FR" dirty="0"/>
            <a:t>La méthode AGILE</a:t>
          </a:r>
          <a:endParaRPr lang="en-US" dirty="0"/>
        </a:p>
      </dgm:t>
    </dgm:pt>
    <dgm:pt modelId="{B3C283CC-2212-4698-9557-73C7FC34A598}" type="parTrans" cxnId="{9B40AC8A-B52D-4F20-8F93-6B04AC526C16}">
      <dgm:prSet/>
      <dgm:spPr/>
      <dgm:t>
        <a:bodyPr/>
        <a:lstStyle/>
        <a:p>
          <a:endParaRPr lang="en-US"/>
        </a:p>
      </dgm:t>
    </dgm:pt>
    <dgm:pt modelId="{0E623468-03F7-47FB-95F5-5C8DD90DD394}" type="sibTrans" cxnId="{9B40AC8A-B52D-4F20-8F93-6B04AC526C16}">
      <dgm:prSet/>
      <dgm:spPr/>
      <dgm:t>
        <a:bodyPr/>
        <a:lstStyle/>
        <a:p>
          <a:endParaRPr lang="en-US"/>
        </a:p>
      </dgm:t>
    </dgm:pt>
    <dgm:pt modelId="{FB7C8EED-161F-487A-B23A-BA58F63B66C6}">
      <dgm:prSet/>
      <dgm:spPr/>
      <dgm:t>
        <a:bodyPr/>
        <a:lstStyle/>
        <a:p>
          <a:r>
            <a:rPr lang="fr-FR" dirty="0"/>
            <a:t>Scrum </a:t>
          </a:r>
          <a:endParaRPr lang="en-US" dirty="0"/>
        </a:p>
      </dgm:t>
    </dgm:pt>
    <dgm:pt modelId="{0B9D72AD-8B2A-4ADE-94C6-85F0D44CC440}" type="parTrans" cxnId="{5A4D7D02-3197-490A-9A6E-8A49789CADAA}">
      <dgm:prSet/>
      <dgm:spPr/>
      <dgm:t>
        <a:bodyPr/>
        <a:lstStyle/>
        <a:p>
          <a:endParaRPr lang="en-US"/>
        </a:p>
      </dgm:t>
    </dgm:pt>
    <dgm:pt modelId="{1D051661-CA73-4625-B9BB-6C0AC9F0CDBD}" type="sibTrans" cxnId="{5A4D7D02-3197-490A-9A6E-8A49789CADAA}">
      <dgm:prSet/>
      <dgm:spPr/>
      <dgm:t>
        <a:bodyPr/>
        <a:lstStyle/>
        <a:p>
          <a:endParaRPr lang="en-US"/>
        </a:p>
      </dgm:t>
    </dgm:pt>
    <dgm:pt modelId="{E53A2A54-5901-4354-A119-B950AF17991E}">
      <dgm:prSet/>
      <dgm:spPr/>
      <dgm:t>
        <a:bodyPr/>
        <a:lstStyle/>
        <a:p>
          <a:r>
            <a:rPr lang="fr-FR" dirty="0"/>
            <a:t>Product owner : Mr MASSTOURI Reda</a:t>
          </a:r>
          <a:endParaRPr lang="en-US" dirty="0"/>
        </a:p>
      </dgm:t>
    </dgm:pt>
    <dgm:pt modelId="{5A7AC0E3-8DC9-4E12-AA72-443A50728014}" type="parTrans" cxnId="{8C7476BF-3D37-41F0-8CD6-CF4CA44E2B3F}">
      <dgm:prSet/>
      <dgm:spPr/>
      <dgm:t>
        <a:bodyPr/>
        <a:lstStyle/>
        <a:p>
          <a:endParaRPr lang="en-US"/>
        </a:p>
      </dgm:t>
    </dgm:pt>
    <dgm:pt modelId="{26FED068-7DAC-4A8D-8200-95123F532645}" type="sibTrans" cxnId="{8C7476BF-3D37-41F0-8CD6-CF4CA44E2B3F}">
      <dgm:prSet/>
      <dgm:spPr/>
      <dgm:t>
        <a:bodyPr/>
        <a:lstStyle/>
        <a:p>
          <a:endParaRPr lang="en-US"/>
        </a:p>
      </dgm:t>
    </dgm:pt>
    <dgm:pt modelId="{F7FE40F0-CB68-4320-B16C-7B17410390D2}">
      <dgm:prSet/>
      <dgm:spPr/>
      <dgm:t>
        <a:bodyPr/>
        <a:lstStyle/>
        <a:p>
          <a:r>
            <a:rPr lang="fr-FR" dirty="0"/>
            <a:t>Scrum Master : Mr HABBANI Ahmed </a:t>
          </a:r>
          <a:endParaRPr lang="en-US" dirty="0"/>
        </a:p>
      </dgm:t>
    </dgm:pt>
    <dgm:pt modelId="{8EAC5896-445A-42B0-B94E-CD4104E6A328}" type="parTrans" cxnId="{999BD31B-7E54-4617-B479-9F00E0DC155D}">
      <dgm:prSet/>
      <dgm:spPr/>
      <dgm:t>
        <a:bodyPr/>
        <a:lstStyle/>
        <a:p>
          <a:endParaRPr lang="en-US"/>
        </a:p>
      </dgm:t>
    </dgm:pt>
    <dgm:pt modelId="{BE68FEFC-5DF2-4D9E-9108-A7D7E694DAF7}" type="sibTrans" cxnId="{999BD31B-7E54-4617-B479-9F00E0DC155D}">
      <dgm:prSet/>
      <dgm:spPr/>
      <dgm:t>
        <a:bodyPr/>
        <a:lstStyle/>
        <a:p>
          <a:endParaRPr lang="en-US"/>
        </a:p>
      </dgm:t>
    </dgm:pt>
    <dgm:pt modelId="{7998080B-38CE-4E6F-8617-2B6488412ECC}">
      <dgm:prSet/>
      <dgm:spPr/>
      <dgm:t>
        <a:bodyPr/>
        <a:lstStyle/>
        <a:p>
          <a:r>
            <a:rPr lang="fr-FR" dirty="0"/>
            <a:t>Développeurs : BOUSSALA Ibtissam , KADDOURI Yahya </a:t>
          </a:r>
          <a:endParaRPr lang="en-US" dirty="0"/>
        </a:p>
      </dgm:t>
    </dgm:pt>
    <dgm:pt modelId="{F29D5D25-F166-4003-BE9C-F6CFADEACB88}" type="parTrans" cxnId="{29AB57EE-579C-42C1-8238-A73CB1EF6B5C}">
      <dgm:prSet/>
      <dgm:spPr/>
      <dgm:t>
        <a:bodyPr/>
        <a:lstStyle/>
        <a:p>
          <a:endParaRPr lang="en-US"/>
        </a:p>
      </dgm:t>
    </dgm:pt>
    <dgm:pt modelId="{50422DD2-F72C-4502-BC67-AF023E1AE0DA}" type="sibTrans" cxnId="{29AB57EE-579C-42C1-8238-A73CB1EF6B5C}">
      <dgm:prSet/>
      <dgm:spPr/>
      <dgm:t>
        <a:bodyPr/>
        <a:lstStyle/>
        <a:p>
          <a:endParaRPr lang="en-US"/>
        </a:p>
      </dgm:t>
    </dgm:pt>
    <dgm:pt modelId="{B2810299-93F6-4F03-9875-AA2C1021280D}" type="pres">
      <dgm:prSet presAssocID="{1E473F3A-870F-4161-AEF8-94A8D5119B3B}" presName="outerComposite" presStyleCnt="0">
        <dgm:presLayoutVars>
          <dgm:chMax val="5"/>
          <dgm:dir/>
          <dgm:resizeHandles val="exact"/>
        </dgm:presLayoutVars>
      </dgm:prSet>
      <dgm:spPr/>
    </dgm:pt>
    <dgm:pt modelId="{2C3A8DCA-9265-4EEB-87A6-84C18BA761DA}" type="pres">
      <dgm:prSet presAssocID="{1E473F3A-870F-4161-AEF8-94A8D5119B3B}" presName="dummyMaxCanvas" presStyleCnt="0">
        <dgm:presLayoutVars/>
      </dgm:prSet>
      <dgm:spPr/>
    </dgm:pt>
    <dgm:pt modelId="{776F3FFB-7F48-4E1F-A25E-9D4A4E6FB785}" type="pres">
      <dgm:prSet presAssocID="{1E473F3A-870F-4161-AEF8-94A8D5119B3B}" presName="FiveNodes_1" presStyleLbl="node1" presStyleIdx="0" presStyleCnt="5">
        <dgm:presLayoutVars>
          <dgm:bulletEnabled val="1"/>
        </dgm:presLayoutVars>
      </dgm:prSet>
      <dgm:spPr/>
    </dgm:pt>
    <dgm:pt modelId="{DE2B9E10-48EE-4E97-B925-36243293A95C}" type="pres">
      <dgm:prSet presAssocID="{1E473F3A-870F-4161-AEF8-94A8D5119B3B}" presName="FiveNodes_2" presStyleLbl="node1" presStyleIdx="1" presStyleCnt="5">
        <dgm:presLayoutVars>
          <dgm:bulletEnabled val="1"/>
        </dgm:presLayoutVars>
      </dgm:prSet>
      <dgm:spPr/>
    </dgm:pt>
    <dgm:pt modelId="{F7DE5BDC-BFFC-4CC1-900F-B94E345B88C3}" type="pres">
      <dgm:prSet presAssocID="{1E473F3A-870F-4161-AEF8-94A8D5119B3B}" presName="FiveNodes_3" presStyleLbl="node1" presStyleIdx="2" presStyleCnt="5">
        <dgm:presLayoutVars>
          <dgm:bulletEnabled val="1"/>
        </dgm:presLayoutVars>
      </dgm:prSet>
      <dgm:spPr/>
    </dgm:pt>
    <dgm:pt modelId="{97981A3B-78AB-4176-96DD-60472DE27390}" type="pres">
      <dgm:prSet presAssocID="{1E473F3A-870F-4161-AEF8-94A8D5119B3B}" presName="FiveNodes_4" presStyleLbl="node1" presStyleIdx="3" presStyleCnt="5">
        <dgm:presLayoutVars>
          <dgm:bulletEnabled val="1"/>
        </dgm:presLayoutVars>
      </dgm:prSet>
      <dgm:spPr/>
    </dgm:pt>
    <dgm:pt modelId="{A5E9BD90-9CB0-4703-845B-C8294E98D54C}" type="pres">
      <dgm:prSet presAssocID="{1E473F3A-870F-4161-AEF8-94A8D5119B3B}" presName="FiveNodes_5" presStyleLbl="node1" presStyleIdx="4" presStyleCnt="5">
        <dgm:presLayoutVars>
          <dgm:bulletEnabled val="1"/>
        </dgm:presLayoutVars>
      </dgm:prSet>
      <dgm:spPr/>
    </dgm:pt>
    <dgm:pt modelId="{F0DAC335-6AA9-40D1-99E9-E585F9674263}" type="pres">
      <dgm:prSet presAssocID="{1E473F3A-870F-4161-AEF8-94A8D5119B3B}" presName="FiveConn_1-2" presStyleLbl="fgAccFollowNode1" presStyleIdx="0" presStyleCnt="4">
        <dgm:presLayoutVars>
          <dgm:bulletEnabled val="1"/>
        </dgm:presLayoutVars>
      </dgm:prSet>
      <dgm:spPr/>
    </dgm:pt>
    <dgm:pt modelId="{35D17E51-FDA4-4202-A1BE-348A1016C70F}" type="pres">
      <dgm:prSet presAssocID="{1E473F3A-870F-4161-AEF8-94A8D5119B3B}" presName="FiveConn_2-3" presStyleLbl="fgAccFollowNode1" presStyleIdx="1" presStyleCnt="4">
        <dgm:presLayoutVars>
          <dgm:bulletEnabled val="1"/>
        </dgm:presLayoutVars>
      </dgm:prSet>
      <dgm:spPr/>
    </dgm:pt>
    <dgm:pt modelId="{9879BC9F-8BDF-4CBF-8801-EAC01F5176AB}" type="pres">
      <dgm:prSet presAssocID="{1E473F3A-870F-4161-AEF8-94A8D5119B3B}" presName="FiveConn_3-4" presStyleLbl="fgAccFollowNode1" presStyleIdx="2" presStyleCnt="4">
        <dgm:presLayoutVars>
          <dgm:bulletEnabled val="1"/>
        </dgm:presLayoutVars>
      </dgm:prSet>
      <dgm:spPr/>
    </dgm:pt>
    <dgm:pt modelId="{355A4235-23C9-43EA-9CC2-997CE0637F51}" type="pres">
      <dgm:prSet presAssocID="{1E473F3A-870F-4161-AEF8-94A8D5119B3B}" presName="FiveConn_4-5" presStyleLbl="fgAccFollowNode1" presStyleIdx="3" presStyleCnt="4">
        <dgm:presLayoutVars>
          <dgm:bulletEnabled val="1"/>
        </dgm:presLayoutVars>
      </dgm:prSet>
      <dgm:spPr/>
    </dgm:pt>
    <dgm:pt modelId="{C1DD4D2D-54D9-48B5-8456-1795F8E8B245}" type="pres">
      <dgm:prSet presAssocID="{1E473F3A-870F-4161-AEF8-94A8D5119B3B}" presName="FiveNodes_1_text" presStyleLbl="node1" presStyleIdx="4" presStyleCnt="5">
        <dgm:presLayoutVars>
          <dgm:bulletEnabled val="1"/>
        </dgm:presLayoutVars>
      </dgm:prSet>
      <dgm:spPr/>
    </dgm:pt>
    <dgm:pt modelId="{C9828A19-7490-4DC7-A90A-9D5B9AA67EBC}" type="pres">
      <dgm:prSet presAssocID="{1E473F3A-870F-4161-AEF8-94A8D5119B3B}" presName="FiveNodes_2_text" presStyleLbl="node1" presStyleIdx="4" presStyleCnt="5">
        <dgm:presLayoutVars>
          <dgm:bulletEnabled val="1"/>
        </dgm:presLayoutVars>
      </dgm:prSet>
      <dgm:spPr/>
    </dgm:pt>
    <dgm:pt modelId="{A04A7A3A-CF1E-4F61-943C-809F5A8C23AF}" type="pres">
      <dgm:prSet presAssocID="{1E473F3A-870F-4161-AEF8-94A8D5119B3B}" presName="FiveNodes_3_text" presStyleLbl="node1" presStyleIdx="4" presStyleCnt="5">
        <dgm:presLayoutVars>
          <dgm:bulletEnabled val="1"/>
        </dgm:presLayoutVars>
      </dgm:prSet>
      <dgm:spPr/>
    </dgm:pt>
    <dgm:pt modelId="{87CE3496-F1DB-4E97-BF97-684600F9FFE0}" type="pres">
      <dgm:prSet presAssocID="{1E473F3A-870F-4161-AEF8-94A8D5119B3B}" presName="FiveNodes_4_text" presStyleLbl="node1" presStyleIdx="4" presStyleCnt="5">
        <dgm:presLayoutVars>
          <dgm:bulletEnabled val="1"/>
        </dgm:presLayoutVars>
      </dgm:prSet>
      <dgm:spPr/>
    </dgm:pt>
    <dgm:pt modelId="{458A9A2D-3166-42D7-BD2B-D47E9D55AF5D}" type="pres">
      <dgm:prSet presAssocID="{1E473F3A-870F-4161-AEF8-94A8D5119B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4D7D02-3197-490A-9A6E-8A49789CADAA}" srcId="{1E473F3A-870F-4161-AEF8-94A8D5119B3B}" destId="{FB7C8EED-161F-487A-B23A-BA58F63B66C6}" srcOrd="1" destOrd="0" parTransId="{0B9D72AD-8B2A-4ADE-94C6-85F0D44CC440}" sibTransId="{1D051661-CA73-4625-B9BB-6C0AC9F0CDBD}"/>
    <dgm:cxn modelId="{FA4D3B19-C6F7-4C0D-A362-5F9C140AB6EB}" type="presOf" srcId="{FB7C8EED-161F-487A-B23A-BA58F63B66C6}" destId="{DE2B9E10-48EE-4E97-B925-36243293A95C}" srcOrd="0" destOrd="0" presId="urn:microsoft.com/office/officeart/2005/8/layout/vProcess5"/>
    <dgm:cxn modelId="{999BD31B-7E54-4617-B479-9F00E0DC155D}" srcId="{1E473F3A-870F-4161-AEF8-94A8D5119B3B}" destId="{F7FE40F0-CB68-4320-B16C-7B17410390D2}" srcOrd="3" destOrd="0" parTransId="{8EAC5896-445A-42B0-B94E-CD4104E6A328}" sibTransId="{BE68FEFC-5DF2-4D9E-9108-A7D7E694DAF7}"/>
    <dgm:cxn modelId="{EA53C960-427C-4BAA-B1B0-78DC015E8650}" type="presOf" srcId="{7998080B-38CE-4E6F-8617-2B6488412ECC}" destId="{458A9A2D-3166-42D7-BD2B-D47E9D55AF5D}" srcOrd="1" destOrd="0" presId="urn:microsoft.com/office/officeart/2005/8/layout/vProcess5"/>
    <dgm:cxn modelId="{A4B50A63-8543-427F-8622-D6B447D9213C}" type="presOf" srcId="{FB7C8EED-161F-487A-B23A-BA58F63B66C6}" destId="{C9828A19-7490-4DC7-A90A-9D5B9AA67EBC}" srcOrd="1" destOrd="0" presId="urn:microsoft.com/office/officeart/2005/8/layout/vProcess5"/>
    <dgm:cxn modelId="{A88A3270-90B3-4F84-A3B5-8B07BA4B1973}" type="presOf" srcId="{7998080B-38CE-4E6F-8617-2B6488412ECC}" destId="{A5E9BD90-9CB0-4703-845B-C8294E98D54C}" srcOrd="0" destOrd="0" presId="urn:microsoft.com/office/officeart/2005/8/layout/vProcess5"/>
    <dgm:cxn modelId="{005DCD71-5C5A-4320-BEEF-CC456A6203F3}" type="presOf" srcId="{E53A2A54-5901-4354-A119-B950AF17991E}" destId="{F7DE5BDC-BFFC-4CC1-900F-B94E345B88C3}" srcOrd="0" destOrd="0" presId="urn:microsoft.com/office/officeart/2005/8/layout/vProcess5"/>
    <dgm:cxn modelId="{A81ABE55-6D90-4603-A66A-DAE435E57970}" type="presOf" srcId="{5DA4D2EA-3927-4363-B63C-10DFBBA800AC}" destId="{C1DD4D2D-54D9-48B5-8456-1795F8E8B245}" srcOrd="1" destOrd="0" presId="urn:microsoft.com/office/officeart/2005/8/layout/vProcess5"/>
    <dgm:cxn modelId="{18CA1881-B9EC-4E19-8281-51EC42D97F62}" type="presOf" srcId="{E53A2A54-5901-4354-A119-B950AF17991E}" destId="{A04A7A3A-CF1E-4F61-943C-809F5A8C23AF}" srcOrd="1" destOrd="0" presId="urn:microsoft.com/office/officeart/2005/8/layout/vProcess5"/>
    <dgm:cxn modelId="{7C1D078A-7B7B-4094-91EC-420017D39C63}" type="presOf" srcId="{1E473F3A-870F-4161-AEF8-94A8D5119B3B}" destId="{B2810299-93F6-4F03-9875-AA2C1021280D}" srcOrd="0" destOrd="0" presId="urn:microsoft.com/office/officeart/2005/8/layout/vProcess5"/>
    <dgm:cxn modelId="{9B40AC8A-B52D-4F20-8F93-6B04AC526C16}" srcId="{1E473F3A-870F-4161-AEF8-94A8D5119B3B}" destId="{5DA4D2EA-3927-4363-B63C-10DFBBA800AC}" srcOrd="0" destOrd="0" parTransId="{B3C283CC-2212-4698-9557-73C7FC34A598}" sibTransId="{0E623468-03F7-47FB-95F5-5C8DD90DD394}"/>
    <dgm:cxn modelId="{B76A0C93-0C21-4871-9D01-C92B7609703C}" type="presOf" srcId="{F7FE40F0-CB68-4320-B16C-7B17410390D2}" destId="{87CE3496-F1DB-4E97-BF97-684600F9FFE0}" srcOrd="1" destOrd="0" presId="urn:microsoft.com/office/officeart/2005/8/layout/vProcess5"/>
    <dgm:cxn modelId="{73907994-6811-4310-A033-2A988A9AA798}" type="presOf" srcId="{F7FE40F0-CB68-4320-B16C-7B17410390D2}" destId="{97981A3B-78AB-4176-96DD-60472DE27390}" srcOrd="0" destOrd="0" presId="urn:microsoft.com/office/officeart/2005/8/layout/vProcess5"/>
    <dgm:cxn modelId="{E715C3B2-E343-4B1D-8D73-C24590D30E46}" type="presOf" srcId="{1D051661-CA73-4625-B9BB-6C0AC9F0CDBD}" destId="{35D17E51-FDA4-4202-A1BE-348A1016C70F}" srcOrd="0" destOrd="0" presId="urn:microsoft.com/office/officeart/2005/8/layout/vProcess5"/>
    <dgm:cxn modelId="{8C7476BF-3D37-41F0-8CD6-CF4CA44E2B3F}" srcId="{1E473F3A-870F-4161-AEF8-94A8D5119B3B}" destId="{E53A2A54-5901-4354-A119-B950AF17991E}" srcOrd="2" destOrd="0" parTransId="{5A7AC0E3-8DC9-4E12-AA72-443A50728014}" sibTransId="{26FED068-7DAC-4A8D-8200-95123F532645}"/>
    <dgm:cxn modelId="{D97710CC-EB06-44EC-82B0-7D3D8A187F75}" type="presOf" srcId="{26FED068-7DAC-4A8D-8200-95123F532645}" destId="{9879BC9F-8BDF-4CBF-8801-EAC01F5176AB}" srcOrd="0" destOrd="0" presId="urn:microsoft.com/office/officeart/2005/8/layout/vProcess5"/>
    <dgm:cxn modelId="{0E518ED2-3982-495B-9FB3-ED3F86FE9981}" type="presOf" srcId="{5DA4D2EA-3927-4363-B63C-10DFBBA800AC}" destId="{776F3FFB-7F48-4E1F-A25E-9D4A4E6FB785}" srcOrd="0" destOrd="0" presId="urn:microsoft.com/office/officeart/2005/8/layout/vProcess5"/>
    <dgm:cxn modelId="{F8931DDC-1C7D-41DF-B9F7-1C3A1CF00285}" type="presOf" srcId="{BE68FEFC-5DF2-4D9E-9108-A7D7E694DAF7}" destId="{355A4235-23C9-43EA-9CC2-997CE0637F51}" srcOrd="0" destOrd="0" presId="urn:microsoft.com/office/officeart/2005/8/layout/vProcess5"/>
    <dgm:cxn modelId="{29AB57EE-579C-42C1-8238-A73CB1EF6B5C}" srcId="{1E473F3A-870F-4161-AEF8-94A8D5119B3B}" destId="{7998080B-38CE-4E6F-8617-2B6488412ECC}" srcOrd="4" destOrd="0" parTransId="{F29D5D25-F166-4003-BE9C-F6CFADEACB88}" sibTransId="{50422DD2-F72C-4502-BC67-AF023E1AE0DA}"/>
    <dgm:cxn modelId="{38DB47F7-8132-4594-8B74-B2C97ABF360E}" type="presOf" srcId="{0E623468-03F7-47FB-95F5-5C8DD90DD394}" destId="{F0DAC335-6AA9-40D1-99E9-E585F9674263}" srcOrd="0" destOrd="0" presId="urn:microsoft.com/office/officeart/2005/8/layout/vProcess5"/>
    <dgm:cxn modelId="{CC605D64-35AF-442A-B9D7-159DB2711CB9}" type="presParOf" srcId="{B2810299-93F6-4F03-9875-AA2C1021280D}" destId="{2C3A8DCA-9265-4EEB-87A6-84C18BA761DA}" srcOrd="0" destOrd="0" presId="urn:microsoft.com/office/officeart/2005/8/layout/vProcess5"/>
    <dgm:cxn modelId="{304ED22B-E3C3-491D-A612-6F6908121126}" type="presParOf" srcId="{B2810299-93F6-4F03-9875-AA2C1021280D}" destId="{776F3FFB-7F48-4E1F-A25E-9D4A4E6FB785}" srcOrd="1" destOrd="0" presId="urn:microsoft.com/office/officeart/2005/8/layout/vProcess5"/>
    <dgm:cxn modelId="{C4195ABF-8E52-49ED-91B1-F84C241AE918}" type="presParOf" srcId="{B2810299-93F6-4F03-9875-AA2C1021280D}" destId="{DE2B9E10-48EE-4E97-B925-36243293A95C}" srcOrd="2" destOrd="0" presId="urn:microsoft.com/office/officeart/2005/8/layout/vProcess5"/>
    <dgm:cxn modelId="{FD942361-C79C-4AA9-9343-DC97DE915F82}" type="presParOf" srcId="{B2810299-93F6-4F03-9875-AA2C1021280D}" destId="{F7DE5BDC-BFFC-4CC1-900F-B94E345B88C3}" srcOrd="3" destOrd="0" presId="urn:microsoft.com/office/officeart/2005/8/layout/vProcess5"/>
    <dgm:cxn modelId="{642D7928-3841-4473-8E64-E5D9E04F8C75}" type="presParOf" srcId="{B2810299-93F6-4F03-9875-AA2C1021280D}" destId="{97981A3B-78AB-4176-96DD-60472DE27390}" srcOrd="4" destOrd="0" presId="urn:microsoft.com/office/officeart/2005/8/layout/vProcess5"/>
    <dgm:cxn modelId="{AD6582B7-D3B4-4E8B-A769-E15CF8600664}" type="presParOf" srcId="{B2810299-93F6-4F03-9875-AA2C1021280D}" destId="{A5E9BD90-9CB0-4703-845B-C8294E98D54C}" srcOrd="5" destOrd="0" presId="urn:microsoft.com/office/officeart/2005/8/layout/vProcess5"/>
    <dgm:cxn modelId="{FAFFC646-16E0-4D1A-8A86-9953BD79B08C}" type="presParOf" srcId="{B2810299-93F6-4F03-9875-AA2C1021280D}" destId="{F0DAC335-6AA9-40D1-99E9-E585F9674263}" srcOrd="6" destOrd="0" presId="urn:microsoft.com/office/officeart/2005/8/layout/vProcess5"/>
    <dgm:cxn modelId="{6461A740-BCBD-483C-BDF7-86F477FB7BA5}" type="presParOf" srcId="{B2810299-93F6-4F03-9875-AA2C1021280D}" destId="{35D17E51-FDA4-4202-A1BE-348A1016C70F}" srcOrd="7" destOrd="0" presId="urn:microsoft.com/office/officeart/2005/8/layout/vProcess5"/>
    <dgm:cxn modelId="{75B3181A-DBE0-47A7-AC17-C683630EFBDA}" type="presParOf" srcId="{B2810299-93F6-4F03-9875-AA2C1021280D}" destId="{9879BC9F-8BDF-4CBF-8801-EAC01F5176AB}" srcOrd="8" destOrd="0" presId="urn:microsoft.com/office/officeart/2005/8/layout/vProcess5"/>
    <dgm:cxn modelId="{E2513118-138E-404F-8B7F-E9F9C3DDD8D9}" type="presParOf" srcId="{B2810299-93F6-4F03-9875-AA2C1021280D}" destId="{355A4235-23C9-43EA-9CC2-997CE0637F51}" srcOrd="9" destOrd="0" presId="urn:microsoft.com/office/officeart/2005/8/layout/vProcess5"/>
    <dgm:cxn modelId="{9248A4A2-8517-4939-A59B-6E3F86B3F7B1}" type="presParOf" srcId="{B2810299-93F6-4F03-9875-AA2C1021280D}" destId="{C1DD4D2D-54D9-48B5-8456-1795F8E8B245}" srcOrd="10" destOrd="0" presId="urn:microsoft.com/office/officeart/2005/8/layout/vProcess5"/>
    <dgm:cxn modelId="{66D7B1BF-4D3C-4147-8ED4-5BEAA9E91286}" type="presParOf" srcId="{B2810299-93F6-4F03-9875-AA2C1021280D}" destId="{C9828A19-7490-4DC7-A90A-9D5B9AA67EBC}" srcOrd="11" destOrd="0" presId="urn:microsoft.com/office/officeart/2005/8/layout/vProcess5"/>
    <dgm:cxn modelId="{13DA1A28-8174-4C31-8CF1-595A00B58F65}" type="presParOf" srcId="{B2810299-93F6-4F03-9875-AA2C1021280D}" destId="{A04A7A3A-CF1E-4F61-943C-809F5A8C23AF}" srcOrd="12" destOrd="0" presId="urn:microsoft.com/office/officeart/2005/8/layout/vProcess5"/>
    <dgm:cxn modelId="{FA8D2807-9F7E-4811-ACAD-FB008F83C708}" type="presParOf" srcId="{B2810299-93F6-4F03-9875-AA2C1021280D}" destId="{87CE3496-F1DB-4E97-BF97-684600F9FFE0}" srcOrd="13" destOrd="0" presId="urn:microsoft.com/office/officeart/2005/8/layout/vProcess5"/>
    <dgm:cxn modelId="{833D9727-578C-4C48-A915-F5C82A13A31F}" type="presParOf" srcId="{B2810299-93F6-4F03-9875-AA2C1021280D}" destId="{458A9A2D-3166-42D7-BD2B-D47E9D55AF5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73F3A-870F-4161-AEF8-94A8D5119B3B}" type="doc">
      <dgm:prSet loTypeId="urn:microsoft.com/office/officeart/2005/8/layout/bProcess3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A4D2EA-3927-4363-B63C-10DFBBA800AC}">
      <dgm:prSet/>
      <dgm:spPr/>
      <dgm:t>
        <a:bodyPr/>
        <a:lstStyle/>
        <a:p>
          <a:r>
            <a:rPr lang="fr-FR" dirty="0"/>
            <a:t>Digramme de cas d’utilisation</a:t>
          </a:r>
          <a:endParaRPr lang="en-US" dirty="0"/>
        </a:p>
      </dgm:t>
    </dgm:pt>
    <dgm:pt modelId="{B3C283CC-2212-4698-9557-73C7FC34A598}" type="parTrans" cxnId="{9B40AC8A-B52D-4F20-8F93-6B04AC526C16}">
      <dgm:prSet/>
      <dgm:spPr/>
      <dgm:t>
        <a:bodyPr/>
        <a:lstStyle/>
        <a:p>
          <a:endParaRPr lang="en-US"/>
        </a:p>
      </dgm:t>
    </dgm:pt>
    <dgm:pt modelId="{0E623468-03F7-47FB-95F5-5C8DD90DD394}" type="sibTrans" cxnId="{9B40AC8A-B52D-4F20-8F93-6B04AC526C16}">
      <dgm:prSet/>
      <dgm:spPr/>
      <dgm:t>
        <a:bodyPr/>
        <a:lstStyle/>
        <a:p>
          <a:endParaRPr lang="en-US"/>
        </a:p>
      </dgm:t>
    </dgm:pt>
    <dgm:pt modelId="{FB7C8EED-161F-487A-B23A-BA58F63B66C6}">
      <dgm:prSet/>
      <dgm:spPr/>
      <dgm:t>
        <a:bodyPr/>
        <a:lstStyle/>
        <a:p>
          <a:r>
            <a:rPr lang="fr-FR" dirty="0"/>
            <a:t>Diagramme de classe </a:t>
          </a:r>
          <a:endParaRPr lang="en-US" dirty="0"/>
        </a:p>
      </dgm:t>
    </dgm:pt>
    <dgm:pt modelId="{0B9D72AD-8B2A-4ADE-94C6-85F0D44CC440}" type="parTrans" cxnId="{5A4D7D02-3197-490A-9A6E-8A49789CADAA}">
      <dgm:prSet/>
      <dgm:spPr/>
      <dgm:t>
        <a:bodyPr/>
        <a:lstStyle/>
        <a:p>
          <a:endParaRPr lang="en-US"/>
        </a:p>
      </dgm:t>
    </dgm:pt>
    <dgm:pt modelId="{1D051661-CA73-4625-B9BB-6C0AC9F0CDBD}" type="sibTrans" cxnId="{5A4D7D02-3197-490A-9A6E-8A49789CADAA}">
      <dgm:prSet/>
      <dgm:spPr/>
      <dgm:t>
        <a:bodyPr/>
        <a:lstStyle/>
        <a:p>
          <a:endParaRPr lang="en-US"/>
        </a:p>
      </dgm:t>
    </dgm:pt>
    <dgm:pt modelId="{E53A2A54-5901-4354-A119-B950AF17991E}">
      <dgm:prSet/>
      <dgm:spPr/>
      <dgm:t>
        <a:bodyPr/>
        <a:lstStyle/>
        <a:p>
          <a:r>
            <a:rPr lang="fr-FR" dirty="0"/>
            <a:t>Diagramme de séquence</a:t>
          </a:r>
          <a:endParaRPr lang="en-US" dirty="0"/>
        </a:p>
      </dgm:t>
    </dgm:pt>
    <dgm:pt modelId="{5A7AC0E3-8DC9-4E12-AA72-443A50728014}" type="parTrans" cxnId="{8C7476BF-3D37-41F0-8CD6-CF4CA44E2B3F}">
      <dgm:prSet/>
      <dgm:spPr/>
      <dgm:t>
        <a:bodyPr/>
        <a:lstStyle/>
        <a:p>
          <a:endParaRPr lang="en-US"/>
        </a:p>
      </dgm:t>
    </dgm:pt>
    <dgm:pt modelId="{26FED068-7DAC-4A8D-8200-95123F532645}" type="sibTrans" cxnId="{8C7476BF-3D37-41F0-8CD6-CF4CA44E2B3F}">
      <dgm:prSet/>
      <dgm:spPr/>
      <dgm:t>
        <a:bodyPr/>
        <a:lstStyle/>
        <a:p>
          <a:endParaRPr lang="en-US"/>
        </a:p>
      </dgm:t>
    </dgm:pt>
    <dgm:pt modelId="{43BC6FCD-B6F3-4277-870A-F1CE489C704E}" type="pres">
      <dgm:prSet presAssocID="{1E473F3A-870F-4161-AEF8-94A8D5119B3B}" presName="Name0" presStyleCnt="0">
        <dgm:presLayoutVars>
          <dgm:dir/>
          <dgm:resizeHandles val="exact"/>
        </dgm:presLayoutVars>
      </dgm:prSet>
      <dgm:spPr/>
    </dgm:pt>
    <dgm:pt modelId="{3381F594-9F2A-4448-AC63-EAE75EBDC790}" type="pres">
      <dgm:prSet presAssocID="{5DA4D2EA-3927-4363-B63C-10DFBBA800AC}" presName="node" presStyleLbl="node1" presStyleIdx="0" presStyleCnt="3">
        <dgm:presLayoutVars>
          <dgm:bulletEnabled val="1"/>
        </dgm:presLayoutVars>
      </dgm:prSet>
      <dgm:spPr/>
    </dgm:pt>
    <dgm:pt modelId="{E78849E0-40EF-4124-8430-3DE5289AF883}" type="pres">
      <dgm:prSet presAssocID="{0E623468-03F7-47FB-95F5-5C8DD90DD394}" presName="sibTrans" presStyleLbl="sibTrans1D1" presStyleIdx="0" presStyleCnt="2"/>
      <dgm:spPr/>
    </dgm:pt>
    <dgm:pt modelId="{7AFC801D-5AF5-4284-B40E-0DA74ACB6A1B}" type="pres">
      <dgm:prSet presAssocID="{0E623468-03F7-47FB-95F5-5C8DD90DD394}" presName="connectorText" presStyleLbl="sibTrans1D1" presStyleIdx="0" presStyleCnt="2"/>
      <dgm:spPr/>
    </dgm:pt>
    <dgm:pt modelId="{5B2A5E69-ABFF-4A62-AF61-A5B076C8223B}" type="pres">
      <dgm:prSet presAssocID="{FB7C8EED-161F-487A-B23A-BA58F63B66C6}" presName="node" presStyleLbl="node1" presStyleIdx="1" presStyleCnt="3">
        <dgm:presLayoutVars>
          <dgm:bulletEnabled val="1"/>
        </dgm:presLayoutVars>
      </dgm:prSet>
      <dgm:spPr/>
    </dgm:pt>
    <dgm:pt modelId="{6A4E5D16-DE58-4A34-8DB3-C98EB6D62AB1}" type="pres">
      <dgm:prSet presAssocID="{1D051661-CA73-4625-B9BB-6C0AC9F0CDBD}" presName="sibTrans" presStyleLbl="sibTrans1D1" presStyleIdx="1" presStyleCnt="2"/>
      <dgm:spPr/>
    </dgm:pt>
    <dgm:pt modelId="{6E8CBBEB-5277-450E-A945-00A8696EEC02}" type="pres">
      <dgm:prSet presAssocID="{1D051661-CA73-4625-B9BB-6C0AC9F0CDBD}" presName="connectorText" presStyleLbl="sibTrans1D1" presStyleIdx="1" presStyleCnt="2"/>
      <dgm:spPr/>
    </dgm:pt>
    <dgm:pt modelId="{4DC98405-01BA-4538-9506-C8496B966D99}" type="pres">
      <dgm:prSet presAssocID="{E53A2A54-5901-4354-A119-B950AF17991E}" presName="node" presStyleLbl="node1" presStyleIdx="2" presStyleCnt="3">
        <dgm:presLayoutVars>
          <dgm:bulletEnabled val="1"/>
        </dgm:presLayoutVars>
      </dgm:prSet>
      <dgm:spPr/>
    </dgm:pt>
  </dgm:ptLst>
  <dgm:cxnLst>
    <dgm:cxn modelId="{5A4D7D02-3197-490A-9A6E-8A49789CADAA}" srcId="{1E473F3A-870F-4161-AEF8-94A8D5119B3B}" destId="{FB7C8EED-161F-487A-B23A-BA58F63B66C6}" srcOrd="1" destOrd="0" parTransId="{0B9D72AD-8B2A-4ADE-94C6-85F0D44CC440}" sibTransId="{1D051661-CA73-4625-B9BB-6C0AC9F0CDBD}"/>
    <dgm:cxn modelId="{FA8F6427-4540-4CA7-BBB0-511E5FB00E77}" type="presOf" srcId="{1E473F3A-870F-4161-AEF8-94A8D5119B3B}" destId="{43BC6FCD-B6F3-4277-870A-F1CE489C704E}" srcOrd="0" destOrd="0" presId="urn:microsoft.com/office/officeart/2005/8/layout/bProcess3"/>
    <dgm:cxn modelId="{0342FF29-0205-499A-88D3-5DB2738401B3}" type="presOf" srcId="{0E623468-03F7-47FB-95F5-5C8DD90DD394}" destId="{7AFC801D-5AF5-4284-B40E-0DA74ACB6A1B}" srcOrd="1" destOrd="0" presId="urn:microsoft.com/office/officeart/2005/8/layout/bProcess3"/>
    <dgm:cxn modelId="{D32AAE38-826D-490F-9649-C4381C4BDF31}" type="presOf" srcId="{E53A2A54-5901-4354-A119-B950AF17991E}" destId="{4DC98405-01BA-4538-9506-C8496B966D99}" srcOrd="0" destOrd="0" presId="urn:microsoft.com/office/officeart/2005/8/layout/bProcess3"/>
    <dgm:cxn modelId="{263DDC64-E250-4147-A73E-B142A8DAE1C6}" type="presOf" srcId="{1D051661-CA73-4625-B9BB-6C0AC9F0CDBD}" destId="{6E8CBBEB-5277-450E-A945-00A8696EEC02}" srcOrd="1" destOrd="0" presId="urn:microsoft.com/office/officeart/2005/8/layout/bProcess3"/>
    <dgm:cxn modelId="{9B40AC8A-B52D-4F20-8F93-6B04AC526C16}" srcId="{1E473F3A-870F-4161-AEF8-94A8D5119B3B}" destId="{5DA4D2EA-3927-4363-B63C-10DFBBA800AC}" srcOrd="0" destOrd="0" parTransId="{B3C283CC-2212-4698-9557-73C7FC34A598}" sibTransId="{0E623468-03F7-47FB-95F5-5C8DD90DD394}"/>
    <dgm:cxn modelId="{AB547B95-2955-41F1-B8E6-ECE59EE3EA4F}" type="presOf" srcId="{0E623468-03F7-47FB-95F5-5C8DD90DD394}" destId="{E78849E0-40EF-4124-8430-3DE5289AF883}" srcOrd="0" destOrd="0" presId="urn:microsoft.com/office/officeart/2005/8/layout/bProcess3"/>
    <dgm:cxn modelId="{760D9397-6DF3-4D88-BA2A-411E9DEEED11}" type="presOf" srcId="{FB7C8EED-161F-487A-B23A-BA58F63B66C6}" destId="{5B2A5E69-ABFF-4A62-AF61-A5B076C8223B}" srcOrd="0" destOrd="0" presId="urn:microsoft.com/office/officeart/2005/8/layout/bProcess3"/>
    <dgm:cxn modelId="{8C7476BF-3D37-41F0-8CD6-CF4CA44E2B3F}" srcId="{1E473F3A-870F-4161-AEF8-94A8D5119B3B}" destId="{E53A2A54-5901-4354-A119-B950AF17991E}" srcOrd="2" destOrd="0" parTransId="{5A7AC0E3-8DC9-4E12-AA72-443A50728014}" sibTransId="{26FED068-7DAC-4A8D-8200-95123F532645}"/>
    <dgm:cxn modelId="{A102C3C0-0018-4C2F-B203-CDE35CECFB95}" type="presOf" srcId="{5DA4D2EA-3927-4363-B63C-10DFBBA800AC}" destId="{3381F594-9F2A-4448-AC63-EAE75EBDC790}" srcOrd="0" destOrd="0" presId="urn:microsoft.com/office/officeart/2005/8/layout/bProcess3"/>
    <dgm:cxn modelId="{28FBBBF1-F835-47B6-9550-B8B97E437371}" type="presOf" srcId="{1D051661-CA73-4625-B9BB-6C0AC9F0CDBD}" destId="{6A4E5D16-DE58-4A34-8DB3-C98EB6D62AB1}" srcOrd="0" destOrd="0" presId="urn:microsoft.com/office/officeart/2005/8/layout/bProcess3"/>
    <dgm:cxn modelId="{8819D06A-369D-40E2-B670-C53022741AB6}" type="presParOf" srcId="{43BC6FCD-B6F3-4277-870A-F1CE489C704E}" destId="{3381F594-9F2A-4448-AC63-EAE75EBDC790}" srcOrd="0" destOrd="0" presId="urn:microsoft.com/office/officeart/2005/8/layout/bProcess3"/>
    <dgm:cxn modelId="{1B39C746-B10F-4465-B24E-07DCB210B929}" type="presParOf" srcId="{43BC6FCD-B6F3-4277-870A-F1CE489C704E}" destId="{E78849E0-40EF-4124-8430-3DE5289AF883}" srcOrd="1" destOrd="0" presId="urn:microsoft.com/office/officeart/2005/8/layout/bProcess3"/>
    <dgm:cxn modelId="{6A93E4DE-86B7-45EF-8015-27C1E16A4C88}" type="presParOf" srcId="{E78849E0-40EF-4124-8430-3DE5289AF883}" destId="{7AFC801D-5AF5-4284-B40E-0DA74ACB6A1B}" srcOrd="0" destOrd="0" presId="urn:microsoft.com/office/officeart/2005/8/layout/bProcess3"/>
    <dgm:cxn modelId="{9104BE54-AC64-4C52-8C34-22576F850360}" type="presParOf" srcId="{43BC6FCD-B6F3-4277-870A-F1CE489C704E}" destId="{5B2A5E69-ABFF-4A62-AF61-A5B076C8223B}" srcOrd="2" destOrd="0" presId="urn:microsoft.com/office/officeart/2005/8/layout/bProcess3"/>
    <dgm:cxn modelId="{5D59763E-852C-49CA-9ED5-2FFAC8F0197E}" type="presParOf" srcId="{43BC6FCD-B6F3-4277-870A-F1CE489C704E}" destId="{6A4E5D16-DE58-4A34-8DB3-C98EB6D62AB1}" srcOrd="3" destOrd="0" presId="urn:microsoft.com/office/officeart/2005/8/layout/bProcess3"/>
    <dgm:cxn modelId="{B2B6C92A-EA38-4433-B4C7-BFF86DFC648C}" type="presParOf" srcId="{6A4E5D16-DE58-4A34-8DB3-C98EB6D62AB1}" destId="{6E8CBBEB-5277-450E-A945-00A8696EEC02}" srcOrd="0" destOrd="0" presId="urn:microsoft.com/office/officeart/2005/8/layout/bProcess3"/>
    <dgm:cxn modelId="{82094B83-B429-415B-96E0-695415332840}" type="presParOf" srcId="{43BC6FCD-B6F3-4277-870A-F1CE489C704E}" destId="{4DC98405-01BA-4538-9506-C8496B966D99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F2E5F-BC10-4DE2-8197-B840746A52A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F102B5-A513-42C1-AB0A-0AD525BB785E}">
      <dgm:prSet/>
      <dgm:spPr/>
      <dgm:t>
        <a:bodyPr/>
        <a:lstStyle/>
        <a:p>
          <a:r>
            <a: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acteurs de l’application : 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8217A5-2BF3-424F-AE45-5B568CB73938}" type="parTrans" cxnId="{6D9E3ED0-7DB7-415E-B883-8D69B5D5EC1D}">
      <dgm:prSet/>
      <dgm:spPr/>
      <dgm:t>
        <a:bodyPr/>
        <a:lstStyle/>
        <a:p>
          <a:endParaRPr lang="en-US"/>
        </a:p>
      </dgm:t>
    </dgm:pt>
    <dgm:pt modelId="{359E3A6F-5AAC-4A37-84CB-65FDBAB103B0}" type="sibTrans" cxnId="{6D9E3ED0-7DB7-415E-B883-8D69B5D5EC1D}">
      <dgm:prSet/>
      <dgm:spPr/>
      <dgm:t>
        <a:bodyPr/>
        <a:lstStyle/>
        <a:p>
          <a:endParaRPr lang="en-US"/>
        </a:p>
      </dgm:t>
    </dgm:pt>
    <dgm:pt modelId="{45264308-6F0E-48BE-B4D5-D4207FBD2197}">
      <dgm:prSet custT="1"/>
      <dgm:spPr/>
      <dgm:t>
        <a:bodyPr/>
        <a:lstStyle/>
        <a:p>
          <a:r>
            <a:rPr lang="fr-FR" sz="4400" b="1" dirty="0"/>
            <a:t>Jobseeker</a:t>
          </a:r>
          <a:r>
            <a:rPr lang="fr-FR" sz="4400" dirty="0"/>
            <a:t> : </a:t>
          </a:r>
          <a:r>
            <a:rPr lang="fr-FR" sz="4000" dirty="0"/>
            <a:t>le candidat</a:t>
          </a:r>
          <a:endParaRPr lang="en-US" sz="4400" dirty="0"/>
        </a:p>
      </dgm:t>
    </dgm:pt>
    <dgm:pt modelId="{C28AD90A-E979-43EE-9FD8-0DB4E1E24153}" type="parTrans" cxnId="{95BD56B1-F818-44A3-AF06-68E1784308E0}">
      <dgm:prSet/>
      <dgm:spPr/>
      <dgm:t>
        <a:bodyPr/>
        <a:lstStyle/>
        <a:p>
          <a:endParaRPr lang="en-US"/>
        </a:p>
      </dgm:t>
    </dgm:pt>
    <dgm:pt modelId="{CD2F34ED-5F02-461B-B8B2-A332DBB011A9}" type="sibTrans" cxnId="{95BD56B1-F818-44A3-AF06-68E1784308E0}">
      <dgm:prSet/>
      <dgm:spPr/>
      <dgm:t>
        <a:bodyPr/>
        <a:lstStyle/>
        <a:p>
          <a:endParaRPr lang="en-US"/>
        </a:p>
      </dgm:t>
    </dgm:pt>
    <dgm:pt modelId="{0131FE4F-531C-4F92-8C4E-6846670AFB86}">
      <dgm:prSet custT="1"/>
      <dgm:spPr/>
      <dgm:t>
        <a:bodyPr/>
        <a:lstStyle/>
        <a:p>
          <a:r>
            <a:rPr lang="fr-FR" sz="4400" b="1" dirty="0"/>
            <a:t>Recruiter</a:t>
          </a:r>
          <a:r>
            <a:rPr lang="fr-FR" sz="4400" dirty="0"/>
            <a:t> : </a:t>
          </a:r>
          <a:r>
            <a:rPr lang="fr-FR" sz="3600" dirty="0"/>
            <a:t>l’employeur</a:t>
          </a:r>
          <a:r>
            <a:rPr lang="fr-FR" sz="4400" dirty="0"/>
            <a:t> </a:t>
          </a:r>
          <a:endParaRPr lang="en-US" sz="4400" dirty="0"/>
        </a:p>
      </dgm:t>
    </dgm:pt>
    <dgm:pt modelId="{C8CEAA95-CDA3-4E23-AA94-4A1223D390D9}" type="parTrans" cxnId="{65DD2EE4-2033-43E6-9768-AC37B5E279A0}">
      <dgm:prSet/>
      <dgm:spPr/>
      <dgm:t>
        <a:bodyPr/>
        <a:lstStyle/>
        <a:p>
          <a:endParaRPr lang="en-US"/>
        </a:p>
      </dgm:t>
    </dgm:pt>
    <dgm:pt modelId="{BC9DC986-366E-43DC-AAFB-CBAF40911984}" type="sibTrans" cxnId="{65DD2EE4-2033-43E6-9768-AC37B5E279A0}">
      <dgm:prSet/>
      <dgm:spPr/>
      <dgm:t>
        <a:bodyPr/>
        <a:lstStyle/>
        <a:p>
          <a:endParaRPr lang="en-US"/>
        </a:p>
      </dgm:t>
    </dgm:pt>
    <dgm:pt modelId="{3FDE948B-58BD-4584-A337-69C61CCB89B1}">
      <dgm:prSet custT="1"/>
      <dgm:spPr/>
      <dgm:t>
        <a:bodyPr/>
        <a:lstStyle/>
        <a:p>
          <a:r>
            <a:rPr lang="fr-FR" sz="3800" b="1" dirty="0"/>
            <a:t>Administrator</a:t>
          </a:r>
          <a:r>
            <a:rPr lang="fr-FR" sz="3800" dirty="0"/>
            <a:t> : </a:t>
          </a:r>
          <a:r>
            <a:rPr lang="fr-FR" sz="3600" dirty="0"/>
            <a:t>l’administrateur de l’application</a:t>
          </a:r>
          <a:endParaRPr lang="en-US" sz="3800" dirty="0"/>
        </a:p>
      </dgm:t>
    </dgm:pt>
    <dgm:pt modelId="{5CC1F04E-1442-4E0F-A5F4-178DA1844B58}" type="parTrans" cxnId="{441CB6CA-1A0B-4917-985F-8AD03C5137A7}">
      <dgm:prSet/>
      <dgm:spPr/>
      <dgm:t>
        <a:bodyPr/>
        <a:lstStyle/>
        <a:p>
          <a:endParaRPr lang="en-US"/>
        </a:p>
      </dgm:t>
    </dgm:pt>
    <dgm:pt modelId="{E11F4608-EC66-4368-9BD2-E42B4D5034C7}" type="sibTrans" cxnId="{441CB6CA-1A0B-4917-985F-8AD03C5137A7}">
      <dgm:prSet/>
      <dgm:spPr/>
      <dgm:t>
        <a:bodyPr/>
        <a:lstStyle/>
        <a:p>
          <a:endParaRPr lang="en-US"/>
        </a:p>
      </dgm:t>
    </dgm:pt>
    <dgm:pt modelId="{EB338C10-EE8A-4963-958B-D8D1C5ECC153}" type="pres">
      <dgm:prSet presAssocID="{D76F2E5F-BC10-4DE2-8197-B840746A52A0}" presName="vert0" presStyleCnt="0">
        <dgm:presLayoutVars>
          <dgm:dir/>
          <dgm:animOne val="branch"/>
          <dgm:animLvl val="lvl"/>
        </dgm:presLayoutVars>
      </dgm:prSet>
      <dgm:spPr/>
    </dgm:pt>
    <dgm:pt modelId="{BB3BB05C-077A-4448-B3DB-80FCD821CFE8}" type="pres">
      <dgm:prSet presAssocID="{0AF102B5-A513-42C1-AB0A-0AD525BB785E}" presName="thickLine" presStyleLbl="alignNode1" presStyleIdx="0" presStyleCnt="4"/>
      <dgm:spPr/>
    </dgm:pt>
    <dgm:pt modelId="{977CB99F-33E5-40BC-B518-B35D28AB8810}" type="pres">
      <dgm:prSet presAssocID="{0AF102B5-A513-42C1-AB0A-0AD525BB785E}" presName="horz1" presStyleCnt="0"/>
      <dgm:spPr/>
    </dgm:pt>
    <dgm:pt modelId="{1BBB89FD-825C-4014-B4C7-5FDA35027111}" type="pres">
      <dgm:prSet presAssocID="{0AF102B5-A513-42C1-AB0A-0AD525BB785E}" presName="tx1" presStyleLbl="revTx" presStyleIdx="0" presStyleCnt="4"/>
      <dgm:spPr/>
    </dgm:pt>
    <dgm:pt modelId="{AEAC5EBD-D5B8-41A5-A27A-36355D8BCB7C}" type="pres">
      <dgm:prSet presAssocID="{0AF102B5-A513-42C1-AB0A-0AD525BB785E}" presName="vert1" presStyleCnt="0"/>
      <dgm:spPr/>
    </dgm:pt>
    <dgm:pt modelId="{D3462C51-96E2-47F0-B39F-64B31B2DC2AE}" type="pres">
      <dgm:prSet presAssocID="{45264308-6F0E-48BE-B4D5-D4207FBD2197}" presName="thickLine" presStyleLbl="alignNode1" presStyleIdx="1" presStyleCnt="4"/>
      <dgm:spPr/>
    </dgm:pt>
    <dgm:pt modelId="{EE444C28-346F-4B90-A0D0-FA36503236FD}" type="pres">
      <dgm:prSet presAssocID="{45264308-6F0E-48BE-B4D5-D4207FBD2197}" presName="horz1" presStyleCnt="0"/>
      <dgm:spPr/>
    </dgm:pt>
    <dgm:pt modelId="{9E47197D-9A74-422C-B989-5521DFE7A2D7}" type="pres">
      <dgm:prSet presAssocID="{45264308-6F0E-48BE-B4D5-D4207FBD2197}" presName="tx1" presStyleLbl="revTx" presStyleIdx="1" presStyleCnt="4"/>
      <dgm:spPr/>
    </dgm:pt>
    <dgm:pt modelId="{1257F2D3-9C10-4CCD-9B83-9763AED224AF}" type="pres">
      <dgm:prSet presAssocID="{45264308-6F0E-48BE-B4D5-D4207FBD2197}" presName="vert1" presStyleCnt="0"/>
      <dgm:spPr/>
    </dgm:pt>
    <dgm:pt modelId="{E6E40904-19AD-4467-8B68-1811672DD8C9}" type="pres">
      <dgm:prSet presAssocID="{0131FE4F-531C-4F92-8C4E-6846670AFB86}" presName="thickLine" presStyleLbl="alignNode1" presStyleIdx="2" presStyleCnt="4"/>
      <dgm:spPr/>
    </dgm:pt>
    <dgm:pt modelId="{C1DD9976-B976-485F-8E08-6E6A6656DE3B}" type="pres">
      <dgm:prSet presAssocID="{0131FE4F-531C-4F92-8C4E-6846670AFB86}" presName="horz1" presStyleCnt="0"/>
      <dgm:spPr/>
    </dgm:pt>
    <dgm:pt modelId="{653555AE-AA88-4818-8895-F30DAE8E6C1B}" type="pres">
      <dgm:prSet presAssocID="{0131FE4F-531C-4F92-8C4E-6846670AFB86}" presName="tx1" presStyleLbl="revTx" presStyleIdx="2" presStyleCnt="4"/>
      <dgm:spPr/>
    </dgm:pt>
    <dgm:pt modelId="{652CD56E-D3A8-4B64-B996-4D26181FF651}" type="pres">
      <dgm:prSet presAssocID="{0131FE4F-531C-4F92-8C4E-6846670AFB86}" presName="vert1" presStyleCnt="0"/>
      <dgm:spPr/>
    </dgm:pt>
    <dgm:pt modelId="{EBE3D30B-5F39-49AC-9B15-5B6B7ECADDA7}" type="pres">
      <dgm:prSet presAssocID="{3FDE948B-58BD-4584-A337-69C61CCB89B1}" presName="thickLine" presStyleLbl="alignNode1" presStyleIdx="3" presStyleCnt="4"/>
      <dgm:spPr/>
    </dgm:pt>
    <dgm:pt modelId="{2617C859-0A88-449E-9193-F480F8180381}" type="pres">
      <dgm:prSet presAssocID="{3FDE948B-58BD-4584-A337-69C61CCB89B1}" presName="horz1" presStyleCnt="0"/>
      <dgm:spPr/>
    </dgm:pt>
    <dgm:pt modelId="{6596A3B5-81D3-4372-868B-FFB81BEA2244}" type="pres">
      <dgm:prSet presAssocID="{3FDE948B-58BD-4584-A337-69C61CCB89B1}" presName="tx1" presStyleLbl="revTx" presStyleIdx="3" presStyleCnt="4"/>
      <dgm:spPr/>
    </dgm:pt>
    <dgm:pt modelId="{78A6745B-7294-44D3-9841-41F03C03F555}" type="pres">
      <dgm:prSet presAssocID="{3FDE948B-58BD-4584-A337-69C61CCB89B1}" presName="vert1" presStyleCnt="0"/>
      <dgm:spPr/>
    </dgm:pt>
  </dgm:ptLst>
  <dgm:cxnLst>
    <dgm:cxn modelId="{D1216021-F18B-4ECF-807B-37814E3E3790}" type="presOf" srcId="{3FDE948B-58BD-4584-A337-69C61CCB89B1}" destId="{6596A3B5-81D3-4372-868B-FFB81BEA2244}" srcOrd="0" destOrd="0" presId="urn:microsoft.com/office/officeart/2008/layout/LinedList"/>
    <dgm:cxn modelId="{B6F12437-A3FD-4283-B3EB-D75B7A631FCF}" type="presOf" srcId="{0AF102B5-A513-42C1-AB0A-0AD525BB785E}" destId="{1BBB89FD-825C-4014-B4C7-5FDA35027111}" srcOrd="0" destOrd="0" presId="urn:microsoft.com/office/officeart/2008/layout/LinedList"/>
    <dgm:cxn modelId="{95BD56B1-F818-44A3-AF06-68E1784308E0}" srcId="{D76F2E5F-BC10-4DE2-8197-B840746A52A0}" destId="{45264308-6F0E-48BE-B4D5-D4207FBD2197}" srcOrd="1" destOrd="0" parTransId="{C28AD90A-E979-43EE-9FD8-0DB4E1E24153}" sibTransId="{CD2F34ED-5F02-461B-B8B2-A332DBB011A9}"/>
    <dgm:cxn modelId="{441CB6CA-1A0B-4917-985F-8AD03C5137A7}" srcId="{D76F2E5F-BC10-4DE2-8197-B840746A52A0}" destId="{3FDE948B-58BD-4584-A337-69C61CCB89B1}" srcOrd="3" destOrd="0" parTransId="{5CC1F04E-1442-4E0F-A5F4-178DA1844B58}" sibTransId="{E11F4608-EC66-4368-9BD2-E42B4D5034C7}"/>
    <dgm:cxn modelId="{642AACCC-85CE-43A6-BB91-AE95AA22EE29}" type="presOf" srcId="{45264308-6F0E-48BE-B4D5-D4207FBD2197}" destId="{9E47197D-9A74-422C-B989-5521DFE7A2D7}" srcOrd="0" destOrd="0" presId="urn:microsoft.com/office/officeart/2008/layout/LinedList"/>
    <dgm:cxn modelId="{6D9E3ED0-7DB7-415E-B883-8D69B5D5EC1D}" srcId="{D76F2E5F-BC10-4DE2-8197-B840746A52A0}" destId="{0AF102B5-A513-42C1-AB0A-0AD525BB785E}" srcOrd="0" destOrd="0" parTransId="{CC8217A5-2BF3-424F-AE45-5B568CB73938}" sibTransId="{359E3A6F-5AAC-4A37-84CB-65FDBAB103B0}"/>
    <dgm:cxn modelId="{B97CA6DE-C453-4C4A-ABB1-9B36F825DFC4}" type="presOf" srcId="{0131FE4F-531C-4F92-8C4E-6846670AFB86}" destId="{653555AE-AA88-4818-8895-F30DAE8E6C1B}" srcOrd="0" destOrd="0" presId="urn:microsoft.com/office/officeart/2008/layout/LinedList"/>
    <dgm:cxn modelId="{65DD2EE4-2033-43E6-9768-AC37B5E279A0}" srcId="{D76F2E5F-BC10-4DE2-8197-B840746A52A0}" destId="{0131FE4F-531C-4F92-8C4E-6846670AFB86}" srcOrd="2" destOrd="0" parTransId="{C8CEAA95-CDA3-4E23-AA94-4A1223D390D9}" sibTransId="{BC9DC986-366E-43DC-AAFB-CBAF40911984}"/>
    <dgm:cxn modelId="{616520E5-AEA0-437C-AC29-2F06E32CF908}" type="presOf" srcId="{D76F2E5F-BC10-4DE2-8197-B840746A52A0}" destId="{EB338C10-EE8A-4963-958B-D8D1C5ECC153}" srcOrd="0" destOrd="0" presId="urn:microsoft.com/office/officeart/2008/layout/LinedList"/>
    <dgm:cxn modelId="{02FA712B-7DFD-4684-95E6-55D2BAE27C22}" type="presParOf" srcId="{EB338C10-EE8A-4963-958B-D8D1C5ECC153}" destId="{BB3BB05C-077A-4448-B3DB-80FCD821CFE8}" srcOrd="0" destOrd="0" presId="urn:microsoft.com/office/officeart/2008/layout/LinedList"/>
    <dgm:cxn modelId="{BD01B8DE-C6F2-4E49-843A-4C8D063E760F}" type="presParOf" srcId="{EB338C10-EE8A-4963-958B-D8D1C5ECC153}" destId="{977CB99F-33E5-40BC-B518-B35D28AB8810}" srcOrd="1" destOrd="0" presId="urn:microsoft.com/office/officeart/2008/layout/LinedList"/>
    <dgm:cxn modelId="{E7A57656-7631-42A8-97E9-61D064D9699F}" type="presParOf" srcId="{977CB99F-33E5-40BC-B518-B35D28AB8810}" destId="{1BBB89FD-825C-4014-B4C7-5FDA35027111}" srcOrd="0" destOrd="0" presId="urn:microsoft.com/office/officeart/2008/layout/LinedList"/>
    <dgm:cxn modelId="{22A0EF21-89E9-4A4F-BD65-6BE1BFFB75DE}" type="presParOf" srcId="{977CB99F-33E5-40BC-B518-B35D28AB8810}" destId="{AEAC5EBD-D5B8-41A5-A27A-36355D8BCB7C}" srcOrd="1" destOrd="0" presId="urn:microsoft.com/office/officeart/2008/layout/LinedList"/>
    <dgm:cxn modelId="{39945389-DB4F-478D-9CC8-9FA459912847}" type="presParOf" srcId="{EB338C10-EE8A-4963-958B-D8D1C5ECC153}" destId="{D3462C51-96E2-47F0-B39F-64B31B2DC2AE}" srcOrd="2" destOrd="0" presId="urn:microsoft.com/office/officeart/2008/layout/LinedList"/>
    <dgm:cxn modelId="{EF8DD318-2FF5-4B92-B818-E397C192D467}" type="presParOf" srcId="{EB338C10-EE8A-4963-958B-D8D1C5ECC153}" destId="{EE444C28-346F-4B90-A0D0-FA36503236FD}" srcOrd="3" destOrd="0" presId="urn:microsoft.com/office/officeart/2008/layout/LinedList"/>
    <dgm:cxn modelId="{34288228-D39C-4688-9F3E-6B5596DB1642}" type="presParOf" srcId="{EE444C28-346F-4B90-A0D0-FA36503236FD}" destId="{9E47197D-9A74-422C-B989-5521DFE7A2D7}" srcOrd="0" destOrd="0" presId="urn:microsoft.com/office/officeart/2008/layout/LinedList"/>
    <dgm:cxn modelId="{41D42A13-A45A-4FC9-9090-F8667F5DB7B0}" type="presParOf" srcId="{EE444C28-346F-4B90-A0D0-FA36503236FD}" destId="{1257F2D3-9C10-4CCD-9B83-9763AED224AF}" srcOrd="1" destOrd="0" presId="urn:microsoft.com/office/officeart/2008/layout/LinedList"/>
    <dgm:cxn modelId="{940B02BE-236E-4C89-B272-B1C7373CA125}" type="presParOf" srcId="{EB338C10-EE8A-4963-958B-D8D1C5ECC153}" destId="{E6E40904-19AD-4467-8B68-1811672DD8C9}" srcOrd="4" destOrd="0" presId="urn:microsoft.com/office/officeart/2008/layout/LinedList"/>
    <dgm:cxn modelId="{624F5849-3047-4043-BA72-28D82CF3CD1F}" type="presParOf" srcId="{EB338C10-EE8A-4963-958B-D8D1C5ECC153}" destId="{C1DD9976-B976-485F-8E08-6E6A6656DE3B}" srcOrd="5" destOrd="0" presId="urn:microsoft.com/office/officeart/2008/layout/LinedList"/>
    <dgm:cxn modelId="{51AFBD97-2044-4591-9955-A7D82D84CDCC}" type="presParOf" srcId="{C1DD9976-B976-485F-8E08-6E6A6656DE3B}" destId="{653555AE-AA88-4818-8895-F30DAE8E6C1B}" srcOrd="0" destOrd="0" presId="urn:microsoft.com/office/officeart/2008/layout/LinedList"/>
    <dgm:cxn modelId="{08AEB431-A018-4D1F-B742-3541904B6028}" type="presParOf" srcId="{C1DD9976-B976-485F-8E08-6E6A6656DE3B}" destId="{652CD56E-D3A8-4B64-B996-4D26181FF651}" srcOrd="1" destOrd="0" presId="urn:microsoft.com/office/officeart/2008/layout/LinedList"/>
    <dgm:cxn modelId="{42CBB400-08A4-4E05-A22E-5C0FBE896F0E}" type="presParOf" srcId="{EB338C10-EE8A-4963-958B-D8D1C5ECC153}" destId="{EBE3D30B-5F39-49AC-9B15-5B6B7ECADDA7}" srcOrd="6" destOrd="0" presId="urn:microsoft.com/office/officeart/2008/layout/LinedList"/>
    <dgm:cxn modelId="{9BDA6C07-CEB8-48FF-A3DC-0405F5E57CAF}" type="presParOf" srcId="{EB338C10-EE8A-4963-958B-D8D1C5ECC153}" destId="{2617C859-0A88-449E-9193-F480F8180381}" srcOrd="7" destOrd="0" presId="urn:microsoft.com/office/officeart/2008/layout/LinedList"/>
    <dgm:cxn modelId="{332773DE-E709-4DEF-81B5-FCBF787CABDA}" type="presParOf" srcId="{2617C859-0A88-449E-9193-F480F8180381}" destId="{6596A3B5-81D3-4372-868B-FFB81BEA2244}" srcOrd="0" destOrd="0" presId="urn:microsoft.com/office/officeart/2008/layout/LinedList"/>
    <dgm:cxn modelId="{CDE1C5B1-35CE-4947-8254-B18B63830F78}" type="presParOf" srcId="{2617C859-0A88-449E-9193-F480F8180381}" destId="{78A6745B-7294-44D3-9841-41F03C03F5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F3FFB-7F48-4E1F-A25E-9D4A4E6FB785}">
      <dsp:nvSpPr>
        <dsp:cNvPr id="0" name=""/>
        <dsp:cNvSpPr/>
      </dsp:nvSpPr>
      <dsp:spPr>
        <a:xfrm>
          <a:off x="0" y="0"/>
          <a:ext cx="8414428" cy="719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La méthode AGILE</a:t>
          </a:r>
          <a:endParaRPr lang="en-US" sz="2500" kern="1200" dirty="0"/>
        </a:p>
      </dsp:txBody>
      <dsp:txXfrm>
        <a:off x="21072" y="21072"/>
        <a:ext cx="7553928" cy="677290"/>
      </dsp:txXfrm>
    </dsp:sp>
    <dsp:sp modelId="{DE2B9E10-48EE-4E97-B925-36243293A95C}">
      <dsp:nvSpPr>
        <dsp:cNvPr id="0" name=""/>
        <dsp:cNvSpPr/>
      </dsp:nvSpPr>
      <dsp:spPr>
        <a:xfrm>
          <a:off x="628350" y="819355"/>
          <a:ext cx="8414428" cy="719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Scrum </a:t>
          </a:r>
          <a:endParaRPr lang="en-US" sz="2500" kern="1200" dirty="0"/>
        </a:p>
      </dsp:txBody>
      <dsp:txXfrm>
        <a:off x="649422" y="840427"/>
        <a:ext cx="7276302" cy="677290"/>
      </dsp:txXfrm>
    </dsp:sp>
    <dsp:sp modelId="{F7DE5BDC-BFFC-4CC1-900F-B94E345B88C3}">
      <dsp:nvSpPr>
        <dsp:cNvPr id="0" name=""/>
        <dsp:cNvSpPr/>
      </dsp:nvSpPr>
      <dsp:spPr>
        <a:xfrm>
          <a:off x="1256700" y="1638710"/>
          <a:ext cx="8414428" cy="719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Product owner : Mr MASSTOURI Reda</a:t>
          </a:r>
          <a:endParaRPr lang="en-US" sz="2500" kern="1200" dirty="0"/>
        </a:p>
      </dsp:txBody>
      <dsp:txXfrm>
        <a:off x="1277772" y="1659782"/>
        <a:ext cx="7276302" cy="677290"/>
      </dsp:txXfrm>
    </dsp:sp>
    <dsp:sp modelId="{97981A3B-78AB-4176-96DD-60472DE27390}">
      <dsp:nvSpPr>
        <dsp:cNvPr id="0" name=""/>
        <dsp:cNvSpPr/>
      </dsp:nvSpPr>
      <dsp:spPr>
        <a:xfrm>
          <a:off x="1885050" y="2458066"/>
          <a:ext cx="8414428" cy="719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Scrum Master : Mr HABBANI Ahmed </a:t>
          </a:r>
          <a:endParaRPr lang="en-US" sz="2500" kern="1200" dirty="0"/>
        </a:p>
      </dsp:txBody>
      <dsp:txXfrm>
        <a:off x="1906122" y="2479138"/>
        <a:ext cx="7276302" cy="677290"/>
      </dsp:txXfrm>
    </dsp:sp>
    <dsp:sp modelId="{A5E9BD90-9CB0-4703-845B-C8294E98D54C}">
      <dsp:nvSpPr>
        <dsp:cNvPr id="0" name=""/>
        <dsp:cNvSpPr/>
      </dsp:nvSpPr>
      <dsp:spPr>
        <a:xfrm>
          <a:off x="2513400" y="3277421"/>
          <a:ext cx="8414428" cy="7194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Développeurs : BOUSSALA Ibtissam , KADDOURI Yahya </a:t>
          </a:r>
          <a:endParaRPr lang="en-US" sz="2500" kern="1200" dirty="0"/>
        </a:p>
      </dsp:txBody>
      <dsp:txXfrm>
        <a:off x="2534472" y="3298493"/>
        <a:ext cx="7276302" cy="677290"/>
      </dsp:txXfrm>
    </dsp:sp>
    <dsp:sp modelId="{F0DAC335-6AA9-40D1-99E9-E585F9674263}">
      <dsp:nvSpPr>
        <dsp:cNvPr id="0" name=""/>
        <dsp:cNvSpPr/>
      </dsp:nvSpPr>
      <dsp:spPr>
        <a:xfrm>
          <a:off x="7946796" y="525586"/>
          <a:ext cx="467632" cy="467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52013" y="525586"/>
        <a:ext cx="257198" cy="351893"/>
      </dsp:txXfrm>
    </dsp:sp>
    <dsp:sp modelId="{35D17E51-FDA4-4202-A1BE-348A1016C70F}">
      <dsp:nvSpPr>
        <dsp:cNvPr id="0" name=""/>
        <dsp:cNvSpPr/>
      </dsp:nvSpPr>
      <dsp:spPr>
        <a:xfrm>
          <a:off x="8575146" y="1344942"/>
          <a:ext cx="467632" cy="467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80363" y="1344942"/>
        <a:ext cx="257198" cy="351893"/>
      </dsp:txXfrm>
    </dsp:sp>
    <dsp:sp modelId="{9879BC9F-8BDF-4CBF-8801-EAC01F5176AB}">
      <dsp:nvSpPr>
        <dsp:cNvPr id="0" name=""/>
        <dsp:cNvSpPr/>
      </dsp:nvSpPr>
      <dsp:spPr>
        <a:xfrm>
          <a:off x="9203496" y="2152306"/>
          <a:ext cx="467632" cy="467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08713" y="2152306"/>
        <a:ext cx="257198" cy="351893"/>
      </dsp:txXfrm>
    </dsp:sp>
    <dsp:sp modelId="{355A4235-23C9-43EA-9CC2-997CE0637F51}">
      <dsp:nvSpPr>
        <dsp:cNvPr id="0" name=""/>
        <dsp:cNvSpPr/>
      </dsp:nvSpPr>
      <dsp:spPr>
        <a:xfrm>
          <a:off x="9831846" y="2979656"/>
          <a:ext cx="467632" cy="467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937063" y="2979656"/>
        <a:ext cx="257198" cy="351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849E0-40EF-4124-8430-3DE5289AF883}">
      <dsp:nvSpPr>
        <dsp:cNvPr id="0" name=""/>
        <dsp:cNvSpPr/>
      </dsp:nvSpPr>
      <dsp:spPr>
        <a:xfrm>
          <a:off x="3160067" y="1952708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285" y="1994801"/>
        <a:ext cx="36265" cy="7253"/>
      </dsp:txXfrm>
    </dsp:sp>
    <dsp:sp modelId="{3381F594-9F2A-4448-AC63-EAE75EBDC790}">
      <dsp:nvSpPr>
        <dsp:cNvPr id="0" name=""/>
        <dsp:cNvSpPr/>
      </dsp:nvSpPr>
      <dsp:spPr>
        <a:xfrm>
          <a:off x="8377" y="1052381"/>
          <a:ext cx="3153489" cy="18920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Digramme de cas d’utilisation</a:t>
          </a:r>
          <a:endParaRPr lang="en-US" sz="3300" kern="1200" dirty="0"/>
        </a:p>
      </dsp:txBody>
      <dsp:txXfrm>
        <a:off x="8377" y="1052381"/>
        <a:ext cx="3153489" cy="1892093"/>
      </dsp:txXfrm>
    </dsp:sp>
    <dsp:sp modelId="{6A4E5D16-DE58-4A34-8DB3-C98EB6D62AB1}">
      <dsp:nvSpPr>
        <dsp:cNvPr id="0" name=""/>
        <dsp:cNvSpPr/>
      </dsp:nvSpPr>
      <dsp:spPr>
        <a:xfrm>
          <a:off x="7038859" y="1952708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8078" y="1994801"/>
        <a:ext cx="36265" cy="7253"/>
      </dsp:txXfrm>
    </dsp:sp>
    <dsp:sp modelId="{5B2A5E69-ABFF-4A62-AF61-A5B076C8223B}">
      <dsp:nvSpPr>
        <dsp:cNvPr id="0" name=""/>
        <dsp:cNvSpPr/>
      </dsp:nvSpPr>
      <dsp:spPr>
        <a:xfrm>
          <a:off x="3887169" y="1052381"/>
          <a:ext cx="3153489" cy="18920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Diagramme de classe </a:t>
          </a:r>
          <a:endParaRPr lang="en-US" sz="3300" kern="1200" dirty="0"/>
        </a:p>
      </dsp:txBody>
      <dsp:txXfrm>
        <a:off x="3887169" y="1052381"/>
        <a:ext cx="3153489" cy="1892093"/>
      </dsp:txXfrm>
    </dsp:sp>
    <dsp:sp modelId="{4DC98405-01BA-4538-9506-C8496B966D99}">
      <dsp:nvSpPr>
        <dsp:cNvPr id="0" name=""/>
        <dsp:cNvSpPr/>
      </dsp:nvSpPr>
      <dsp:spPr>
        <a:xfrm>
          <a:off x="7765961" y="1052381"/>
          <a:ext cx="3153489" cy="1892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Diagramme de séquence</a:t>
          </a:r>
          <a:endParaRPr lang="en-US" sz="3300" kern="1200" dirty="0"/>
        </a:p>
      </dsp:txBody>
      <dsp:txXfrm>
        <a:off x="7765961" y="1052381"/>
        <a:ext cx="3153489" cy="1892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BB05C-077A-4448-B3DB-80FCD821CFE8}">
      <dsp:nvSpPr>
        <dsp:cNvPr id="0" name=""/>
        <dsp:cNvSpPr/>
      </dsp:nvSpPr>
      <dsp:spPr>
        <a:xfrm>
          <a:off x="0" y="0"/>
          <a:ext cx="68911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B89FD-825C-4014-B4C7-5FDA35027111}">
      <dsp:nvSpPr>
        <dsp:cNvPr id="0" name=""/>
        <dsp:cNvSpPr/>
      </dsp:nvSpPr>
      <dsp:spPr>
        <a:xfrm>
          <a:off x="0" y="0"/>
          <a:ext cx="6891187" cy="137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acteurs de l’application : </a:t>
          </a:r>
          <a:endParaRPr lang="en-US" sz="44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6891187" cy="1371740"/>
      </dsp:txXfrm>
    </dsp:sp>
    <dsp:sp modelId="{D3462C51-96E2-47F0-B39F-64B31B2DC2AE}">
      <dsp:nvSpPr>
        <dsp:cNvPr id="0" name=""/>
        <dsp:cNvSpPr/>
      </dsp:nvSpPr>
      <dsp:spPr>
        <a:xfrm>
          <a:off x="0" y="1371740"/>
          <a:ext cx="6891187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7197D-9A74-422C-B989-5521DFE7A2D7}">
      <dsp:nvSpPr>
        <dsp:cNvPr id="0" name=""/>
        <dsp:cNvSpPr/>
      </dsp:nvSpPr>
      <dsp:spPr>
        <a:xfrm>
          <a:off x="0" y="1371740"/>
          <a:ext cx="6891187" cy="137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/>
            <a:t>Jobseeker</a:t>
          </a:r>
          <a:r>
            <a:rPr lang="fr-FR" sz="4400" kern="1200" dirty="0"/>
            <a:t> : </a:t>
          </a:r>
          <a:r>
            <a:rPr lang="fr-FR" sz="4000" kern="1200" dirty="0"/>
            <a:t>le candidat</a:t>
          </a:r>
          <a:endParaRPr lang="en-US" sz="4400" kern="1200" dirty="0"/>
        </a:p>
      </dsp:txBody>
      <dsp:txXfrm>
        <a:off x="0" y="1371740"/>
        <a:ext cx="6891187" cy="1371740"/>
      </dsp:txXfrm>
    </dsp:sp>
    <dsp:sp modelId="{E6E40904-19AD-4467-8B68-1811672DD8C9}">
      <dsp:nvSpPr>
        <dsp:cNvPr id="0" name=""/>
        <dsp:cNvSpPr/>
      </dsp:nvSpPr>
      <dsp:spPr>
        <a:xfrm>
          <a:off x="0" y="2743481"/>
          <a:ext cx="6891187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555AE-AA88-4818-8895-F30DAE8E6C1B}">
      <dsp:nvSpPr>
        <dsp:cNvPr id="0" name=""/>
        <dsp:cNvSpPr/>
      </dsp:nvSpPr>
      <dsp:spPr>
        <a:xfrm>
          <a:off x="0" y="2743481"/>
          <a:ext cx="6891187" cy="137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/>
            <a:t>Recruiter</a:t>
          </a:r>
          <a:r>
            <a:rPr lang="fr-FR" sz="4400" kern="1200" dirty="0"/>
            <a:t> : </a:t>
          </a:r>
          <a:r>
            <a:rPr lang="fr-FR" sz="3600" kern="1200" dirty="0"/>
            <a:t>l’employeur</a:t>
          </a:r>
          <a:r>
            <a:rPr lang="fr-FR" sz="4400" kern="1200" dirty="0"/>
            <a:t> </a:t>
          </a:r>
          <a:endParaRPr lang="en-US" sz="4400" kern="1200" dirty="0"/>
        </a:p>
      </dsp:txBody>
      <dsp:txXfrm>
        <a:off x="0" y="2743481"/>
        <a:ext cx="6891187" cy="1371740"/>
      </dsp:txXfrm>
    </dsp:sp>
    <dsp:sp modelId="{EBE3D30B-5F39-49AC-9B15-5B6B7ECADDA7}">
      <dsp:nvSpPr>
        <dsp:cNvPr id="0" name=""/>
        <dsp:cNvSpPr/>
      </dsp:nvSpPr>
      <dsp:spPr>
        <a:xfrm>
          <a:off x="0" y="4115222"/>
          <a:ext cx="6891187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6A3B5-81D3-4372-868B-FFB81BEA2244}">
      <dsp:nvSpPr>
        <dsp:cNvPr id="0" name=""/>
        <dsp:cNvSpPr/>
      </dsp:nvSpPr>
      <dsp:spPr>
        <a:xfrm>
          <a:off x="0" y="4115222"/>
          <a:ext cx="6891187" cy="137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kern="1200" dirty="0"/>
            <a:t>Administrator</a:t>
          </a:r>
          <a:r>
            <a:rPr lang="fr-FR" sz="3800" kern="1200" dirty="0"/>
            <a:t> : </a:t>
          </a:r>
          <a:r>
            <a:rPr lang="fr-FR" sz="3600" kern="1200" dirty="0"/>
            <a:t>l’administrateur de l’application</a:t>
          </a:r>
          <a:endParaRPr lang="en-US" sz="3800" kern="1200" dirty="0"/>
        </a:p>
      </dsp:txBody>
      <dsp:txXfrm>
        <a:off x="0" y="4115222"/>
        <a:ext cx="6891187" cy="137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02/07/2022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Épingles colorées connectées par un fil">
            <a:extLst>
              <a:ext uri="{FF2B5EF4-FFF2-40B4-BE49-F238E27FC236}">
                <a16:creationId xmlns:a16="http://schemas.microsoft.com/office/drawing/2014/main" id="{09729416-6DB7-A1BF-676F-2B2D38026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51E49B-52F0-AD26-0BCF-F9A78A58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r>
              <a:rPr lang="fr-FR" sz="3600" dirty="0"/>
              <a:t> </a:t>
            </a:r>
            <a:endParaRPr lang="fr-MA" sz="3600" dirty="0"/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5ED0356C-75DD-186B-1157-20109C9B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/>
              <a:t>Etude technique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/>
              <a:t>Analyse et conception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/>
              <a:t>Réalisation </a:t>
            </a:r>
            <a:endParaRPr lang="fr-FR" sz="2400" dirty="0"/>
          </a:p>
          <a:p>
            <a:endParaRPr lang="fr-MA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84187"/>
              </p:ext>
            </p:extLst>
          </p:nvPr>
        </p:nvGraphicFramePr>
        <p:xfrm>
          <a:off x="115559" y="155225"/>
          <a:ext cx="11854766" cy="6606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 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 : </a:t>
                      </a:r>
                      <a:r>
                        <a:rPr lang="fr-FR" sz="1600" b="1" kern="1200" dirty="0">
                          <a:solidFill>
                            <a:srgbClr val="FF0000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Recruiter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100" b="1" dirty="0">
                        <a:effectLst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 Très haute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 Haute</a:t>
                      </a:r>
                      <a:endParaRPr lang="fr-FR" sz="1050" b="0" i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 Moyenne</a:t>
                      </a:r>
                      <a:endParaRPr lang="fr-FR" sz="1050" b="0" i="1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00B050"/>
                          </a:solidFill>
                          <a:effectLst/>
                        </a:rPr>
                        <a:t>  Basse</a:t>
                      </a:r>
                      <a:endParaRPr lang="fr-FR" sz="1050" b="0" i="1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92D050"/>
                          </a:solidFill>
                          <a:effectLst/>
                        </a:rPr>
                        <a:t>  Très basse</a:t>
                      </a:r>
                      <a:endParaRPr lang="fr-FR" sz="1050" b="0" i="1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723635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que,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Recruiter</a:t>
                      </a: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s’inscrire au site </a:t>
                      </a: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Afin de,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publier des offres d’emplois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Critères d’acceptation [exigences]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sur la page ``registration’’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``register’’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 mail de confirmation va s’envoyer à ma boite mails.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suis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 la page ``login’’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``login’’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redirigé vers la page ``Account’’.  </a:t>
                      </a:r>
                      <a:endParaRPr lang="fr-FR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sur la page ``Account’’ 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``create job listing’’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 formulaire va s’afficher pour pouvoir remplir tous les détails à propos de l’offre d’emplois.</a:t>
                      </a:r>
                      <a:endParaRPr lang="fr-FR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4057"/>
              </p:ext>
            </p:extLst>
          </p:nvPr>
        </p:nvGraphicFramePr>
        <p:xfrm>
          <a:off x="115559" y="0"/>
          <a:ext cx="11490287" cy="625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869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830096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831322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903237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 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772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 : </a:t>
                      </a:r>
                      <a:r>
                        <a:rPr lang="fr-FR" sz="1600" b="1" kern="1200" dirty="0">
                          <a:solidFill>
                            <a:srgbClr val="FF0000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Recruiter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100" b="1" dirty="0">
                        <a:effectLst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 Très haute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 Haute</a:t>
                      </a:r>
                      <a:endParaRPr lang="fr-FR" sz="1050" b="0" i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 Moyenne</a:t>
                      </a:r>
                      <a:endParaRPr lang="fr-FR" sz="1050" b="0" i="1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00B050"/>
                          </a:solidFill>
                          <a:effectLst/>
                        </a:rPr>
                        <a:t>  Basse</a:t>
                      </a:r>
                      <a:endParaRPr lang="fr-FR" sz="1050" b="0" i="1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92D050"/>
                          </a:solidFill>
                          <a:effectLst/>
                        </a:rPr>
                        <a:t>  Très basse</a:t>
                      </a:r>
                      <a:endParaRPr lang="fr-FR" sz="1050" b="0" i="1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2583678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taches de US: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registration (responsive désigne)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login (responsive désigne)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Account pour pouvoir gérer les coordonnées du Recruiter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Create job listing pour proposer des offres d’emplois .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67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8233"/>
              </p:ext>
            </p:extLst>
          </p:nvPr>
        </p:nvGraphicFramePr>
        <p:xfrm>
          <a:off x="115559" y="0"/>
          <a:ext cx="11854766" cy="7835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 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Century Gothic" panose="020F0302020204030204"/>
                          <a:ea typeface="+mn-ea"/>
                          <a:cs typeface="Arial"/>
                        </a:rPr>
                        <a:t>2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 : </a:t>
                      </a:r>
                      <a:r>
                        <a:rPr lang="fr-FR" sz="1600" b="1" kern="1200" dirty="0">
                          <a:solidFill>
                            <a:srgbClr val="FF0000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Jobseeker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1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 Très haute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 Haute</a:t>
                      </a:r>
                      <a:endParaRPr lang="fr-FR" sz="1050" b="0" i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 Moyenne</a:t>
                      </a:r>
                      <a:endParaRPr lang="fr-FR" sz="1050" b="0" i="1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00B050"/>
                          </a:solidFill>
                          <a:effectLst/>
                        </a:rPr>
                        <a:t>  Basse</a:t>
                      </a:r>
                      <a:endParaRPr lang="fr-FR" sz="1050" b="0" i="1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92D050"/>
                          </a:solidFill>
                          <a:effectLst/>
                        </a:rPr>
                        <a:t>  Très basse</a:t>
                      </a:r>
                      <a:endParaRPr lang="fr-FR" sz="1050" b="0" i="1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723635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que, 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Jobseeker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s’inscrire au site </a:t>
                      </a: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Afin de, 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postuler aux offres d’emplois publier. 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Critères d’acceptation [exigences]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sur la page ``registration’’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``register’’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 mail de confirmation va s’envoyer à ma boite mails.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suis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 la page ``login’’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``login’’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redirigé vers la page ``Home’’.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sur la page ``Home’’ (qui affiche les offres d’emplois déjà publier par les recruteurs et qui permettre les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jobseeker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faire une recherche d’emploi par plusieurs critères) 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``Apply now’’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 je suis redirigé vers la page ``Apply for job’’  pour pouvoir continuer la candidature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sur la page ``Home’’ 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``Save job’’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 je suis redirigé vers la page ``My saved Jobs’’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fr-FR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fr-FR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fr-FR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12803"/>
              </p:ext>
            </p:extLst>
          </p:nvPr>
        </p:nvGraphicFramePr>
        <p:xfrm>
          <a:off x="115559" y="155224"/>
          <a:ext cx="11490287" cy="625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869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830096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831322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903237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 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772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 : </a:t>
                      </a:r>
                      <a:r>
                        <a:rPr lang="fr-FR" sz="1600" b="1" kern="1200" dirty="0">
                          <a:solidFill>
                            <a:srgbClr val="FF0000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Jobseeker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100" b="1" dirty="0">
                        <a:effectLst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 Très haute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 Haute</a:t>
                      </a:r>
                      <a:endParaRPr lang="fr-FR" sz="1050" b="0" i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 Moyenne</a:t>
                      </a:r>
                      <a:endParaRPr lang="fr-FR" sz="1050" b="0" i="1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00B050"/>
                          </a:solidFill>
                          <a:effectLst/>
                        </a:rPr>
                        <a:t>  Basse</a:t>
                      </a:r>
                      <a:endParaRPr lang="fr-FR" sz="1050" b="0" i="1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92D050"/>
                          </a:solidFill>
                          <a:effectLst/>
                        </a:rPr>
                        <a:t>  Très basse</a:t>
                      </a:r>
                      <a:endParaRPr lang="fr-FR" sz="1050" b="0" i="1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2583678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taches de US: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registration (responsive désigne)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login (responsive désigne)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Home pour pouvoir visualiser et postuler aux différents offres d’emplois publiés.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Création page Account pour gérer les coordonnées du Jobseeker(CRUD).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6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82116"/>
              </p:ext>
            </p:extLst>
          </p:nvPr>
        </p:nvGraphicFramePr>
        <p:xfrm>
          <a:off x="115559" y="155225"/>
          <a:ext cx="11854766" cy="6606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 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 : </a:t>
                      </a:r>
                      <a:r>
                        <a:rPr lang="fr-FR" sz="1600" b="1" kern="1200" dirty="0">
                          <a:solidFill>
                            <a:srgbClr val="FF0000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Administrator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100" b="1" dirty="0">
                        <a:effectLst/>
                      </a:endParaRPr>
                    </a:p>
                    <a:p>
                      <a:pPr marL="28575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 Très haute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 Haute</a:t>
                      </a:r>
                      <a:endParaRPr lang="fr-FR" sz="1050" b="0" i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 Moyenne</a:t>
                      </a:r>
                      <a:endParaRPr lang="fr-FR" sz="1050" b="0" i="1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00B050"/>
                          </a:solidFill>
                          <a:effectLst/>
                        </a:rPr>
                        <a:t>  Basse</a:t>
                      </a:r>
                      <a:endParaRPr lang="fr-FR" sz="1050" b="0" i="1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92D050"/>
                          </a:solidFill>
                          <a:effectLst/>
                        </a:rPr>
                        <a:t>  Très basse</a:t>
                      </a:r>
                      <a:endParaRPr lang="fr-FR" sz="1050" b="0" i="1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723635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que, 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Administrator</a:t>
                      </a: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connecter</a:t>
                      </a: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Afin de,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gérer l’application</a:t>
                      </a:r>
                      <a:endParaRPr lang="fr-FR" sz="110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Critères d’acceptation (exigences)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suis</a:t>
                      </a: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 la page ``login’’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``login’’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redirigé vers la page ``Dashboard’’.  </a:t>
                      </a:r>
                      <a:endParaRPr lang="fr-FR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suis sur la page ``Dashboard’’ </a:t>
                      </a:r>
                      <a:r>
                        <a:rPr lang="fr-F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Lorsque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clique sur ``Dashboard’’</a:t>
                      </a:r>
                      <a:r>
                        <a:rPr lang="fr-FR" sz="1400" b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alors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 peux gérer les ``Recruiters’’. , ``Jobseeker’’, les ``offres’’, les ``roles’’. ainsi que les ``Categories</a:t>
                      </a:r>
                      <a:r>
                        <a:rPr lang="fr-FR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’’.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5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45F8849-E852-0E17-168C-300728F2B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9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738BC9F-99DC-F124-7E36-2D6B2A4A5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2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332250D-30E4-96FB-EEAC-EDFF8D497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548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DFFE20-56AA-8899-6F6C-30682305D330}"/>
              </a:ext>
            </a:extLst>
          </p:cNvPr>
          <p:cNvSpPr txBox="1"/>
          <p:nvPr/>
        </p:nvSpPr>
        <p:spPr>
          <a:xfrm>
            <a:off x="1271588" y="662400"/>
            <a:ext cx="1005572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Présentation du projet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57D791E-752C-4927-BC16-23931BCD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Le service de RECRUTEMENT de la plateforme IMAGINE se fait à travers un processus qui comprend un remplissage de données et une validation par l'administrateur 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RECRUITMENT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: est une application qui accompagne l'utilisateur de la recherche d'emploi jusqu'au dépôt de sa candidature 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La recherche est simple, elle peut s'effectuer par mot-clé , secteur d’activité ou par géolocalisation tout dépend des préférences du candidat 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alpha val="60000"/>
                  </a:schemeClr>
                </a:solidFill>
              </a:rPr>
              <a:t>Après avoir créé son compte, le recruteur peut créer ses offres d’emploi et les publier pour pouvoir dénicher les talents idéal.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/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828B05-2F63-B5AC-2120-7BF4D2DF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Méthodologique</a:t>
            </a:r>
            <a:endParaRPr lang="fr-MA" sz="8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C144EED7-B6F8-B653-C536-D8FB99029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00224"/>
              </p:ext>
            </p:extLst>
          </p:nvPr>
        </p:nvGraphicFramePr>
        <p:xfrm>
          <a:off x="644056" y="2615979"/>
          <a:ext cx="10927829" cy="399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4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6F3FFB-7F48-4E1F-A25E-9D4A4E6FB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76F3FFB-7F48-4E1F-A25E-9D4A4E6FB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776F3FFB-7F48-4E1F-A25E-9D4A4E6FB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776F3FFB-7F48-4E1F-A25E-9D4A4E6FB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DAC335-6AA9-40D1-99E9-E585F9674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graphicEl>
                                              <a:dgm id="{F0DAC335-6AA9-40D1-99E9-E585F96742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F0DAC335-6AA9-40D1-99E9-E585F9674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F0DAC335-6AA9-40D1-99E9-E585F9674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2B9E10-48EE-4E97-B925-36243293A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dgm id="{DE2B9E10-48EE-4E97-B925-36243293A9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DE2B9E10-48EE-4E97-B925-36243293A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DE2B9E10-48EE-4E97-B925-36243293A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D17E51-FDA4-4202-A1BE-348A1016C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35D17E51-FDA4-4202-A1BE-348A1016C7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35D17E51-FDA4-4202-A1BE-348A1016C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35D17E51-FDA4-4202-A1BE-348A1016C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DE5BDC-BFFC-4CC1-900F-B94E345B8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graphicEl>
                                              <a:dgm id="{F7DE5BDC-BFFC-4CC1-900F-B94E345B8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F7DE5BDC-BFFC-4CC1-900F-B94E345B8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F7DE5BDC-BFFC-4CC1-900F-B94E345B8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79BC9F-8BDF-4CBF-8801-EAC01F517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graphicEl>
                                              <a:dgm id="{9879BC9F-8BDF-4CBF-8801-EAC01F517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9879BC9F-8BDF-4CBF-8801-EAC01F517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9879BC9F-8BDF-4CBF-8801-EAC01F517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981A3B-78AB-4176-96DD-60472DE27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97981A3B-78AB-4176-96DD-60472DE273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97981A3B-78AB-4176-96DD-60472DE27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97981A3B-78AB-4176-96DD-60472DE27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5A4235-23C9-43EA-9CC2-997CE0637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graphicEl>
                                              <a:dgm id="{355A4235-23C9-43EA-9CC2-997CE0637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graphicEl>
                                              <a:dgm id="{355A4235-23C9-43EA-9CC2-997CE0637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graphicEl>
                                              <a:dgm id="{355A4235-23C9-43EA-9CC2-997CE0637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E9BD90-9CB0-4703-845B-C8294E98D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graphicEl>
                                              <a:dgm id="{A5E9BD90-9CB0-4703-845B-C8294E98D5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A5E9BD90-9CB0-4703-845B-C8294E98D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A5E9BD90-9CB0-4703-845B-C8294E98D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828B05-2F63-B5AC-2120-7BF4D2DF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technologiques</a:t>
            </a:r>
            <a:endParaRPr lang="fr-MA" sz="8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9075D35A-9A8D-D67B-D9AF-DC0A50A33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331" y="2473079"/>
            <a:ext cx="1942487" cy="1975134"/>
          </a:xfrm>
          <a:prstGeom prst="rect">
            <a:avLst/>
          </a:prstGeom>
          <a:noFill/>
        </p:spPr>
      </p:pic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59ECCC0-DFC9-2698-41E3-9EAB837C16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748" y="2545335"/>
            <a:ext cx="2376699" cy="1713718"/>
          </a:xfrm>
          <a:prstGeom prst="rect">
            <a:avLst/>
          </a:prstGeom>
          <a:noFill/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8199BFB-8F53-0744-82F7-2E17AAB6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461" y="2545335"/>
            <a:ext cx="2120766" cy="1975134"/>
          </a:xfrm>
          <a:prstGeom prst="rect">
            <a:avLst/>
          </a:prstGeom>
          <a:noFill/>
        </p:spPr>
      </p:pic>
      <p:pic>
        <p:nvPicPr>
          <p:cNvPr id="13" name="Picture 14" descr="Image result for jira png">
            <a:extLst>
              <a:ext uri="{FF2B5EF4-FFF2-40B4-BE49-F238E27FC236}">
                <a16:creationId xmlns:a16="http://schemas.microsoft.com/office/drawing/2014/main" id="{0AC6CC18-1BAE-A2AA-B046-F9DC3FC5A7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6241" y="2760899"/>
            <a:ext cx="2120766" cy="9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2013F1-AFE9-70E2-C517-D7BD56B798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9955" y="4849244"/>
            <a:ext cx="2784398" cy="1671323"/>
          </a:xfrm>
          <a:prstGeom prst="rect">
            <a:avLst/>
          </a:prstGeom>
          <a:noFill/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097A57C-7C19-7557-3379-A454E51114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7647" y="5090669"/>
            <a:ext cx="2376698" cy="1243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00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828B05-2F63-B5AC-2120-7BF4D2DF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 UML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C144EED7-B6F8-B653-C536-D8FB99029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609771"/>
              </p:ext>
            </p:extLst>
          </p:nvPr>
        </p:nvGraphicFramePr>
        <p:xfrm>
          <a:off x="644056" y="2615979"/>
          <a:ext cx="10927829" cy="399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0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81F594-9F2A-4448-AC63-EAE75EBDC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381F594-9F2A-4448-AC63-EAE75EBDC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381F594-9F2A-4448-AC63-EAE75EBDC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8849E0-40EF-4124-8430-3DE5289AF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E78849E0-40EF-4124-8430-3DE5289AF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E78849E0-40EF-4124-8430-3DE5289AF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2A5E69-ABFF-4A62-AF61-A5B076C82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5B2A5E69-ABFF-4A62-AF61-A5B076C82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5B2A5E69-ABFF-4A62-AF61-A5B076C82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4E5D16-DE58-4A34-8DB3-C98EB6D62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6A4E5D16-DE58-4A34-8DB3-C98EB6D62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6A4E5D16-DE58-4A34-8DB3-C98EB6D62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C98405-01BA-4538-9506-C8496B966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4DC98405-01BA-4538-9506-C8496B966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4DC98405-01BA-4538-9506-C8496B966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50AB27-482C-062C-48B3-D4F383BA9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0465717-2594-A3D3-6A44-FB507CF55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83554"/>
              </p:ext>
            </p:extLst>
          </p:nvPr>
        </p:nvGraphicFramePr>
        <p:xfrm>
          <a:off x="643467" y="1132114"/>
          <a:ext cx="6891187" cy="548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8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217BE3CF-4A75-71FF-A6B5-57B5B2F97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2" y="492369"/>
            <a:ext cx="11760591" cy="60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3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033C60-2574-AB14-F218-815E2DC9C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534" y="1580726"/>
            <a:ext cx="72382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D3D1476-4AC4-D505-3DC6-C0959B3CA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29" y="145143"/>
            <a:ext cx="11567885" cy="65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3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812</Words>
  <Application>Microsoft Office PowerPoint</Application>
  <PresentationFormat>Grand écran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</vt:lpstr>
      <vt:lpstr>Thème Office</vt:lpstr>
      <vt:lpstr>Plan </vt:lpstr>
      <vt:lpstr>Présentation PowerPoint</vt:lpstr>
      <vt:lpstr>CHOIX Méthodologique</vt:lpstr>
      <vt:lpstr>CHOIX technologiques</vt:lpstr>
      <vt:lpstr>Modélisation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ibtissam Boussala</cp:lastModifiedBy>
  <cp:revision>19</cp:revision>
  <dcterms:created xsi:type="dcterms:W3CDTF">2020-04-18T08:38:37Z</dcterms:created>
  <dcterms:modified xsi:type="dcterms:W3CDTF">2022-07-02T16:12:47Z</dcterms:modified>
</cp:coreProperties>
</file>