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Land: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 </a:t>
            </a:r>
            <a:r>
              <a:rPr lang="fr-FR" dirty="0" err="1" smtClean="0"/>
              <a:t>dep</a:t>
            </a:r>
            <a:endParaRPr lang="fr-FR" dirty="0" smtClean="0"/>
          </a:p>
          <a:p>
            <a:r>
              <a:rPr lang="fr-FR" dirty="0" smtClean="0"/>
              <a:t>Salvage value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project</a:t>
            </a:r>
            <a:r>
              <a:rPr lang="fr-FR" smtClean="0"/>
              <a:t>: 140,000( 1+0.04) 5 =  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Building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Transportation </a:t>
            </a:r>
            <a:r>
              <a:rPr lang="fr-FR" dirty="0" err="1" smtClean="0"/>
              <a:t>equipment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Industrial</a:t>
            </a:r>
            <a:r>
              <a:rPr lang="fr-FR" dirty="0" smtClean="0"/>
              <a:t> </a:t>
            </a:r>
            <a:r>
              <a:rPr lang="fr-FR" dirty="0" err="1" smtClean="0"/>
              <a:t>equipment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Office </a:t>
            </a:r>
            <a:r>
              <a:rPr lang="fr-FR" dirty="0" err="1" smtClean="0"/>
              <a:t>equipment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Project </a:t>
            </a:r>
            <a:r>
              <a:rPr lang="fr-FR" sz="2400" dirty="0" err="1" smtClean="0"/>
              <a:t>discription</a:t>
            </a:r>
            <a:endParaRPr lang="fr-FR" sz="2400" dirty="0" smtClean="0"/>
          </a:p>
          <a:p>
            <a:r>
              <a:rPr lang="en" sz="2400" dirty="0" smtClean="0"/>
              <a:t>INITIAL </a:t>
            </a:r>
            <a:r>
              <a:rPr lang="en" sz="2400" dirty="0" smtClean="0"/>
              <a:t>INVESTMENT AND FINANCING SCHEME </a:t>
            </a:r>
          </a:p>
          <a:p>
            <a:r>
              <a:rPr lang="en" sz="2400" dirty="0" smtClean="0"/>
              <a:t>CASH FLOW STATEMENTS</a:t>
            </a:r>
          </a:p>
          <a:p>
            <a:r>
              <a:rPr lang="en" sz="2400" dirty="0" smtClean="0"/>
              <a:t>CASH FLOW STATEMENTS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Activity</a:t>
            </a:r>
            <a:r>
              <a:rPr lang="fr-FR" dirty="0" smtClean="0"/>
              <a:t>:</a:t>
            </a:r>
          </a:p>
          <a:p>
            <a:pPr lvl="0">
              <a:buClr>
                <a:schemeClr val="tx2"/>
              </a:buClr>
            </a:pPr>
            <a:r>
              <a:rPr lang="en-US" sz="2800" dirty="0" smtClean="0">
                <a:solidFill>
                  <a:schemeClr val="accent3"/>
                </a:solidFill>
                <a:latin typeface="Staatliches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solidFill>
                  <a:schemeClr val="accent3"/>
                </a:solidFill>
                <a:latin typeface="Staatliches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Staatliches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Staatliches"/>
              </a:rPr>
              <a:t>usiness2Business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taatliches"/>
              </a:rPr>
              <a:t>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Staatliches"/>
              </a:rPr>
              <a:t>(B2B) </a:t>
            </a:r>
            <a:r>
              <a:rPr lang="en-US" dirty="0" smtClean="0">
                <a:solidFill>
                  <a:schemeClr val="accent3"/>
                </a:solidFill>
                <a:latin typeface="Staatliches"/>
              </a:rPr>
              <a:t>company</a:t>
            </a:r>
            <a:endParaRPr lang="fr-FR" dirty="0" smtClean="0">
              <a:solidFill>
                <a:schemeClr val="accent3"/>
              </a:solidFill>
              <a:latin typeface="Staatliches"/>
            </a:endParaRPr>
          </a:p>
          <a:p>
            <a:pPr lvl="0">
              <a:buClr>
                <a:schemeClr val="tx2"/>
              </a:buClr>
            </a:pPr>
            <a:r>
              <a:rPr lang="en-US" dirty="0" smtClean="0">
                <a:solidFill>
                  <a:schemeClr val="accent3"/>
                </a:solidFill>
                <a:latin typeface="Staatliches"/>
              </a:rPr>
              <a:t>Produces and sells </a:t>
            </a:r>
            <a:r>
              <a:rPr lang="en-US" dirty="0" err="1" smtClean="0">
                <a:solidFill>
                  <a:schemeClr val="accent3"/>
                </a:solidFill>
                <a:latin typeface="Staatliches"/>
              </a:rPr>
              <a:t>fourniture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Staatliches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Staatliches"/>
              </a:rPr>
              <a:t>to local retailers (that sell it to final </a:t>
            </a:r>
            <a:r>
              <a:rPr lang="en-US" dirty="0" smtClean="0">
                <a:solidFill>
                  <a:schemeClr val="accent3"/>
                </a:solidFill>
                <a:latin typeface="Staatliches"/>
              </a:rPr>
              <a:t>customers…) </a:t>
            </a:r>
          </a:p>
          <a:p>
            <a:pPr lvl="0">
              <a:buClr>
                <a:schemeClr val="tx2"/>
              </a:buClr>
            </a:pPr>
            <a:r>
              <a:rPr lang="en-US" dirty="0" smtClean="0">
                <a:latin typeface="Staatliches"/>
              </a:rPr>
              <a:t>Products:</a:t>
            </a:r>
          </a:p>
          <a:p>
            <a:pPr lvl="0">
              <a:buClr>
                <a:schemeClr val="tx2"/>
              </a:buClr>
            </a:pPr>
            <a:r>
              <a:rPr lang="fr-FR" dirty="0" smtClean="0">
                <a:latin typeface="Staatliches"/>
              </a:rPr>
              <a:t>Location:</a:t>
            </a:r>
          </a:p>
          <a:p>
            <a:pPr lvl="0">
              <a:buClr>
                <a:schemeClr val="tx2"/>
              </a:buClr>
            </a:pPr>
            <a:r>
              <a:rPr lang="fr-FR" dirty="0" err="1" smtClean="0">
                <a:latin typeface="Staatliches"/>
              </a:rPr>
              <a:t>Founders</a:t>
            </a:r>
            <a:r>
              <a:rPr lang="fr-FR" dirty="0" smtClean="0">
                <a:latin typeface="Staatliches"/>
              </a:rPr>
              <a:t>:</a:t>
            </a:r>
            <a:endParaRPr lang="fr-FR" dirty="0" smtClean="0">
              <a:latin typeface="Staatliches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Market</a:t>
            </a:r>
            <a:r>
              <a:rPr lang="fr-FR" dirty="0" smtClean="0"/>
              <a:t> and clients:</a:t>
            </a:r>
          </a:p>
          <a:p>
            <a:r>
              <a:rPr lang="fr-FR" dirty="0" err="1" smtClean="0"/>
              <a:t>Suppliers</a:t>
            </a:r>
            <a:r>
              <a:rPr lang="fr-FR" dirty="0" smtClean="0"/>
              <a:t>:</a:t>
            </a:r>
          </a:p>
          <a:p>
            <a:r>
              <a:rPr lang="fr-FR" dirty="0" smtClean="0"/>
              <a:t>Business model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 </a:t>
            </a:r>
            <a:r>
              <a:rPr lang="fr-FR" dirty="0" err="1" smtClean="0"/>
              <a:t>investment</a:t>
            </a:r>
            <a:r>
              <a:rPr lang="fr-FR" dirty="0" smtClean="0"/>
              <a:t> and finance: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err="1" smtClean="0"/>
              <a:t>Assets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Land: 140,000 </a:t>
            </a:r>
            <a:r>
              <a:rPr lang="fr-FR" dirty="0" err="1" smtClean="0"/>
              <a:t>tnd</a:t>
            </a:r>
            <a:r>
              <a:rPr lang="fr-FR" dirty="0" smtClean="0"/>
              <a:t> </a:t>
            </a:r>
            <a:r>
              <a:rPr lang="fr-FR" b="1" dirty="0" smtClean="0">
                <a:latin typeface="Staatliches"/>
              </a:rPr>
              <a:t>Salvage value </a:t>
            </a:r>
            <a:r>
              <a:rPr lang="fr-FR" b="1" dirty="0" err="1" smtClean="0">
                <a:latin typeface="Staatliches"/>
              </a:rPr>
              <a:t>at</a:t>
            </a:r>
            <a:r>
              <a:rPr lang="fr-FR" b="1" dirty="0" smtClean="0">
                <a:latin typeface="Staatliches"/>
              </a:rPr>
              <a:t> the end of </a:t>
            </a:r>
            <a:r>
              <a:rPr lang="fr-FR" b="1" dirty="0" err="1" smtClean="0">
                <a:latin typeface="Staatliches"/>
              </a:rPr>
              <a:t>project</a:t>
            </a:r>
            <a:r>
              <a:rPr lang="fr-FR" b="1" dirty="0" smtClean="0">
                <a:latin typeface="Staatliches"/>
              </a:rPr>
              <a:t> life: </a:t>
            </a:r>
            <a:r>
              <a:rPr lang="fr-FR" b="1" dirty="0" err="1" smtClean="0">
                <a:latin typeface="Staatliches"/>
              </a:rPr>
              <a:t>annual</a:t>
            </a:r>
            <a:r>
              <a:rPr lang="fr-FR" b="1" dirty="0" smtClean="0">
                <a:latin typeface="Staatliches"/>
              </a:rPr>
              <a:t> </a:t>
            </a:r>
            <a:r>
              <a:rPr lang="fr-FR" b="1" dirty="0" err="1" smtClean="0">
                <a:latin typeface="Staatliches"/>
              </a:rPr>
              <a:t>growth</a:t>
            </a:r>
            <a:r>
              <a:rPr lang="fr-FR" b="1" dirty="0" smtClean="0">
                <a:latin typeface="Staatliches"/>
              </a:rPr>
              <a:t> rate 4%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Building: 150,000 </a:t>
            </a:r>
            <a:r>
              <a:rPr lang="fr-FR" dirty="0" err="1" smtClean="0"/>
              <a:t>tnd</a:t>
            </a:r>
            <a:r>
              <a:rPr lang="fr-FR" dirty="0" smtClean="0"/>
              <a:t> salvage value 100,000tnd </a:t>
            </a:r>
            <a:r>
              <a:rPr lang="fr-FR" dirty="0" err="1" smtClean="0"/>
              <a:t>annual</a:t>
            </a:r>
            <a:r>
              <a:rPr lang="fr-FR" dirty="0" smtClean="0"/>
              <a:t> </a:t>
            </a:r>
            <a:r>
              <a:rPr lang="fr-FR" dirty="0" err="1" smtClean="0"/>
              <a:t>dep</a:t>
            </a:r>
            <a:r>
              <a:rPr lang="fr-FR" dirty="0" smtClean="0"/>
              <a:t> rate 5% </a:t>
            </a:r>
          </a:p>
          <a:p>
            <a:pPr>
              <a:buNone/>
            </a:pPr>
            <a:r>
              <a:rPr lang="fr-FR" dirty="0" smtClean="0"/>
              <a:t>Transportation </a:t>
            </a:r>
            <a:r>
              <a:rPr lang="fr-FR" dirty="0" err="1" smtClean="0"/>
              <a:t>equipments</a:t>
            </a:r>
            <a:r>
              <a:rPr lang="fr-FR" dirty="0" smtClean="0"/>
              <a:t>: 74,000 </a:t>
            </a:r>
            <a:r>
              <a:rPr lang="fr-FR" dirty="0" err="1" smtClean="0"/>
              <a:t>tnd</a:t>
            </a:r>
            <a:r>
              <a:rPr lang="fr-FR" dirty="0" smtClean="0"/>
              <a:t> salvage value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project</a:t>
            </a:r>
            <a:r>
              <a:rPr lang="fr-FR" dirty="0" smtClean="0"/>
              <a:t>        </a:t>
            </a:r>
            <a:r>
              <a:rPr lang="fr-FR" dirty="0" err="1" smtClean="0"/>
              <a:t>dep</a:t>
            </a:r>
            <a:r>
              <a:rPr lang="fr-FR" dirty="0" smtClean="0"/>
              <a:t> rate 20%</a:t>
            </a:r>
          </a:p>
          <a:p>
            <a:pPr>
              <a:buNone/>
            </a:pPr>
            <a:r>
              <a:rPr lang="fr-FR" dirty="0" err="1" smtClean="0"/>
              <a:t>Industrial</a:t>
            </a:r>
            <a:r>
              <a:rPr lang="fr-FR" dirty="0" smtClean="0"/>
              <a:t> </a:t>
            </a:r>
            <a:r>
              <a:rPr lang="fr-FR" dirty="0" err="1" smtClean="0"/>
              <a:t>equipments</a:t>
            </a:r>
            <a:r>
              <a:rPr lang="fr-FR" dirty="0" smtClean="0"/>
              <a:t>: 5,000 </a:t>
            </a:r>
            <a:r>
              <a:rPr lang="fr-FR" dirty="0" err="1" smtClean="0"/>
              <a:t>tnd</a:t>
            </a:r>
            <a:r>
              <a:rPr lang="fr-FR" dirty="0" smtClean="0"/>
              <a:t> salvage value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project</a:t>
            </a:r>
            <a:r>
              <a:rPr lang="fr-FR" dirty="0" smtClean="0"/>
              <a:t> 2,000 </a:t>
            </a:r>
            <a:r>
              <a:rPr lang="fr-FR" dirty="0" err="1" smtClean="0"/>
              <a:t>tnd</a:t>
            </a:r>
            <a:r>
              <a:rPr lang="fr-FR" dirty="0" smtClean="0"/>
              <a:t> </a:t>
            </a:r>
            <a:r>
              <a:rPr lang="fr-FR" dirty="0" err="1" smtClean="0"/>
              <a:t>annual</a:t>
            </a:r>
            <a:r>
              <a:rPr lang="fr-FR" dirty="0" smtClean="0"/>
              <a:t> </a:t>
            </a:r>
            <a:r>
              <a:rPr lang="fr-FR" dirty="0" err="1" smtClean="0"/>
              <a:t>dep</a:t>
            </a:r>
            <a:r>
              <a:rPr lang="fr-FR" dirty="0" smtClean="0"/>
              <a:t> rate 10%</a:t>
            </a:r>
          </a:p>
          <a:p>
            <a:pPr>
              <a:buNone/>
            </a:pPr>
            <a:r>
              <a:rPr lang="fr-FR" dirty="0" smtClean="0"/>
              <a:t>Office </a:t>
            </a:r>
            <a:r>
              <a:rPr lang="fr-FR" dirty="0" err="1" smtClean="0"/>
              <a:t>equipment</a:t>
            </a:r>
            <a:r>
              <a:rPr lang="fr-FR" dirty="0" smtClean="0"/>
              <a:t>: 10,000 </a:t>
            </a:r>
            <a:r>
              <a:rPr lang="fr-FR" dirty="0" err="1" smtClean="0"/>
              <a:t>tnd</a:t>
            </a:r>
            <a:r>
              <a:rPr lang="fr-FR" dirty="0" smtClean="0"/>
              <a:t> </a:t>
            </a:r>
            <a:r>
              <a:rPr lang="fr-FR" b="1" dirty="0" smtClean="0">
                <a:latin typeface="Staatliches"/>
              </a:rPr>
              <a:t>Salvage value </a:t>
            </a:r>
            <a:r>
              <a:rPr lang="fr-FR" b="1" dirty="0" err="1" smtClean="0">
                <a:latin typeface="Staatliches"/>
              </a:rPr>
              <a:t>at</a:t>
            </a:r>
            <a:r>
              <a:rPr lang="fr-FR" b="1" dirty="0" smtClean="0">
                <a:latin typeface="Staatliches"/>
              </a:rPr>
              <a:t> the end of </a:t>
            </a:r>
            <a:r>
              <a:rPr lang="fr-FR" b="1" dirty="0" err="1" smtClean="0">
                <a:latin typeface="Staatliches"/>
              </a:rPr>
              <a:t>project</a:t>
            </a:r>
            <a:r>
              <a:rPr lang="fr-FR" b="1" dirty="0" smtClean="0">
                <a:latin typeface="Staatliches"/>
              </a:rPr>
              <a:t> life: </a:t>
            </a:r>
            <a:r>
              <a:rPr lang="fr-FR" b="1" dirty="0" smtClean="0">
                <a:latin typeface="Staatliches"/>
              </a:rPr>
              <a:t>5,000dt </a:t>
            </a:r>
            <a:r>
              <a:rPr lang="fr-FR" b="1" dirty="0" smtClean="0">
                <a:latin typeface="Staatliches"/>
              </a:rPr>
              <a:t>– </a:t>
            </a:r>
            <a:r>
              <a:rPr lang="fr-FR" b="1" dirty="0" err="1" smtClean="0">
                <a:latin typeface="Staatliches"/>
              </a:rPr>
              <a:t>Annual</a:t>
            </a:r>
            <a:r>
              <a:rPr lang="fr-FR" b="1" dirty="0" smtClean="0">
                <a:latin typeface="Staatliches"/>
              </a:rPr>
              <a:t> </a:t>
            </a:r>
            <a:r>
              <a:rPr lang="fr-FR" b="1" dirty="0" err="1" smtClean="0">
                <a:latin typeface="Staatliches"/>
              </a:rPr>
              <a:t>dep.rate</a:t>
            </a:r>
            <a:r>
              <a:rPr lang="fr-FR" b="1" dirty="0" smtClean="0">
                <a:latin typeface="Staatliches"/>
              </a:rPr>
              <a:t> of 20%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Software and patent: 15,000 </a:t>
            </a:r>
            <a:r>
              <a:rPr lang="fr-FR" dirty="0" err="1" smtClean="0"/>
              <a:t>tnd</a:t>
            </a:r>
            <a:r>
              <a:rPr lang="fr-FR" dirty="0" smtClean="0"/>
              <a:t> </a:t>
            </a:r>
            <a:r>
              <a:rPr lang="fr-FR" b="1" dirty="0" smtClean="0">
                <a:latin typeface="Staatliches"/>
              </a:rPr>
              <a:t>No salvage value </a:t>
            </a:r>
            <a:r>
              <a:rPr lang="fr-FR" b="1" dirty="0" err="1" smtClean="0">
                <a:latin typeface="Staatliches"/>
              </a:rPr>
              <a:t>at</a:t>
            </a:r>
            <a:r>
              <a:rPr lang="fr-FR" b="1" dirty="0" smtClean="0">
                <a:latin typeface="Staatliches"/>
              </a:rPr>
              <a:t> the end of </a:t>
            </a:r>
            <a:r>
              <a:rPr lang="fr-FR" b="1" dirty="0" err="1" smtClean="0">
                <a:latin typeface="Staatliches"/>
              </a:rPr>
              <a:t>project</a:t>
            </a:r>
            <a:r>
              <a:rPr lang="fr-FR" b="1" dirty="0" smtClean="0">
                <a:latin typeface="Staatliches"/>
              </a:rPr>
              <a:t> life – </a:t>
            </a:r>
            <a:r>
              <a:rPr lang="fr-FR" b="1" dirty="0" err="1" smtClean="0">
                <a:latin typeface="Staatliches"/>
              </a:rPr>
              <a:t>Annual</a:t>
            </a:r>
            <a:r>
              <a:rPr lang="fr-FR" b="1" dirty="0" smtClean="0">
                <a:latin typeface="Staatliches"/>
              </a:rPr>
              <a:t> </a:t>
            </a:r>
            <a:r>
              <a:rPr lang="fr-FR" b="1" dirty="0" err="1" smtClean="0">
                <a:latin typeface="Staatliches"/>
              </a:rPr>
              <a:t>dep.rate</a:t>
            </a:r>
            <a:r>
              <a:rPr lang="fr-FR" b="1" dirty="0" smtClean="0">
                <a:latin typeface="Staatliches"/>
              </a:rPr>
              <a:t> of 20% 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Additional</a:t>
            </a:r>
            <a:r>
              <a:rPr lang="fr-FR" dirty="0" smtClean="0"/>
              <a:t>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Quantity</a:t>
            </a:r>
            <a:r>
              <a:rPr lang="fr-FR" dirty="0" smtClean="0"/>
              <a:t> </a:t>
            </a:r>
            <a:r>
              <a:rPr lang="fr-FR" dirty="0" err="1" smtClean="0"/>
              <a:t>sold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the first </a:t>
            </a:r>
            <a:r>
              <a:rPr lang="fr-FR" dirty="0" err="1" smtClean="0"/>
              <a:t>year</a:t>
            </a:r>
            <a:r>
              <a:rPr lang="fr-FR" dirty="0" smtClean="0"/>
              <a:t>: 150 </a:t>
            </a:r>
            <a:r>
              <a:rPr lang="fr-FR" dirty="0" err="1" smtClean="0"/>
              <a:t>units</a:t>
            </a:r>
            <a:endParaRPr lang="fr-FR" dirty="0" smtClean="0"/>
          </a:p>
          <a:p>
            <a:r>
              <a:rPr lang="fr-FR" dirty="0" smtClean="0"/>
              <a:t>Unit </a:t>
            </a:r>
            <a:r>
              <a:rPr lang="fr-FR" dirty="0" err="1" smtClean="0"/>
              <a:t>price</a:t>
            </a:r>
            <a:r>
              <a:rPr lang="fr-FR" dirty="0" smtClean="0"/>
              <a:t>: 4,000tnd </a:t>
            </a:r>
          </a:p>
          <a:p>
            <a:r>
              <a:rPr lang="fr-FR" dirty="0" smtClean="0"/>
              <a:t>Variable </a:t>
            </a:r>
            <a:r>
              <a:rPr lang="fr-FR" dirty="0" err="1" smtClean="0"/>
              <a:t>cost</a:t>
            </a:r>
            <a:r>
              <a:rPr lang="fr-FR" dirty="0" smtClean="0"/>
              <a:t>: 30% of unit </a:t>
            </a:r>
            <a:r>
              <a:rPr lang="fr-FR" dirty="0" err="1" smtClean="0"/>
              <a:t>price</a:t>
            </a:r>
            <a:endParaRPr lang="fr-FR" dirty="0" smtClean="0"/>
          </a:p>
          <a:p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: 160,000tnd 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Initial </a:t>
            </a:r>
            <a:r>
              <a:rPr lang="fr-FR" dirty="0" err="1" smtClean="0"/>
              <a:t>investement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Sales= 150*4,000= 600,000tnd</a:t>
            </a:r>
          </a:p>
          <a:p>
            <a:r>
              <a:rPr lang="fr-FR" dirty="0" smtClean="0"/>
              <a:t>Net </a:t>
            </a:r>
            <a:r>
              <a:rPr lang="fr-FR" dirty="0" err="1" smtClean="0"/>
              <a:t>working</a:t>
            </a:r>
            <a:r>
              <a:rPr lang="fr-FR" dirty="0" smtClean="0"/>
              <a:t> capital ( 60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) = 600,000 ( 60/360)=100,000 </a:t>
            </a:r>
            <a:r>
              <a:rPr lang="fr-FR" dirty="0" err="1" smtClean="0"/>
              <a:t>tnd</a:t>
            </a:r>
            <a:r>
              <a:rPr lang="fr-FR" dirty="0" smtClean="0"/>
              <a:t>  </a:t>
            </a:r>
          </a:p>
          <a:p>
            <a:r>
              <a:rPr lang="fr-FR" dirty="0" smtClean="0"/>
              <a:t>I0=140,000+150,000+74,000+5,000+10,000+ </a:t>
            </a:r>
            <a:r>
              <a:rPr lang="fr-FR" dirty="0" smtClean="0"/>
              <a:t>15,000+100,000=  494,000tnd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Financing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Equity</a:t>
            </a:r>
            <a:r>
              <a:rPr lang="fr-FR" dirty="0" smtClean="0"/>
              <a:t> 60%= 394,000* 0,6= 236,400</a:t>
            </a:r>
          </a:p>
          <a:p>
            <a:r>
              <a:rPr lang="fr-FR" dirty="0" err="1" smtClean="0"/>
              <a:t>Debt</a:t>
            </a:r>
            <a:r>
              <a:rPr lang="fr-FR" dirty="0" smtClean="0"/>
              <a:t> 40%= 394,000 * 0.4 = 157,600</a:t>
            </a:r>
          </a:p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tax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of </a:t>
            </a:r>
            <a:r>
              <a:rPr lang="fr-FR" dirty="0" err="1" smtClean="0"/>
              <a:t>debt</a:t>
            </a:r>
            <a:r>
              <a:rPr lang="fr-FR" dirty="0" smtClean="0"/>
              <a:t>: 12%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PresentationFormat>Affichage à l'écran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outline</vt:lpstr>
      <vt:lpstr>Diapositive 4</vt:lpstr>
      <vt:lpstr>Diapositive 5</vt:lpstr>
      <vt:lpstr>Initial investment and finance:</vt:lpstr>
      <vt:lpstr>Additional informations</vt:lpstr>
      <vt:lpstr>Initial investement  </vt:lpstr>
      <vt:lpstr>Financing </vt:lpstr>
      <vt:lpstr>Land: </vt:lpstr>
      <vt:lpstr>Building </vt:lpstr>
      <vt:lpstr>Transportation equipment</vt:lpstr>
      <vt:lpstr>Industrial equipment</vt:lpstr>
      <vt:lpstr>Office equipment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momo khadri</dc:creator>
  <cp:lastModifiedBy>ZENHOME</cp:lastModifiedBy>
  <cp:revision>1</cp:revision>
  <dcterms:created xsi:type="dcterms:W3CDTF">2021-03-24T19:07:22Z</dcterms:created>
  <dcterms:modified xsi:type="dcterms:W3CDTF">2021-03-24T20:03:49Z</dcterms:modified>
</cp:coreProperties>
</file>