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4B85A1-A138-4061-94D3-BA5BED73A0B1}" type="datetimeFigureOut">
              <a:rPr lang="fr-FR" smtClean="0"/>
              <a:t>28/09/2022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0BE3B-C9CE-4004-971F-DBA9270DD875}" type="slidenum">
              <a:rPr lang="fr-FR" smtClean="0"/>
              <a:t>‹N°›</a:t>
            </a:fld>
            <a:endParaRPr lang="fr-FR"/>
          </a:p>
        </p:txBody>
      </p:sp>
    </p:spTree>
    <p:extLst>
      <p:ext uri="{BB962C8B-B14F-4D97-AF65-F5344CB8AC3E}">
        <p14:creationId xmlns:p14="http://schemas.microsoft.com/office/powerpoint/2010/main" val="57217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FD0BE3B-C9CE-4004-971F-DBA9270DD875}" type="slidenum">
              <a:rPr lang="fr-FR" smtClean="0"/>
              <a:t>4</a:t>
            </a:fld>
            <a:endParaRPr lang="fr-FR"/>
          </a:p>
        </p:txBody>
      </p:sp>
    </p:spTree>
    <p:extLst>
      <p:ext uri="{BB962C8B-B14F-4D97-AF65-F5344CB8AC3E}">
        <p14:creationId xmlns:p14="http://schemas.microsoft.com/office/powerpoint/2010/main" val="335275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28/09/2022</a:t>
            </a:fld>
            <a:endParaRPr lang="fr-BE"/>
          </a:p>
        </p:txBody>
      </p:sp>
      <p:sp>
        <p:nvSpPr>
          <p:cNvPr id="5" name="Footer Placeholder 4"/>
          <p:cNvSpPr>
            <a:spLocks noGrp="1"/>
          </p:cNvSpPr>
          <p:nvPr>
            <p:ph type="ftr" sz="quarter" idx="11"/>
          </p:nvPr>
        </p:nvSpPr>
        <p:spPr/>
        <p:txBody>
          <a:bodyPr/>
          <a:lstStyle/>
          <a:p>
            <a:endParaRPr lang="fr-BE"/>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CF4668DC-857F-487D-BFFA-8C0CA5037977}" type="slidenum">
              <a:rPr lang="fr-BE" smtClean="0"/>
              <a:t>‹N°›</a:t>
            </a:fld>
            <a:endParaRPr lang="fr-BE"/>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28/09/2022</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28/09/2022</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28/09/2022</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28/09/2022</a:t>
            </a:fld>
            <a:endParaRPr lang="fr-BE"/>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fr-FR" smtClean="0"/>
              <a:t>Modifiez le style du titre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fr-FR" smtClean="0"/>
              <a:t>Modifiez le style du titre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t>28/09/2022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28/09/2022</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AA309A6D-C09C-4548-B29A-6CF363A7E532}" type="datetimeFigureOut">
              <a:rPr lang="fr-FR" smtClean="0"/>
              <a:t>28/09/2022</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A309A6D-C09C-4548-B29A-6CF363A7E532}" type="datetimeFigureOut">
              <a:rPr lang="fr-FR" smtClean="0"/>
              <a:t>28/09/2022</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t>28/09/2022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fr-FR" smtClean="0"/>
              <a:t>Modifiez le style du titre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t>28/09/2022</a:t>
            </a:fld>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fr-BE"/>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fr-FR" smtClean="0"/>
              <a:t>Modifiez le style du titre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A309A6D-C09C-4548-B29A-6CF363A7E532}" type="datetimeFigureOut">
              <a:rPr lang="fr-FR" smtClean="0"/>
              <a:t>28/09/2022</a:t>
            </a:fld>
            <a:endParaRPr lang="fr-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fr-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F4668DC-857F-487D-BFFA-8C0CA5037977}" type="slidenum">
              <a:rPr lang="fr-BE" smtClean="0"/>
              <a:t>‹N°›</a:t>
            </a:fld>
            <a:endParaRPr lang="fr-BE"/>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fr-FR" smtClean="0"/>
              <a:t>Modifiez le style du titre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pPr algn="r"/>
            <a:r>
              <a:rPr lang="fr-FR" dirty="0" smtClean="0"/>
              <a:t>Ibtissem mekrazi</a:t>
            </a:r>
            <a:endParaRPr lang="fr-FR" dirty="0"/>
          </a:p>
        </p:txBody>
      </p:sp>
      <p:sp>
        <p:nvSpPr>
          <p:cNvPr id="2" name="Titre 1"/>
          <p:cNvSpPr>
            <a:spLocks noGrp="1"/>
          </p:cNvSpPr>
          <p:nvPr>
            <p:ph type="ctrTitle"/>
          </p:nvPr>
        </p:nvSpPr>
        <p:spPr/>
        <p:txBody>
          <a:bodyPr/>
          <a:lstStyle/>
          <a:p>
            <a:r>
              <a:rPr lang="fr-FR" dirty="0" smtClean="0"/>
              <a:t>web</a:t>
            </a:r>
            <a:endParaRPr lang="fr-FR" dirty="0"/>
          </a:p>
        </p:txBody>
      </p:sp>
    </p:spTree>
    <p:extLst>
      <p:ext uri="{BB962C8B-B14F-4D97-AF65-F5344CB8AC3E}">
        <p14:creationId xmlns:p14="http://schemas.microsoft.com/office/powerpoint/2010/main" val="83858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6128" y="408373"/>
            <a:ext cx="8260672" cy="932396"/>
          </a:xfrm>
        </p:spPr>
        <p:txBody>
          <a:bodyPr>
            <a:normAutofit fontScale="90000"/>
          </a:bodyPr>
          <a:lstStyle/>
          <a:p>
            <a:r>
              <a:rPr lang="en-US" b="1" dirty="0"/>
              <a:t>What Does Web Mean?</a:t>
            </a:r>
            <a:br>
              <a:rPr lang="en-US" b="1" dirty="0"/>
            </a:br>
            <a:endParaRPr lang="fr-FR" dirty="0"/>
          </a:p>
        </p:txBody>
      </p:sp>
      <p:sp>
        <p:nvSpPr>
          <p:cNvPr id="3" name="Espace réservé du contenu 2"/>
          <p:cNvSpPr>
            <a:spLocks noGrp="1"/>
          </p:cNvSpPr>
          <p:nvPr>
            <p:ph idx="1"/>
          </p:nvPr>
        </p:nvSpPr>
        <p:spPr/>
        <p:txBody>
          <a:bodyPr>
            <a:normAutofit/>
          </a:bodyPr>
          <a:lstStyle/>
          <a:p>
            <a:r>
              <a:rPr lang="en-US" dirty="0" smtClean="0"/>
              <a:t>The </a:t>
            </a:r>
            <a:r>
              <a:rPr lang="en-US" b="1" dirty="0" smtClean="0"/>
              <a:t>Web</a:t>
            </a:r>
            <a:r>
              <a:rPr lang="en-US" dirty="0" smtClean="0"/>
              <a:t> is the common name for the </a:t>
            </a:r>
            <a:r>
              <a:rPr lang="en-US" b="1" dirty="0" smtClean="0"/>
              <a:t>World Wide Web</a:t>
            </a:r>
            <a:r>
              <a:rPr lang="en-US" dirty="0" smtClean="0"/>
              <a:t>, a subset of the Internet consisting of the pages that can be accessed by a Web browser.</a:t>
            </a:r>
          </a:p>
          <a:p>
            <a:r>
              <a:rPr lang="en-US" dirty="0" smtClean="0"/>
              <a:t>Many </a:t>
            </a:r>
            <a:r>
              <a:rPr lang="en-US" dirty="0"/>
              <a:t>people assume that the </a:t>
            </a:r>
            <a:r>
              <a:rPr lang="en-US" b="1" dirty="0"/>
              <a:t>Web</a:t>
            </a:r>
            <a:r>
              <a:rPr lang="en-US" dirty="0"/>
              <a:t> is the same as the </a:t>
            </a:r>
            <a:r>
              <a:rPr lang="en-US" b="1" dirty="0"/>
              <a:t>Internet</a:t>
            </a:r>
            <a:r>
              <a:rPr lang="en-US" dirty="0"/>
              <a:t>, and use these terms interchangeably. However, the term </a:t>
            </a:r>
            <a:r>
              <a:rPr lang="en-US" b="1" dirty="0"/>
              <a:t>Internet</a:t>
            </a:r>
            <a:r>
              <a:rPr lang="en-US" dirty="0"/>
              <a:t> actually refers to the global network of servers that makes the information sharing that happens over the </a:t>
            </a:r>
            <a:r>
              <a:rPr lang="en-US" b="1" dirty="0"/>
              <a:t>Web </a:t>
            </a:r>
            <a:r>
              <a:rPr lang="en-US" dirty="0"/>
              <a:t>possible. So, although the </a:t>
            </a:r>
            <a:r>
              <a:rPr lang="en-US" b="1" dirty="0"/>
              <a:t>Web</a:t>
            </a:r>
            <a:r>
              <a:rPr lang="en-US" dirty="0"/>
              <a:t> does make up a large portion of the </a:t>
            </a:r>
            <a:r>
              <a:rPr lang="en-US" b="1" dirty="0"/>
              <a:t>Internet</a:t>
            </a:r>
            <a:r>
              <a:rPr lang="en-US" dirty="0"/>
              <a:t>, but they are not one and same.</a:t>
            </a:r>
            <a:endParaRPr lang="en-US" b="1" dirty="0"/>
          </a:p>
        </p:txBody>
      </p:sp>
    </p:spTree>
    <p:extLst>
      <p:ext uri="{BB962C8B-B14F-4D97-AF65-F5344CB8AC3E}">
        <p14:creationId xmlns:p14="http://schemas.microsoft.com/office/powerpoint/2010/main" val="379889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How does the Web work?</a:t>
            </a:r>
            <a:endParaRPr lang="fr-FR" dirty="0"/>
          </a:p>
        </p:txBody>
      </p:sp>
      <p:sp>
        <p:nvSpPr>
          <p:cNvPr id="3" name="Espace réservé du contenu 2"/>
          <p:cNvSpPr>
            <a:spLocks noGrp="1"/>
          </p:cNvSpPr>
          <p:nvPr>
            <p:ph idx="1"/>
          </p:nvPr>
        </p:nvSpPr>
        <p:spPr/>
        <p:txBody>
          <a:bodyPr/>
          <a:lstStyle/>
          <a:p>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772816"/>
            <a:ext cx="8208912"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89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4664"/>
            <a:ext cx="835292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46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Why did you choose to learn web development?</a:t>
            </a:r>
            <a:endParaRPr lang="fr-FR" dirty="0"/>
          </a:p>
        </p:txBody>
      </p:sp>
      <p:sp>
        <p:nvSpPr>
          <p:cNvPr id="3" name="Espace réservé du contenu 2"/>
          <p:cNvSpPr>
            <a:spLocks noGrp="1"/>
          </p:cNvSpPr>
          <p:nvPr>
            <p:ph idx="1"/>
          </p:nvPr>
        </p:nvSpPr>
        <p:spPr/>
        <p:txBody>
          <a:bodyPr/>
          <a:lstStyle/>
          <a:p>
            <a:pPr>
              <a:lnSpc>
                <a:spcPct val="200000"/>
              </a:lnSpc>
            </a:pPr>
            <a:r>
              <a:rPr lang="en-US" dirty="0"/>
              <a:t>Nowadays web development is very necessary. Because there are lot of business running through websites which needs web developers and designers. Websites runs in every Application so it Increase the need of web </a:t>
            </a:r>
            <a:r>
              <a:rPr lang="en-US" dirty="0" smtClean="0"/>
              <a:t>development,</a:t>
            </a:r>
            <a:endParaRPr lang="fr-FR" dirty="0"/>
          </a:p>
        </p:txBody>
      </p:sp>
    </p:spTree>
    <p:extLst>
      <p:ext uri="{BB962C8B-B14F-4D97-AF65-F5344CB8AC3E}">
        <p14:creationId xmlns:p14="http://schemas.microsoft.com/office/powerpoint/2010/main" val="2776880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icaire">
  <a:themeElements>
    <a:clrScheme name="Apothicair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icaire">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icair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50</TotalTime>
  <Words>158</Words>
  <Application>Microsoft Office PowerPoint</Application>
  <PresentationFormat>Affichage à l'écran (4:3)</PresentationFormat>
  <Paragraphs>9</Paragraphs>
  <Slides>5</Slides>
  <Notes>1</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Apothicaire</vt:lpstr>
      <vt:lpstr>web</vt:lpstr>
      <vt:lpstr>What Does Web Mean? </vt:lpstr>
      <vt:lpstr>How does the Web work?</vt:lpstr>
      <vt:lpstr>Présentation PowerPoint</vt:lpstr>
      <vt:lpstr>Why did you choose to learn web development?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picos</dc:creator>
  <cp:lastModifiedBy>picos</cp:lastModifiedBy>
  <cp:revision>8</cp:revision>
  <dcterms:created xsi:type="dcterms:W3CDTF">2022-09-28T07:01:59Z</dcterms:created>
  <dcterms:modified xsi:type="dcterms:W3CDTF">2022-09-28T07:54:46Z</dcterms:modified>
</cp:coreProperties>
</file>