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69" r:id="rId6"/>
    <p:sldId id="260" r:id="rId7"/>
    <p:sldId id="271" r:id="rId8"/>
    <p:sldId id="272" r:id="rId9"/>
    <p:sldId id="273" r:id="rId10"/>
    <p:sldId id="274" r:id="rId11"/>
    <p:sldId id="267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fr-FR"/>
        </a:p>
      </dgm:t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la page de présentation des travaux de l'architecte (à partir du HTML fourni) </a:t>
          </a:r>
          <a:endParaRPr lang="fr-FR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fr-FR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fr-FR" noProof="0" dirty="0"/>
        </a:p>
      </dgm:t>
    </dgm:pt>
    <dgm:pt modelId="{6ABE9384-859D-4C4C-B983-2B1E39A8B3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la page de connexion de l'administrateur du site (le client) (code à créer de zéro) </a:t>
          </a:r>
          <a:endParaRPr lang="fr-FR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fr-FR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fr-FR" noProof="0" dirty="0"/>
        </a:p>
      </dgm:t>
    </dgm:pt>
    <dgm:pt modelId="{F7214975-5AC4-4CF8-9015-322498751A8A}">
      <dgm:prSet phldrT="[Text]"/>
      <dgm:spPr/>
      <dgm:t>
        <a:bodyPr/>
        <a:lstStyle/>
        <a:p>
          <a:pPr>
            <a:lnSpc>
              <a:spcPct val="100000"/>
            </a:lnSpc>
            <a:buSzPts val="1000"/>
            <a:buFont typeface="Symbol" panose="05050102010706020507" pitchFamily="18" charset="2"/>
            <a:buChar char=""/>
          </a:pPr>
          <a:r>
            <a:rPr lang="fr-FR" dirty="0"/>
            <a:t>la modale permettant d'uploader de nouveaux médias (code à créer </a:t>
          </a:r>
          <a:r>
            <a:rPr lang="fr-FR" dirty="0" err="1"/>
            <a:t>from</a:t>
          </a:r>
          <a:r>
            <a:rPr lang="fr-FR" dirty="0"/>
            <a:t> scratch).</a:t>
          </a:r>
          <a:endParaRPr lang="fr-FR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fr-FR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fr-FR" noProof="0" dirty="0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/>
      <dgm:spPr/>
    </dgm:pt>
    <dgm:pt modelId="{55596134-9829-4D70-890A-C69BBF81D77E}" type="pres">
      <dgm:prSet presAssocID="{6FA86730-1CE5-4EBE-A9BA-FC19829C945A}" presName="iconRect" presStyleLbl="node1" presStyleIdx="0" presStyleCnt="3" custAng="11021828" custFlipVert="0" custScaleX="7638" custScaleY="7638"/>
      <dgm:spPr/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 custFlipVert="0" custFlipHor="0" custScaleX="7638" custScaleY="13415"/>
      <dgm:spPr/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/>
      <dgm:spPr/>
    </dgm:pt>
    <dgm:pt modelId="{A64BFE9C-AA80-43CE-8FF6-8D33BAD07C57}" type="pres">
      <dgm:prSet presAssocID="{F7214975-5AC4-4CF8-9015-322498751A8A}" presName="iconRect" presStyleLbl="node1" presStyleIdx="2" presStyleCnt="3" custFlipVert="1" custScaleX="7638" custScaleY="11127"/>
      <dgm:spPr/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465"/>
          <a:ext cx="12192000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 rot="11021828">
          <a:off x="605637" y="521758"/>
          <a:ext cx="45718" cy="45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256992" y="465"/>
          <a:ext cx="10935007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la page de présentation des travaux de l'architecte (à partir du HTML fourni) </a:t>
          </a:r>
          <a:endParaRPr lang="fr-FR" sz="2500" kern="1200" noProof="0" dirty="0"/>
        </a:p>
      </dsp:txBody>
      <dsp:txXfrm>
        <a:off x="1256992" y="465"/>
        <a:ext cx="10935007" cy="1088305"/>
      </dsp:txXfrm>
    </dsp:sp>
    <dsp:sp modelId="{5DD1A591-E379-4123-AFEF-0E0E1C78A6C8}">
      <dsp:nvSpPr>
        <dsp:cNvPr id="0" name=""/>
        <dsp:cNvSpPr/>
      </dsp:nvSpPr>
      <dsp:spPr>
        <a:xfrm>
          <a:off x="0" y="1360846"/>
          <a:ext cx="12192000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605637" y="1864850"/>
          <a:ext cx="45718" cy="80297"/>
        </a:xfrm>
        <a:prstGeom prst="rect">
          <a:avLst/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1256992" y="1360846"/>
          <a:ext cx="10935007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la page de connexion de l'administrateur du site (le client) (code à créer de zéro) </a:t>
          </a:r>
          <a:endParaRPr lang="fr-FR" sz="2500" kern="1200" noProof="0" dirty="0"/>
        </a:p>
      </dsp:txBody>
      <dsp:txXfrm>
        <a:off x="1256992" y="1360846"/>
        <a:ext cx="10935007" cy="1088305"/>
      </dsp:txXfrm>
    </dsp:sp>
    <dsp:sp modelId="{B231036C-5FBE-4605-8393-F1B6359EE169}">
      <dsp:nvSpPr>
        <dsp:cNvPr id="0" name=""/>
        <dsp:cNvSpPr/>
      </dsp:nvSpPr>
      <dsp:spPr>
        <a:xfrm>
          <a:off x="0" y="2721228"/>
          <a:ext cx="12192000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 flipV="1">
          <a:off x="605637" y="3232079"/>
          <a:ext cx="45718" cy="66602"/>
        </a:xfrm>
        <a:prstGeom prst="rect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1256992" y="2721228"/>
          <a:ext cx="10935007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fr-FR" sz="2500" kern="1200" dirty="0"/>
            <a:t>la modale permettant d'uploader de nouveaux médias (code à créer </a:t>
          </a:r>
          <a:r>
            <a:rPr lang="fr-FR" sz="2500" kern="1200" dirty="0" err="1"/>
            <a:t>from</a:t>
          </a:r>
          <a:r>
            <a:rPr lang="fr-FR" sz="2500" kern="1200" dirty="0"/>
            <a:t> scratch).</a:t>
          </a:r>
          <a:endParaRPr lang="fr-FR" sz="2500" kern="1200" noProof="0" dirty="0"/>
        </a:p>
      </dsp:txBody>
      <dsp:txXfrm>
        <a:off x="1256992" y="2721228"/>
        <a:ext cx="10935007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 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27/01/2024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0F7E3-540E-4FEC-9A1A-0A5C0AC71C2A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E98E7-AD89-4320-9F05-A6178CDA9513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0FBF1-6817-4E56-92EA-64A3EB16DF84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8621F-DC86-4633-B902-263AD859DBF2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FEF4F-3A30-4F39-ACC1-303107100333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0D30D-300D-4680-A410-4D8B376362B4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589C9-F1AC-4F05-ABE6-A45DE679E4C3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637B8-2436-4D4C-B9C9-CC5A43D9452C}" type="datetime1">
              <a:rPr lang="fr-FR" smtClean="0"/>
              <a:t>27/01/2024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015D3-C56C-485E-ADA3-DFD862F0F96E}" type="datetime1">
              <a:rPr lang="fr-FR" smtClean="0"/>
              <a:t>27/01/2024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05233-3885-4475-A1DF-8582CE7EA1BF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A78CC-9AB1-4AAF-AEB8-97C95F731E90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70E0D-ED27-43BD-AA91-8631F74E7BC6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1613B-364B-494F-9DDC-9B91F3B5F2D8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3013F-43AE-46F3-8415-418049C228BC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3BADD-8AED-4097-BBB7-372C6E062074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B6E2A-70BD-494C-BC49-B37CE6C22863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F8E41-B49A-4F02-995F-16C27B2AFE22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DC1B2652-4A2E-4DDD-9B10-7D380411AE4B}" type="datetime1">
              <a:rPr lang="fr-FR" noProof="0" smtClean="0"/>
              <a:t>27/01/2024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9A979-E007-13B4-0A3F-E806FB8C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04532"/>
            <a:ext cx="10851622" cy="2980268"/>
          </a:xfrm>
        </p:spPr>
        <p:txBody>
          <a:bodyPr/>
          <a:lstStyle/>
          <a:p>
            <a:pPr algn="ctr"/>
            <a:r>
              <a:rPr lang="fr-FR" sz="60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Créez une page web dynamique avec JavaScript</a:t>
            </a:r>
            <a:endParaRPr lang="fr-FR" sz="6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5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>
                <a:latin typeface="Constantia" panose="02030602050306030303" pitchFamily="18" charset="0"/>
              </a:rPr>
              <a:t>Mission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 descr="Graphique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91675"/>
              </p:ext>
            </p:extLst>
          </p:nvPr>
        </p:nvGraphicFramePr>
        <p:xfrm>
          <a:off x="0" y="2271252"/>
          <a:ext cx="121920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2048933"/>
            <a:ext cx="9404723" cy="3268134"/>
          </a:xfrm>
        </p:spPr>
        <p:txBody>
          <a:bodyPr rtlCol="0"/>
          <a:lstStyle/>
          <a:p>
            <a:pPr algn="ctr" rtl="0"/>
            <a:r>
              <a:rPr lang="fr-FR" sz="6000" dirty="0">
                <a:latin typeface="Constantia" panose="02030602050306030303" pitchFamily="18" charset="0"/>
              </a:rPr>
              <a:t>Les étapes de réalisation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37EC0-E09D-8CC4-5784-12CE0CDF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Etape 1 : </a:t>
            </a:r>
            <a:r>
              <a:rPr lang="fr-F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Créez la page de présentation des travaux à partir du HTML existant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634B6-DDB6-6A13-0680-5C0293C4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1.1 : Récupération des travaux depuis le </a:t>
            </a:r>
            <a:r>
              <a:rPr lang="fr-FR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back-end</a:t>
            </a:r>
            <a:endParaRPr lang="fr-F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1.2 : Réalisation du filtre des travaux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449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DED0E-A41C-6930-EB1C-966E0F4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2 : Codez la page de connexion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7464-718B-2EEE-8CD0-D6A35F92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2.1 : Intégration du design de la page de formulaire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2.2 : Authentification de l’utilisateur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41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57E5C-29D4-301B-9B97-1DAC93E2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3 : Ajoutez la modale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D075D-6ABA-BA55-9154-FEAFBE71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3.1 : Ajout de la fenêtre modale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3.2 : Suppression de travaux existants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3.3 : Envoi d’un nouveau projet au </a:t>
            </a:r>
            <a:r>
              <a:rPr lang="fr-FR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back-end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 le formulaire de la modale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3.4 : Traitement de la réponse de l’API pour afficher dynamiquement la nouvelle image de la modale.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104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5BDC-6E4E-29C0-A06B-F674AEC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 4 : Vérifiez l’ensemble du projet et s’assurer du traitement des erreurs dans les formulaires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604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Merci!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185</TotalTime>
  <Words>199</Words>
  <Application>Microsoft Office PowerPoint</Application>
  <PresentationFormat>Grand écran</PresentationFormat>
  <Paragraphs>22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Constantia</vt:lpstr>
      <vt:lpstr>Symbol</vt:lpstr>
      <vt:lpstr>Wingdings 3</vt:lpstr>
      <vt:lpstr>Ion</vt:lpstr>
      <vt:lpstr>Créez une page web dynamique avec JavaScript</vt:lpstr>
      <vt:lpstr>Mission</vt:lpstr>
      <vt:lpstr>Les étapes de réalisation du projet</vt:lpstr>
      <vt:lpstr>Etape 1 : Créez la page de présentation des travaux à partir du HTML existant </vt:lpstr>
      <vt:lpstr>Étape 2 : Codez la page de connexion </vt:lpstr>
      <vt:lpstr>Étape 3 : Ajoutez la modale </vt:lpstr>
      <vt:lpstr>Étape 4 : Vérifiez l’ensemble du projet et s’assurer du traitement des erreurs dans les formulaires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une page web dynamique avec JavaScript</dc:title>
  <dc:creator>ZAIDI Ibtissem</dc:creator>
  <cp:lastModifiedBy>ZAIDI Ibtissem</cp:lastModifiedBy>
  <cp:revision>1</cp:revision>
  <dcterms:created xsi:type="dcterms:W3CDTF">2024-01-27T18:24:17Z</dcterms:created>
  <dcterms:modified xsi:type="dcterms:W3CDTF">2024-01-27T21:30:10Z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