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Крупный план стопки книг">
            <a:extLst>
              <a:ext uri="{FF2B5EF4-FFF2-40B4-BE49-F238E27FC236}">
                <a16:creationId xmlns:a16="http://schemas.microsoft.com/office/drawing/2014/main" id="{0B4EFB35-F46C-4D27-B7BE-E816AB75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9E9431-BEED-4B27-9107-36765A4AF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bg-BG" sz="5400">
                <a:solidFill>
                  <a:srgbClr val="FFFFFF"/>
                </a:solidFill>
              </a:rPr>
              <a:t>Библиотека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1D75-B042-43B5-A6FD-9A5047471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Теодора Трифонова и Ивелин Белинов</a:t>
            </a:r>
          </a:p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19621691   19621714</a:t>
            </a:r>
          </a:p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4б група</a:t>
            </a: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5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41AF-6B4E-49BB-A635-34E9C7B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4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Задание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B58F1A6-D1AB-481C-8114-CF3C0DE38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50" y="939552"/>
            <a:ext cx="5323300" cy="5717225"/>
          </a:xfrm>
        </p:spPr>
      </p:pic>
    </p:spTree>
    <p:extLst>
      <p:ext uri="{BB962C8B-B14F-4D97-AF65-F5344CB8AC3E}">
        <p14:creationId xmlns:p14="http://schemas.microsoft.com/office/powerpoint/2010/main" val="27100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AB68-91F8-4928-ABC8-BA9062DD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Структура на проекта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67353-45D2-482A-BCB7-E183F50D0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" y="1371600"/>
            <a:ext cx="12052988" cy="53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1169-E69A-44E2-8EFC-496D41F1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2D2F24-F24E-4E51-9402-6FAC375B9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7" y="947957"/>
            <a:ext cx="9064066" cy="5708708"/>
          </a:xfrm>
        </p:spPr>
      </p:pic>
    </p:spTree>
    <p:extLst>
      <p:ext uri="{BB962C8B-B14F-4D97-AF65-F5344CB8AC3E}">
        <p14:creationId xmlns:p14="http://schemas.microsoft.com/office/powerpoint/2010/main" val="24588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78F2-AB59-4D46-BA7F-91CD53C0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9E0B-76B7-4226-ADB9-22710182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57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4E2"/>
      </a:lt2>
      <a:accent1>
        <a:srgbClr val="7CA8BC"/>
      </a:accent1>
      <a:accent2>
        <a:srgbClr val="72ADA7"/>
      </a:accent2>
      <a:accent3>
        <a:srgbClr val="7FAB94"/>
      </a:accent3>
      <a:accent4>
        <a:srgbClr val="73AE77"/>
      </a:accent4>
      <a:accent5>
        <a:srgbClr val="8DA97D"/>
      </a:accent5>
      <a:accent6>
        <a:srgbClr val="9AA76E"/>
      </a:accent6>
      <a:hlink>
        <a:srgbClr val="A8765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ExploreVTI</vt:lpstr>
      <vt:lpstr>Библиотека</vt:lpstr>
      <vt:lpstr>Задание</vt:lpstr>
      <vt:lpstr>Структура на проекта</vt:lpstr>
      <vt:lpstr>ER diagram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ИВЕЛИН ВЛАДИМИРОВ БЕЛИНОВ СИТ 3к</dc:creator>
  <cp:lastModifiedBy>ИВЕЛИН ВЛАДИМИРОВ БЕЛИНОВ СИТ 3к</cp:lastModifiedBy>
  <cp:revision>2</cp:revision>
  <dcterms:created xsi:type="dcterms:W3CDTF">2022-02-02T12:50:13Z</dcterms:created>
  <dcterms:modified xsi:type="dcterms:W3CDTF">2022-02-02T13:07:00Z</dcterms:modified>
</cp:coreProperties>
</file>