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A014-7980-1448-BE76-57DA020FE062}" type="datetimeFigureOut">
              <a:rPr lang="en-US" smtClean="0"/>
              <a:t>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77C6-22B8-1442-B23E-471416AD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4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A014-7980-1448-BE76-57DA020FE062}" type="datetimeFigureOut">
              <a:rPr lang="en-US" smtClean="0"/>
              <a:t>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77C6-22B8-1442-B23E-471416AD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3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A014-7980-1448-BE76-57DA020FE062}" type="datetimeFigureOut">
              <a:rPr lang="en-US" smtClean="0"/>
              <a:t>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77C6-22B8-1442-B23E-471416AD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3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A014-7980-1448-BE76-57DA020FE062}" type="datetimeFigureOut">
              <a:rPr lang="en-US" smtClean="0"/>
              <a:t>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77C6-22B8-1442-B23E-471416AD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7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A014-7980-1448-BE76-57DA020FE062}" type="datetimeFigureOut">
              <a:rPr lang="en-US" smtClean="0"/>
              <a:t>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77C6-22B8-1442-B23E-471416AD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9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A014-7980-1448-BE76-57DA020FE062}" type="datetimeFigureOut">
              <a:rPr lang="en-US" smtClean="0"/>
              <a:t>5/17/14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77C6-22B8-1442-B23E-471416AD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2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A014-7980-1448-BE76-57DA020FE062}" type="datetimeFigureOut">
              <a:rPr lang="en-US" smtClean="0"/>
              <a:t>5/17/14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77C6-22B8-1442-B23E-471416AD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7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A014-7980-1448-BE76-57DA020FE062}" type="datetimeFigureOut">
              <a:rPr lang="en-US" smtClean="0"/>
              <a:t>5/17/14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77C6-22B8-1442-B23E-471416AD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A014-7980-1448-BE76-57DA020FE062}" type="datetimeFigureOut">
              <a:rPr lang="en-US" smtClean="0"/>
              <a:t>5/17/14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77C6-22B8-1442-B23E-471416AD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A014-7980-1448-BE76-57DA020FE062}" type="datetimeFigureOut">
              <a:rPr lang="en-US" smtClean="0"/>
              <a:t>5/17/14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77C6-22B8-1442-B23E-471416AD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4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A014-7980-1448-BE76-57DA020FE062}" type="datetimeFigureOut">
              <a:rPr lang="en-US" smtClean="0"/>
              <a:t>5/17/14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77C6-22B8-1442-B23E-471416AD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6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2A014-7980-1448-BE76-57DA020FE062}" type="datetimeFigureOut">
              <a:rPr lang="en-US" smtClean="0"/>
              <a:t>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777C6-22B8-1442-B23E-471416AD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6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Your Task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86903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0378" y="1220940"/>
            <a:ext cx="78243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Use the techniques you are practicing here to collaboratively demonstrate </a:t>
            </a:r>
            <a:r>
              <a:rPr lang="en-US" sz="2800" b="1" dirty="0" smtClean="0"/>
              <a:t>one plausibly true thing</a:t>
            </a:r>
            <a:r>
              <a:rPr lang="en-US" sz="2800" dirty="0" smtClean="0"/>
              <a:t> about a topic that interests you.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Reflect on the process of demonstrating that thing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Present your finding, your process and the fruits of your reflection to the group </a:t>
            </a:r>
            <a:r>
              <a:rPr lang="en-US" sz="2800" b="1" dirty="0" smtClean="0"/>
              <a:t>on THURSDAY 05/29.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895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55" y="249486"/>
            <a:ext cx="8528045" cy="6497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Over the next two weeks we expect you to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Form a group (Jerry has an exercise!)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Articulate a topic or question of shared interest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Identify and gather relevant data 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Parse data and insert it into a </a:t>
            </a:r>
            <a:r>
              <a:rPr lang="en-US" dirty="0" err="1" smtClean="0"/>
              <a:t>sql</a:t>
            </a:r>
            <a:r>
              <a:rPr lang="en-US" dirty="0" smtClean="0"/>
              <a:t> database you design, pay attention to linking variables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Run queries or other analyses on your data to demonstrate your one true thing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Prepare a presentation that describes your question, your process, your findings, and what doing this taught you about working with “big data”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Have Fun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4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11545"/>
            <a:ext cx="8229600" cy="14843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Men and women review books using different language (scraped and topic modeled data from </a:t>
            </a:r>
            <a:r>
              <a:rPr lang="en-US" dirty="0" err="1" smtClean="0"/>
              <a:t>Goodreads.com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6" name="Picture 5" descr="Screen Shot 2014-05-17 at 11.25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86" y="417144"/>
            <a:ext cx="5896611" cy="439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1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900206"/>
            <a:ext cx="8229600" cy="16657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Fox News and the New York Times evince different sentiments in discussions of climate change.</a:t>
            </a:r>
            <a:endParaRPr lang="en-US" dirty="0"/>
          </a:p>
        </p:txBody>
      </p:sp>
      <p:pic>
        <p:nvPicPr>
          <p:cNvPr id="6" name="Picture 5" descr="Screen Shot 2014-05-17 at 11.27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73" y="346716"/>
            <a:ext cx="5968902" cy="444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8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6359" y="5602070"/>
            <a:ext cx="7994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Big ten college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 posts mostly talk about stuff other than academics.</a:t>
            </a:r>
            <a:endParaRPr lang="en-US" sz="2400" dirty="0"/>
          </a:p>
        </p:txBody>
      </p:sp>
      <p:pic>
        <p:nvPicPr>
          <p:cNvPr id="5" name="Picture 4" descr="Screen Shot 2014-05-17 at 11.30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07" y="396908"/>
            <a:ext cx="6449533" cy="486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present your true thing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Here’s who is in our group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Our motivating question was…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We tried to answer this by…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We had to completely change direction when we discovered that…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Here is our fact: ___________________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Here is how we got there and what we learned along the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70306"/>
            <a:ext cx="8229600" cy="849288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Go forth and do interesting stuff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2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251</Words>
  <Application>Microsoft Macintosh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Your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present your true thing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Task</dc:title>
  <dc:creator>jdos</dc:creator>
  <cp:lastModifiedBy>jdos</cp:lastModifiedBy>
  <cp:revision>3</cp:revision>
  <dcterms:created xsi:type="dcterms:W3CDTF">2014-05-17T15:02:26Z</dcterms:created>
  <dcterms:modified xsi:type="dcterms:W3CDTF">2014-05-17T15:35:34Z</dcterms:modified>
</cp:coreProperties>
</file>