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8E3CF-7215-960E-0099-C30259F9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DC40FB-EB67-0859-9313-48F42FF9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E918D-B8F7-19C9-DE87-70BE1209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B2C4AB-817B-CBAF-45BB-260719C1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F43C3-228C-4ED1-B946-14B4834E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9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2393-2034-0255-A29E-D877271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6C124-F35E-40D6-6FDB-DB8A1C9F0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A9936-C8EE-45A1-BF6C-E5A007D3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97448-EC61-EBF5-D60B-E617DD0A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E16D1-B8A7-0574-3951-F617403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9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1F81F9-F4C3-A2B4-B16F-19EE29A18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EF8AE-B48E-CFA8-8C51-F8225192B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1C611-60E6-A16C-B944-AB057981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8E3D5-4156-E0E4-ACEF-48585133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62CB2-9BD9-97C2-1A2E-5BCF0ADB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1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17EBE-434E-E463-0F50-0858585C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52284-BDA8-C245-EEE0-C88AA5B6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A164C-7464-23BB-B388-808CF2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C916D-4A24-FF80-3BDE-956E64D6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079E7-CC60-20F4-7D07-4ECB09F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7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D8CA0-91B8-9736-8AC1-DD2A7815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CA9811-D46A-13FE-992C-4DA9DEBB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42C46-5FA3-6D34-DA24-84F8316B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DC83F-697F-9855-BD74-B91FDC77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7CAC6-29E0-B924-3A89-11129AE8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9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7DECA-B5BA-7F65-71E9-34EF604C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AF97F-C4C0-540A-B6D5-413110B9A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F8F7EA-546A-9C18-ED80-7B9422B9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2AEBB-F94E-DC41-989D-BD0138A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8E8A4F-535C-0BC9-5E74-FD6142C1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04BA41-17DC-954C-47C9-C4D19955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07259-2DDD-520D-A011-56799DCB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A83E7-E73D-E4D1-9432-2AA2335F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2971C-7EA2-CFBC-D3ED-ADDF4BD2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DEE39B-8AA6-597B-BC74-86E10E88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F301CF-01A7-7E94-A622-79CCEBE9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3FAD5-D9D9-817F-0B5D-BFE8C6C0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11F9D6-390E-4544-8057-58CE4EE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6A3E41-6DB9-CCE1-4FB4-E74C82BD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2CD43-2208-81C5-9FB6-2E8232AB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26576-59C4-8E9E-E8F0-CB7A17A7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0A1A29-5922-020A-3157-DB155862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F3F028-7853-6D78-83C4-04C3CC4C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06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5C5F3C-71DE-249F-3E44-B185C53C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79CDCA-5389-608B-E317-149F0F16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BA90DF-A9FB-07C7-76D8-5B26A7DF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2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4AF75-B4B9-9B4A-520B-EB6E09C9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240D0-4456-BE11-6B65-24152943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36EB40-AE33-ED41-BCFC-DF463EE1B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F5A6DC-6455-06A9-793F-823BD7B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E68BD8-ACFE-4244-674A-92E161E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80058E-7052-4253-E92D-9EB6194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8AC2A-378F-3491-DC5C-3719B47C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14C9-264F-DF76-4068-7F3CF0BD6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E8D316-520E-F8D9-8481-B2601A7E7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3049C1-9D45-82AE-E69F-C3C41E48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7A211C-B6A8-7B68-B087-5F80C602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DF7043-ACEF-A8D8-1955-8D5BC713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7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CD4DE5-56A6-A732-B8FE-0884A78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5B2DE-C3F8-1247-035D-94C9DE9D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9D1FE4-ED60-F267-2261-9A6AFF73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7A7B-D6C4-4FE5-BCFD-28DF9DD96101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E3158-78DB-05FD-6F7C-88F31F38C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BA6DB-D77B-42DF-94B7-8417D9A1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1866-9BA2-4B0B-9DAE-35BA7E5A04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5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8633E-FD66-B9A8-0F1D-AE8F79A9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3F2308-F432-9B6B-A352-C5028C39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76DD83-62BD-9F89-EA25-73BA2391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3" y="173038"/>
            <a:ext cx="11937133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E4B68C-F7A5-5DB7-8ECC-111F8A426AE4}"/>
              </a:ext>
            </a:extLst>
          </p:cNvPr>
          <p:cNvSpPr txBox="1"/>
          <p:nvPr/>
        </p:nvSpPr>
        <p:spPr>
          <a:xfrm>
            <a:off x="532661" y="3280452"/>
            <a:ext cx="70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 err="1">
                <a:latin typeface="Arial Black" panose="020B0A04020102020204" pitchFamily="34" charset="0"/>
              </a:rPr>
              <a:t>ibuki’s</a:t>
            </a:r>
            <a:r>
              <a:rPr lang="en-US" altLang="ja-JP" sz="8000" b="1" dirty="0">
                <a:latin typeface="Arial Black" panose="020B0A04020102020204" pitchFamily="34" charset="0"/>
              </a:rPr>
              <a:t> blog</a:t>
            </a:r>
            <a:endParaRPr kumimoji="1" lang="ja-JP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B4A5B1-433B-C944-1AB8-D168253BE82D}"/>
              </a:ext>
            </a:extLst>
          </p:cNvPr>
          <p:cNvSpPr txBox="1"/>
          <p:nvPr/>
        </p:nvSpPr>
        <p:spPr>
          <a:xfrm>
            <a:off x="1846555" y="4603891"/>
            <a:ext cx="544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徒然なるロボコニスト</a:t>
            </a:r>
            <a:r>
              <a:rPr lang="en-US" altLang="ja-JP" sz="2400" b="1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2400" b="1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サメさんとともに</a:t>
            </a:r>
          </a:p>
          <a:p>
            <a:endParaRPr kumimoji="1" lang="ja-JP" altLang="en-US" sz="24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0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息吹 大野</dc:creator>
  <cp:lastModifiedBy>息吹 大野</cp:lastModifiedBy>
  <cp:revision>1</cp:revision>
  <dcterms:created xsi:type="dcterms:W3CDTF">2023-10-24T02:53:24Z</dcterms:created>
  <dcterms:modified xsi:type="dcterms:W3CDTF">2023-10-24T02:56:34Z</dcterms:modified>
</cp:coreProperties>
</file>