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A36030-BC04-3A43-AB45-E32FB6958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520C54-9A80-AD48-BB24-6E9A6F4B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12261A-CB7E-874C-A357-0727836C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D1290-B644-AA48-8E1D-3D7F1B57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DB1E42-EFF0-5446-9A06-6D035F08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D0F0E-4C1A-6C42-B3C1-F0174CBC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93D83C-1B7F-6243-A371-5AA90D995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7F6FBF-3D6C-5F4C-BED3-807FD793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994EA2-789D-0C4A-BEC4-BA36F4C1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AECE90-B686-CC45-AF1A-55D96AB1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21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5E7049-B1A7-6141-A76A-4ED1942D0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E523B0-FD05-8E4B-9CBA-E356B4244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00B8E-0587-B94E-B2A8-578F4182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C7A428-C72F-554B-9372-891B0A77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96EF9-8E4D-194D-A077-E047D754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6DF91-0433-E041-98EB-E8A4861C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79148-BE66-C940-9DC7-F88C0474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1469EB-6960-A142-A80F-851FB4D7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C65A1-0EB3-2542-866C-7A0B8D1A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B26919-D852-814F-A6F4-859CACB2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52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7895E0-5D24-884D-8F46-CCEA2105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DE4796-B309-2A45-97D7-F224E613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B0C364-6296-9542-BCA8-40DE9B10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50D25-46DA-2640-9FBF-25001F62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8860F-CE93-C74A-9C21-E3FDF963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32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7DAF9E-C9CF-4A47-B359-3162A0C9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A8704-E535-0B4A-B8D0-BC7B0711D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4DE1AD-8BAD-D54A-97DD-41117A48E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32FCCD-6641-7144-B7CA-602655C1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FE234A-89B1-9C46-98A7-23DC37C6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1692D4-94BA-EB4F-854B-7220420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93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77BA5-27E0-E148-82E4-E4B2E835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1A1358-7584-2B44-9721-855AA46B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62B487-CB89-5D43-8F24-E41116EF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7E3F0E-AB85-7E47-B185-1778FB356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1CD92B-4434-9C4D-9382-1304B17B8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63E7D2-574A-7146-A825-85476751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88FE2B-A507-7D43-8974-88E7367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6631D3-C44A-2E43-BA09-D7BD919D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28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21F58-9A4F-9B47-9EFA-ED299A40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BF21E3-0401-7A48-AEF5-9C81AE8F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C7D8CE-50A8-D942-9BB3-14940814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609BF0-B816-1048-8D76-FEDEE987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18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B7E17D-7EDF-D44A-B1C0-7726ED06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0CC6F-F51A-A244-BB24-2E8E2CD1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DBBC86-AD1C-B548-851C-D4D332F9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37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C15B6-A143-6240-9CD2-F3014E92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F59BBD-AE12-AF43-8191-9BCCB5026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0E7194-EC66-5E4C-9F3A-988117F2C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F2F0F-3861-354A-ACF0-5F5CA9A4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6D8DCE-D7F2-0941-9C1D-CE2E8F95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3FF1AA-7B3D-8846-A4E5-9BC2276C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02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97E47-C85B-A942-9997-F4DB0FB2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D7EC0F-FBE3-4E4F-885C-2A164274F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4CB3AB-49A3-9A43-B910-F97163A0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49D7A8-6ECD-7240-9CB7-B6787FD6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5DB21C-9AAA-ED43-A7F2-D656450D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4644A8-61A1-DB49-9D91-A082135D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09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CCA549-DBDB-CE4A-90DB-302BB711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9E8F68-E61B-B04B-871E-B148646E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7F21CA-3134-2548-80B5-80C4C26C0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5F78F-930B-3F45-9609-0071BF7D0D5C}" type="datetimeFigureOut">
              <a:rPr kumimoji="1" lang="ja-JP" altLang="en-US" smtClean="0"/>
              <a:t>2020/8/28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8BCE4-69E0-FA44-AE4C-99A0E306B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2FB5EF-E9A9-3E4C-8328-DD47D5161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6287-E248-7046-B41A-7D32281FEE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75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BE127EFE-1A9D-3F42-98C5-E024BC861934}"/>
              </a:ext>
            </a:extLst>
          </p:cNvPr>
          <p:cNvSpPr/>
          <p:nvPr/>
        </p:nvSpPr>
        <p:spPr>
          <a:xfrm>
            <a:off x="2012736" y="2136174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0E2EFDF-5AB4-DA45-8DFB-5803AF117235}"/>
              </a:ext>
            </a:extLst>
          </p:cNvPr>
          <p:cNvSpPr/>
          <p:nvPr/>
        </p:nvSpPr>
        <p:spPr>
          <a:xfrm>
            <a:off x="2012736" y="3574449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8F6E154-8BC3-D64C-89E8-13A461879DF4}"/>
              </a:ext>
            </a:extLst>
          </p:cNvPr>
          <p:cNvSpPr/>
          <p:nvPr/>
        </p:nvSpPr>
        <p:spPr>
          <a:xfrm>
            <a:off x="4069106" y="697899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401AB84-0819-2E42-B71E-96A0FE1B1851}"/>
              </a:ext>
            </a:extLst>
          </p:cNvPr>
          <p:cNvSpPr/>
          <p:nvPr/>
        </p:nvSpPr>
        <p:spPr>
          <a:xfrm>
            <a:off x="4069106" y="2136174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6C8DF32-3451-ED41-9C5D-9FD81C2C51AC}"/>
              </a:ext>
            </a:extLst>
          </p:cNvPr>
          <p:cNvSpPr/>
          <p:nvPr/>
        </p:nvSpPr>
        <p:spPr>
          <a:xfrm>
            <a:off x="4069106" y="5488974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0A752EC-47F9-B746-8249-D4560D77AE0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469936" y="926499"/>
            <a:ext cx="1599170" cy="14382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B85E01C-1B54-4A48-9D18-1E0E3B2A785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469936" y="2364774"/>
            <a:ext cx="159917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069E592-44DF-2E4A-8550-A4FAC8C74B99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469936" y="2364774"/>
            <a:ext cx="1666125" cy="3191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838B9F5-9283-8B45-BF39-20C2559FB2AF}"/>
              </a:ext>
            </a:extLst>
          </p:cNvPr>
          <p:cNvCxnSpPr>
            <a:cxnSpLocks/>
          </p:cNvCxnSpPr>
          <p:nvPr/>
        </p:nvCxnSpPr>
        <p:spPr>
          <a:xfrm>
            <a:off x="4297706" y="2871788"/>
            <a:ext cx="0" cy="232886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C5744B1-6D7C-0641-BEFF-1E9024039C7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469936" y="926499"/>
            <a:ext cx="1599170" cy="287655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415B1AE-440E-EC41-90CB-00D5FF82ECB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469936" y="2364774"/>
            <a:ext cx="1599170" cy="14382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8802291-81BA-CF45-9467-BF0C1E5B3316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469936" y="3803049"/>
            <a:ext cx="1666125" cy="175288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>
            <a:extLst>
              <a:ext uri="{FF2B5EF4-FFF2-40B4-BE49-F238E27FC236}">
                <a16:creationId xmlns:a16="http://schemas.microsoft.com/office/drawing/2014/main" id="{6A0D42A5-CD00-1A4B-A48E-18C392D5BD43}"/>
              </a:ext>
            </a:extLst>
          </p:cNvPr>
          <p:cNvSpPr/>
          <p:nvPr/>
        </p:nvSpPr>
        <p:spPr>
          <a:xfrm>
            <a:off x="5867400" y="697899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A8D3208C-1532-9D4A-864F-267E6645A6D6}"/>
              </a:ext>
            </a:extLst>
          </p:cNvPr>
          <p:cNvSpPr/>
          <p:nvPr/>
        </p:nvSpPr>
        <p:spPr>
          <a:xfrm>
            <a:off x="5867400" y="2136174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B5E3BD60-D35E-A74B-8196-9770C85CD275}"/>
              </a:ext>
            </a:extLst>
          </p:cNvPr>
          <p:cNvSpPr/>
          <p:nvPr/>
        </p:nvSpPr>
        <p:spPr>
          <a:xfrm>
            <a:off x="5867400" y="5488974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69FC714-13F5-A548-A609-37DE57735272}"/>
              </a:ext>
            </a:extLst>
          </p:cNvPr>
          <p:cNvCxnSpPr>
            <a:cxnSpLocks/>
          </p:cNvCxnSpPr>
          <p:nvPr/>
        </p:nvCxnSpPr>
        <p:spPr>
          <a:xfrm>
            <a:off x="6096000" y="2871788"/>
            <a:ext cx="0" cy="232886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CC6D517-24CA-5641-8E43-44F966BEB00A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>
            <a:off x="4526306" y="926499"/>
            <a:ext cx="134109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29EA411-1297-504C-813D-7ADAFE38AA0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4526306" y="926499"/>
            <a:ext cx="1341094" cy="14382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7A8FD09-8C37-D84B-ADDA-8200D29BB2A8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>
            <a:off x="4526306" y="926499"/>
            <a:ext cx="1341094" cy="47910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12AE26A-6319-2848-AE3A-903E2FA65A31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4526306" y="2364774"/>
            <a:ext cx="1341094" cy="33528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A170579-5E36-0E46-8323-63072AF14193}"/>
              </a:ext>
            </a:extLst>
          </p:cNvPr>
          <p:cNvCxnSpPr>
            <a:cxnSpLocks/>
            <a:stCxn id="8" idx="6"/>
            <a:endCxn id="34" idx="2"/>
          </p:cNvCxnSpPr>
          <p:nvPr/>
        </p:nvCxnSpPr>
        <p:spPr>
          <a:xfrm>
            <a:off x="4526306" y="5717574"/>
            <a:ext cx="134109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CB3DE5D-49D0-D048-8454-188A4AD800A9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 flipV="1">
            <a:off x="4526306" y="2364774"/>
            <a:ext cx="1341094" cy="33528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8CBFC69-BFA4-0945-A189-66EAE0A33B93}"/>
              </a:ext>
            </a:extLst>
          </p:cNvPr>
          <p:cNvCxnSpPr>
            <a:cxnSpLocks/>
            <a:stCxn id="8" idx="6"/>
            <a:endCxn id="32" idx="2"/>
          </p:cNvCxnSpPr>
          <p:nvPr/>
        </p:nvCxnSpPr>
        <p:spPr>
          <a:xfrm flipV="1">
            <a:off x="4526306" y="926499"/>
            <a:ext cx="1341094" cy="47910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23EA890-3767-8D4C-B302-D5FCA9D2EB43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 flipV="1">
            <a:off x="4526306" y="926499"/>
            <a:ext cx="1341094" cy="14382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F32C6A3-A811-4146-865B-CBC1813F4346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4526306" y="2364774"/>
            <a:ext cx="134109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>
            <a:extLst>
              <a:ext uri="{FF2B5EF4-FFF2-40B4-BE49-F238E27FC236}">
                <a16:creationId xmlns:a16="http://schemas.microsoft.com/office/drawing/2014/main" id="{E9C4A090-FAA9-BD40-BC2D-34BA5124B5F0}"/>
              </a:ext>
            </a:extLst>
          </p:cNvPr>
          <p:cNvSpPr/>
          <p:nvPr/>
        </p:nvSpPr>
        <p:spPr>
          <a:xfrm>
            <a:off x="7665694" y="2136174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A76682A3-6DB6-9D41-8B02-77AED3FE33A3}"/>
              </a:ext>
            </a:extLst>
          </p:cNvPr>
          <p:cNvSpPr/>
          <p:nvPr/>
        </p:nvSpPr>
        <p:spPr>
          <a:xfrm>
            <a:off x="7665694" y="3574449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24CCF3C-7525-464B-9F0D-5A337E545C54}"/>
              </a:ext>
            </a:extLst>
          </p:cNvPr>
          <p:cNvCxnSpPr>
            <a:cxnSpLocks/>
            <a:stCxn id="64" idx="2"/>
            <a:endCxn id="32" idx="6"/>
          </p:cNvCxnSpPr>
          <p:nvPr/>
        </p:nvCxnSpPr>
        <p:spPr>
          <a:xfrm flipH="1" flipV="1">
            <a:off x="6324600" y="926499"/>
            <a:ext cx="1341094" cy="14382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4268BB-294F-ED4C-B676-8DC634799E50}"/>
              </a:ext>
            </a:extLst>
          </p:cNvPr>
          <p:cNvCxnSpPr>
            <a:cxnSpLocks/>
            <a:stCxn id="65" idx="2"/>
            <a:endCxn id="32" idx="6"/>
          </p:cNvCxnSpPr>
          <p:nvPr/>
        </p:nvCxnSpPr>
        <p:spPr>
          <a:xfrm flipH="1" flipV="1">
            <a:off x="6324600" y="926499"/>
            <a:ext cx="1341094" cy="287655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899E272-6BA4-874B-B4F1-5EDC0991DA9F}"/>
              </a:ext>
            </a:extLst>
          </p:cNvPr>
          <p:cNvCxnSpPr>
            <a:cxnSpLocks/>
            <a:stCxn id="65" idx="2"/>
            <a:endCxn id="33" idx="6"/>
          </p:cNvCxnSpPr>
          <p:nvPr/>
        </p:nvCxnSpPr>
        <p:spPr>
          <a:xfrm flipH="1" flipV="1">
            <a:off x="6324600" y="2364774"/>
            <a:ext cx="1341094" cy="14382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939F261-1B95-C14D-8E64-C85B5BF43D8D}"/>
              </a:ext>
            </a:extLst>
          </p:cNvPr>
          <p:cNvCxnSpPr>
            <a:cxnSpLocks/>
            <a:stCxn id="64" idx="2"/>
            <a:endCxn id="33" idx="6"/>
          </p:cNvCxnSpPr>
          <p:nvPr/>
        </p:nvCxnSpPr>
        <p:spPr>
          <a:xfrm flipH="1">
            <a:off x="6324600" y="2364774"/>
            <a:ext cx="134109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77C3F4D-1222-BE4A-B80C-75AECB63843D}"/>
              </a:ext>
            </a:extLst>
          </p:cNvPr>
          <p:cNvCxnSpPr>
            <a:cxnSpLocks/>
            <a:stCxn id="64" idx="2"/>
            <a:endCxn id="34" idx="6"/>
          </p:cNvCxnSpPr>
          <p:nvPr/>
        </p:nvCxnSpPr>
        <p:spPr>
          <a:xfrm flipH="1">
            <a:off x="6324600" y="2364774"/>
            <a:ext cx="1341094" cy="33528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9AD8F600-E2E9-E248-B6D2-BD2BC2F520DB}"/>
              </a:ext>
            </a:extLst>
          </p:cNvPr>
          <p:cNvCxnSpPr>
            <a:cxnSpLocks/>
            <a:stCxn id="65" idx="2"/>
            <a:endCxn id="34" idx="6"/>
          </p:cNvCxnSpPr>
          <p:nvPr/>
        </p:nvCxnSpPr>
        <p:spPr>
          <a:xfrm flipH="1">
            <a:off x="6324600" y="3803049"/>
            <a:ext cx="1341094" cy="191452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右中かっこ 91">
            <a:extLst>
              <a:ext uri="{FF2B5EF4-FFF2-40B4-BE49-F238E27FC236}">
                <a16:creationId xmlns:a16="http://schemas.microsoft.com/office/drawing/2014/main" id="{7EAE148D-4980-8242-B2D9-30A92A92C55B}"/>
              </a:ext>
            </a:extLst>
          </p:cNvPr>
          <p:cNvSpPr/>
          <p:nvPr/>
        </p:nvSpPr>
        <p:spPr>
          <a:xfrm rot="5400000">
            <a:off x="4219982" y="5717574"/>
            <a:ext cx="155448" cy="914400"/>
          </a:xfrm>
          <a:prstGeom prst="rightBrace">
            <a:avLst>
              <a:gd name="adj1" fmla="val 85947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A2A4C6F-4361-CF40-B9CE-8E24FEB4BC2F}"/>
              </a:ext>
            </a:extLst>
          </p:cNvPr>
          <p:cNvSpPr txBox="1"/>
          <p:nvPr/>
        </p:nvSpPr>
        <p:spPr>
          <a:xfrm>
            <a:off x="4085160" y="63342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/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CA8B0435-CAFB-B848-B76E-4754AA8CE62C}"/>
              </a:ext>
            </a:extLst>
          </p:cNvPr>
          <p:cNvSpPr/>
          <p:nvPr/>
        </p:nvSpPr>
        <p:spPr>
          <a:xfrm rot="5400000">
            <a:off x="6018276" y="5712495"/>
            <a:ext cx="155448" cy="914400"/>
          </a:xfrm>
          <a:prstGeom prst="rightBrace">
            <a:avLst>
              <a:gd name="adj1" fmla="val 85947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98FC9E0-3470-8B42-A0EC-A3F96457B00A}"/>
              </a:ext>
            </a:extLst>
          </p:cNvPr>
          <p:cNvSpPr txBox="1"/>
          <p:nvPr/>
        </p:nvSpPr>
        <p:spPr>
          <a:xfrm>
            <a:off x="5883454" y="63292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4CA7E7B-2867-454D-93C1-3F814A74E215}"/>
              </a:ext>
            </a:extLst>
          </p:cNvPr>
          <p:cNvSpPr txBox="1"/>
          <p:nvPr/>
        </p:nvSpPr>
        <p:spPr>
          <a:xfrm>
            <a:off x="1322173" y="481914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Self trigger </a:t>
            </a:r>
            <a:r>
              <a:rPr kumimoji="1" lang="ja-JP" altLang="en-US"/>
              <a:t>エージェント</a:t>
            </a:r>
          </a:p>
        </p:txBody>
      </p:sp>
    </p:spTree>
    <p:extLst>
      <p:ext uri="{BB962C8B-B14F-4D97-AF65-F5344CB8AC3E}">
        <p14:creationId xmlns:p14="http://schemas.microsoft.com/office/powerpoint/2010/main" val="285755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BE127EFE-1A9D-3F42-98C5-E024BC861934}"/>
              </a:ext>
            </a:extLst>
          </p:cNvPr>
          <p:cNvSpPr/>
          <p:nvPr/>
        </p:nvSpPr>
        <p:spPr>
          <a:xfrm>
            <a:off x="2012736" y="2136174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B0E2EFDF-5AB4-DA45-8DFB-5803AF117235}"/>
              </a:ext>
            </a:extLst>
          </p:cNvPr>
          <p:cNvSpPr/>
          <p:nvPr/>
        </p:nvSpPr>
        <p:spPr>
          <a:xfrm>
            <a:off x="2012736" y="3574449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8F6E154-8BC3-D64C-89E8-13A461879DF4}"/>
              </a:ext>
            </a:extLst>
          </p:cNvPr>
          <p:cNvSpPr/>
          <p:nvPr/>
        </p:nvSpPr>
        <p:spPr>
          <a:xfrm>
            <a:off x="4069106" y="697899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401AB84-0819-2E42-B71E-96A0FE1B1851}"/>
              </a:ext>
            </a:extLst>
          </p:cNvPr>
          <p:cNvSpPr/>
          <p:nvPr/>
        </p:nvSpPr>
        <p:spPr>
          <a:xfrm>
            <a:off x="4069106" y="2136174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6C8DF32-3451-ED41-9C5D-9FD81C2C51AC}"/>
              </a:ext>
            </a:extLst>
          </p:cNvPr>
          <p:cNvSpPr/>
          <p:nvPr/>
        </p:nvSpPr>
        <p:spPr>
          <a:xfrm>
            <a:off x="4069106" y="5488974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0A752EC-47F9-B746-8249-D4560D77AE0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469936" y="926499"/>
            <a:ext cx="1599170" cy="14382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B85E01C-1B54-4A48-9D18-1E0E3B2A785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469936" y="2364774"/>
            <a:ext cx="159917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069E592-44DF-2E4A-8550-A4FAC8C74B99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469936" y="2364774"/>
            <a:ext cx="1666125" cy="319115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838B9F5-9283-8B45-BF39-20C2559FB2AF}"/>
              </a:ext>
            </a:extLst>
          </p:cNvPr>
          <p:cNvCxnSpPr>
            <a:cxnSpLocks/>
          </p:cNvCxnSpPr>
          <p:nvPr/>
        </p:nvCxnSpPr>
        <p:spPr>
          <a:xfrm>
            <a:off x="4297706" y="2871788"/>
            <a:ext cx="0" cy="232886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C5744B1-6D7C-0641-BEFF-1E9024039C7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469936" y="926499"/>
            <a:ext cx="1599170" cy="287655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415B1AE-440E-EC41-90CB-00D5FF82ECB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469936" y="2364774"/>
            <a:ext cx="1599170" cy="14382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8802291-81BA-CF45-9467-BF0C1E5B3316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469936" y="3803049"/>
            <a:ext cx="1666125" cy="175288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>
            <a:extLst>
              <a:ext uri="{FF2B5EF4-FFF2-40B4-BE49-F238E27FC236}">
                <a16:creationId xmlns:a16="http://schemas.microsoft.com/office/drawing/2014/main" id="{6A0D42A5-CD00-1A4B-A48E-18C392D5BD43}"/>
              </a:ext>
            </a:extLst>
          </p:cNvPr>
          <p:cNvSpPr/>
          <p:nvPr/>
        </p:nvSpPr>
        <p:spPr>
          <a:xfrm>
            <a:off x="5867400" y="697899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A8D3208C-1532-9D4A-864F-267E6645A6D6}"/>
              </a:ext>
            </a:extLst>
          </p:cNvPr>
          <p:cNvSpPr/>
          <p:nvPr/>
        </p:nvSpPr>
        <p:spPr>
          <a:xfrm>
            <a:off x="5867400" y="2136174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B5E3BD60-D35E-A74B-8196-9770C85CD275}"/>
              </a:ext>
            </a:extLst>
          </p:cNvPr>
          <p:cNvSpPr/>
          <p:nvPr/>
        </p:nvSpPr>
        <p:spPr>
          <a:xfrm>
            <a:off x="5867400" y="5488974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69FC714-13F5-A548-A609-37DE57735272}"/>
              </a:ext>
            </a:extLst>
          </p:cNvPr>
          <p:cNvCxnSpPr>
            <a:cxnSpLocks/>
          </p:cNvCxnSpPr>
          <p:nvPr/>
        </p:nvCxnSpPr>
        <p:spPr>
          <a:xfrm>
            <a:off x="6096000" y="2871788"/>
            <a:ext cx="0" cy="232886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CC6D517-24CA-5641-8E43-44F966BEB00A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>
            <a:off x="4526306" y="926499"/>
            <a:ext cx="134109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29EA411-1297-504C-813D-7ADAFE38AA02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4526306" y="926499"/>
            <a:ext cx="1341094" cy="14382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7A8FD09-8C37-D84B-ADDA-8200D29BB2A8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>
            <a:off x="4526306" y="926499"/>
            <a:ext cx="1341094" cy="47910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12AE26A-6319-2848-AE3A-903E2FA65A31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>
            <a:off x="4526306" y="2364774"/>
            <a:ext cx="1341094" cy="33528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A170579-5E36-0E46-8323-63072AF14193}"/>
              </a:ext>
            </a:extLst>
          </p:cNvPr>
          <p:cNvCxnSpPr>
            <a:cxnSpLocks/>
            <a:stCxn id="8" idx="6"/>
            <a:endCxn id="34" idx="2"/>
          </p:cNvCxnSpPr>
          <p:nvPr/>
        </p:nvCxnSpPr>
        <p:spPr>
          <a:xfrm>
            <a:off x="4526306" y="5717574"/>
            <a:ext cx="134109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5CB3DE5D-49D0-D048-8454-188A4AD800A9}"/>
              </a:ext>
            </a:extLst>
          </p:cNvPr>
          <p:cNvCxnSpPr>
            <a:cxnSpLocks/>
            <a:stCxn id="8" idx="6"/>
            <a:endCxn id="33" idx="2"/>
          </p:cNvCxnSpPr>
          <p:nvPr/>
        </p:nvCxnSpPr>
        <p:spPr>
          <a:xfrm flipV="1">
            <a:off x="4526306" y="2364774"/>
            <a:ext cx="1341094" cy="335280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8CBFC69-BFA4-0945-A189-66EAE0A33B93}"/>
              </a:ext>
            </a:extLst>
          </p:cNvPr>
          <p:cNvCxnSpPr>
            <a:cxnSpLocks/>
            <a:stCxn id="8" idx="6"/>
            <a:endCxn id="32" idx="2"/>
          </p:cNvCxnSpPr>
          <p:nvPr/>
        </p:nvCxnSpPr>
        <p:spPr>
          <a:xfrm flipV="1">
            <a:off x="4526306" y="926499"/>
            <a:ext cx="1341094" cy="47910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323EA890-3767-8D4C-B302-D5FCA9D2EB43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 flipV="1">
            <a:off x="4526306" y="926499"/>
            <a:ext cx="1341094" cy="14382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F32C6A3-A811-4146-865B-CBC1813F4346}"/>
              </a:ext>
            </a:extLst>
          </p:cNvPr>
          <p:cNvCxnSpPr>
            <a:cxnSpLocks/>
            <a:stCxn id="7" idx="6"/>
            <a:endCxn id="33" idx="2"/>
          </p:cNvCxnSpPr>
          <p:nvPr/>
        </p:nvCxnSpPr>
        <p:spPr>
          <a:xfrm>
            <a:off x="4526306" y="2364774"/>
            <a:ext cx="134109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円/楕円 63">
            <a:extLst>
              <a:ext uri="{FF2B5EF4-FFF2-40B4-BE49-F238E27FC236}">
                <a16:creationId xmlns:a16="http://schemas.microsoft.com/office/drawing/2014/main" id="{E9C4A090-FAA9-BD40-BC2D-34BA5124B5F0}"/>
              </a:ext>
            </a:extLst>
          </p:cNvPr>
          <p:cNvSpPr/>
          <p:nvPr/>
        </p:nvSpPr>
        <p:spPr>
          <a:xfrm>
            <a:off x="7653337" y="2855311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24CCF3C-7525-464B-9F0D-5A337E545C54}"/>
              </a:ext>
            </a:extLst>
          </p:cNvPr>
          <p:cNvCxnSpPr>
            <a:cxnSpLocks/>
            <a:stCxn id="64" idx="2"/>
            <a:endCxn id="32" idx="6"/>
          </p:cNvCxnSpPr>
          <p:nvPr/>
        </p:nvCxnSpPr>
        <p:spPr>
          <a:xfrm flipH="1" flipV="1">
            <a:off x="6324600" y="926499"/>
            <a:ext cx="1328737" cy="215741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939F261-1B95-C14D-8E64-C85B5BF43D8D}"/>
              </a:ext>
            </a:extLst>
          </p:cNvPr>
          <p:cNvCxnSpPr>
            <a:cxnSpLocks/>
            <a:stCxn id="64" idx="2"/>
            <a:endCxn id="33" idx="6"/>
          </p:cNvCxnSpPr>
          <p:nvPr/>
        </p:nvCxnSpPr>
        <p:spPr>
          <a:xfrm flipH="1" flipV="1">
            <a:off x="6324600" y="2364774"/>
            <a:ext cx="1328737" cy="71913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77C3F4D-1222-BE4A-B80C-75AECB63843D}"/>
              </a:ext>
            </a:extLst>
          </p:cNvPr>
          <p:cNvCxnSpPr>
            <a:cxnSpLocks/>
            <a:stCxn id="64" idx="2"/>
            <a:endCxn id="34" idx="6"/>
          </p:cNvCxnSpPr>
          <p:nvPr/>
        </p:nvCxnSpPr>
        <p:spPr>
          <a:xfrm flipH="1">
            <a:off x="6324600" y="3083911"/>
            <a:ext cx="1328737" cy="263366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右中かっこ 91">
            <a:extLst>
              <a:ext uri="{FF2B5EF4-FFF2-40B4-BE49-F238E27FC236}">
                <a16:creationId xmlns:a16="http://schemas.microsoft.com/office/drawing/2014/main" id="{7EAE148D-4980-8242-B2D9-30A92A92C55B}"/>
              </a:ext>
            </a:extLst>
          </p:cNvPr>
          <p:cNvSpPr/>
          <p:nvPr/>
        </p:nvSpPr>
        <p:spPr>
          <a:xfrm rot="5400000">
            <a:off x="4219982" y="5717574"/>
            <a:ext cx="155448" cy="914400"/>
          </a:xfrm>
          <a:prstGeom prst="rightBrace">
            <a:avLst>
              <a:gd name="adj1" fmla="val 85947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A2A4C6F-4361-CF40-B9CE-8E24FEB4BC2F}"/>
              </a:ext>
            </a:extLst>
          </p:cNvPr>
          <p:cNvSpPr txBox="1"/>
          <p:nvPr/>
        </p:nvSpPr>
        <p:spPr>
          <a:xfrm>
            <a:off x="4085160" y="63342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/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CA8B0435-CAFB-B848-B76E-4754AA8CE62C}"/>
              </a:ext>
            </a:extLst>
          </p:cNvPr>
          <p:cNvSpPr/>
          <p:nvPr/>
        </p:nvSpPr>
        <p:spPr>
          <a:xfrm rot="5400000">
            <a:off x="6018276" y="5712495"/>
            <a:ext cx="155448" cy="914400"/>
          </a:xfrm>
          <a:prstGeom prst="rightBrace">
            <a:avLst>
              <a:gd name="adj1" fmla="val 85947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98FC9E0-3470-8B42-A0EC-A3F96457B00A}"/>
              </a:ext>
            </a:extLst>
          </p:cNvPr>
          <p:cNvSpPr txBox="1"/>
          <p:nvPr/>
        </p:nvSpPr>
        <p:spPr>
          <a:xfrm>
            <a:off x="5883454" y="63292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4CA7E7B-2867-454D-93C1-3F814A74E215}"/>
              </a:ext>
            </a:extLst>
          </p:cNvPr>
          <p:cNvSpPr txBox="1"/>
          <p:nvPr/>
        </p:nvSpPr>
        <p:spPr>
          <a:xfrm>
            <a:off x="207778" y="1369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サボりエージェント</a:t>
            </a:r>
          </a:p>
        </p:txBody>
      </p:sp>
    </p:spTree>
    <p:extLst>
      <p:ext uri="{BB962C8B-B14F-4D97-AF65-F5344CB8AC3E}">
        <p14:creationId xmlns:p14="http://schemas.microsoft.com/office/powerpoint/2010/main" val="381063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1ED537-BE11-144B-AC40-D418C00647B2}"/>
              </a:ext>
            </a:extLst>
          </p:cNvPr>
          <p:cNvSpPr/>
          <p:nvPr/>
        </p:nvSpPr>
        <p:spPr>
          <a:xfrm>
            <a:off x="1638795" y="1781299"/>
            <a:ext cx="127066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Actuator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ECD633-67F1-AB42-95A3-100F76320FF7}"/>
              </a:ext>
            </a:extLst>
          </p:cNvPr>
          <p:cNvSpPr/>
          <p:nvPr/>
        </p:nvSpPr>
        <p:spPr>
          <a:xfrm>
            <a:off x="4234821" y="1597881"/>
            <a:ext cx="1270660" cy="924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System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0503ABB-FBDC-8C45-801A-98038263AB58}"/>
              </a:ext>
            </a:extLst>
          </p:cNvPr>
          <p:cNvSpPr/>
          <p:nvPr/>
        </p:nvSpPr>
        <p:spPr>
          <a:xfrm>
            <a:off x="6830847" y="1781299"/>
            <a:ext cx="127066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Sensor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D1105C-9786-E741-BA83-9A2795C04F0E}"/>
              </a:ext>
            </a:extLst>
          </p:cNvPr>
          <p:cNvSpPr/>
          <p:nvPr/>
        </p:nvSpPr>
        <p:spPr>
          <a:xfrm>
            <a:off x="6096000" y="3429000"/>
            <a:ext cx="127066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Agent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4CA9CC0-8DDE-BF40-A3BD-44B36A6254CC}"/>
              </a:ext>
            </a:extLst>
          </p:cNvPr>
          <p:cNvSpPr/>
          <p:nvPr/>
        </p:nvSpPr>
        <p:spPr>
          <a:xfrm>
            <a:off x="2274125" y="3429000"/>
            <a:ext cx="127066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CBF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F959EA1-CEFD-5141-A7A0-82C8CBC3DCC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9455" y="2060369"/>
            <a:ext cx="13253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562E6AE-C068-A041-9723-58179E3883E5}"/>
              </a:ext>
            </a:extLst>
          </p:cNvPr>
          <p:cNvCxnSpPr>
            <a:cxnSpLocks/>
          </p:cNvCxnSpPr>
          <p:nvPr/>
        </p:nvCxnSpPr>
        <p:spPr>
          <a:xfrm>
            <a:off x="5505481" y="2060369"/>
            <a:ext cx="13253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3E54D5-CFF0-9641-B0A5-BE33AE7BDCA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731330" y="2339439"/>
            <a:ext cx="734847" cy="1089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31F98EE-6401-F847-A93C-8BF569E6441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495028" y="3708070"/>
            <a:ext cx="26009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6C01650-705C-BB4B-BDC2-54D52ED11FDD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2274125" y="2339439"/>
            <a:ext cx="635330" cy="1089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CB9261D-A522-FA44-9252-D89DD5E06377}"/>
                  </a:ext>
                </a:extLst>
              </p:cNvPr>
              <p:cNvSpPr txBox="1"/>
              <p:nvPr/>
            </p:nvSpPr>
            <p:spPr>
              <a:xfrm>
                <a:off x="4618960" y="3802474"/>
                <a:ext cx="50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CB9261D-A522-FA44-9252-D89DD5E06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960" y="3802474"/>
                <a:ext cx="5023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088E198-B196-8348-8850-50029C8609BF}"/>
                  </a:ext>
                </a:extLst>
              </p:cNvPr>
              <p:cNvSpPr txBox="1"/>
              <p:nvPr/>
            </p:nvSpPr>
            <p:spPr>
              <a:xfrm>
                <a:off x="2658264" y="2712913"/>
                <a:ext cx="77316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088E198-B196-8348-8850-50029C86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264" y="2712913"/>
                <a:ext cx="773160" cy="39158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33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13407</TotalTime>
  <Words>16</Words>
  <Application>Microsoft Macintosh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takeuchi.ibuki.45r@st.kyoto-u.ac.jp</dc:creator>
  <cp:lastModifiedBy>takeuchi.ibuki.45r@st.kyoto-u.ac.jp</cp:lastModifiedBy>
  <cp:revision>3</cp:revision>
  <dcterms:created xsi:type="dcterms:W3CDTF">2020-08-28T02:00:38Z</dcterms:created>
  <dcterms:modified xsi:type="dcterms:W3CDTF">2020-09-06T14:33:18Z</dcterms:modified>
</cp:coreProperties>
</file>