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346" r:id="rId2"/>
    <p:sldId id="347" r:id="rId3"/>
    <p:sldId id="34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/>
    <p:restoredTop sz="95897"/>
  </p:normalViewPr>
  <p:slideViewPr>
    <p:cSldViewPr snapToGrid="0" snapToObjects="1">
      <p:cViewPr>
        <p:scale>
          <a:sx n="104" d="100"/>
          <a:sy n="104" d="100"/>
        </p:scale>
        <p:origin x="2112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3D4B3BC-471E-1041-A7B6-02F9CB0A2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Self-triggered control (cf. : Event-triggered control)</a:t>
                </a:r>
              </a:p>
              <a:p>
                <a:pPr lvl="1"/>
                <a:r>
                  <a:rPr lang="en-US" altLang="ja-JP" dirty="0"/>
                  <a:t>Controller decides action signal and next observation time</a:t>
                </a:r>
              </a:p>
              <a:p>
                <a:pPr lvl="1"/>
                <a:r>
                  <a:rPr kumimoji="1" lang="en-US" altLang="ja-JP" dirty="0"/>
                  <a:t>(</a:t>
                </a:r>
                <a:r>
                  <a:rPr lang="en-US" altLang="ja-JP" dirty="0"/>
                  <a:t>State feedback) c</a:t>
                </a:r>
                <a:r>
                  <a:rPr kumimoji="1" lang="en-US" altLang="ja-JP" dirty="0"/>
                  <a:t>ontrol low function: </a:t>
                </a:r>
                <a14:m>
                  <m:oMath xmlns:m="http://schemas.openxmlformats.org/officeDocument/2006/math">
                    <m:r>
                      <a:rPr kumimoji="1"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3D4B3BC-471E-1041-A7B6-02F9CB0A2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E3B555-0E73-E24B-8105-F5BEB357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E3B3CB-6547-7D4C-9329-2099B6B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9179099-CB8E-3B4F-BB3A-35E1AF3A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8D1BB1A-23B9-4E42-858A-AECFF69071F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11197" y="3429000"/>
            <a:ext cx="150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DDA7494-FF4F-6E45-BD03-90DD4A7BDA6A}"/>
                  </a:ext>
                </a:extLst>
              </p:cNvPr>
              <p:cNvSpPr/>
              <p:nvPr/>
            </p:nvSpPr>
            <p:spPr>
              <a:xfrm>
                <a:off x="2218183" y="3115736"/>
                <a:ext cx="627239" cy="6265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DDA7494-FF4F-6E45-BD03-90DD4A7BD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183" y="3115736"/>
                <a:ext cx="627239" cy="6265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858E99-035C-2744-9A70-C75C0751725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845422" y="3429000"/>
            <a:ext cx="3394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C1B49FA-1B98-4E4A-B18D-6B0082AEB912}"/>
                  </a:ext>
                </a:extLst>
              </p:cNvPr>
              <p:cNvSpPr/>
              <p:nvPr/>
            </p:nvSpPr>
            <p:spPr>
              <a:xfrm>
                <a:off x="6239577" y="3115736"/>
                <a:ext cx="627239" cy="6265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C1B49FA-1B98-4E4A-B18D-6B0082AEB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577" y="3115736"/>
                <a:ext cx="627239" cy="6265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D09B72-514E-4E43-9509-7D3287C23456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866816" y="3429000"/>
            <a:ext cx="150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13CB828-499E-374B-AF53-C7BE812D337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531803" y="3742263"/>
            <a:ext cx="0" cy="1788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2A62CBB-7447-D847-B91A-EA0176DAD2F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553197" y="3742263"/>
            <a:ext cx="0" cy="1788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7223B4-7109-D348-BC03-7E7B7AA85DCE}"/>
                  </a:ext>
                </a:extLst>
              </p:cNvPr>
              <p:cNvSpPr txBox="1"/>
              <p:nvPr/>
            </p:nvSpPr>
            <p:spPr>
              <a:xfrm>
                <a:off x="3325210" y="4057613"/>
                <a:ext cx="243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latin typeface="Cambria" panose="02040503050406030204" pitchFamily="18" charset="0"/>
                  </a:rPr>
                  <a:t>Constant input: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7223B4-7109-D348-BC03-7E7B7AA8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10" y="4057613"/>
                <a:ext cx="2434577" cy="369332"/>
              </a:xfrm>
              <a:prstGeom prst="rect">
                <a:avLst/>
              </a:prstGeom>
              <a:blipFill>
                <a:blip r:embed="rId5"/>
                <a:stretch>
                  <a:fillRect l="-2073" t="-6452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40E7299E-7E9B-364D-8F6B-C70C35C2C732}"/>
              </a:ext>
            </a:extLst>
          </p:cNvPr>
          <p:cNvSpPr/>
          <p:nvPr/>
        </p:nvSpPr>
        <p:spPr>
          <a:xfrm rot="5400000">
            <a:off x="4277214" y="3254456"/>
            <a:ext cx="530572" cy="4021393"/>
          </a:xfrm>
          <a:prstGeom prst="rightBrace">
            <a:avLst>
              <a:gd name="adj1" fmla="val 15596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71F504-9D57-7244-96C8-6570FBBBEE19}"/>
                  </a:ext>
                </a:extLst>
              </p:cNvPr>
              <p:cNvSpPr txBox="1"/>
              <p:nvPr/>
            </p:nvSpPr>
            <p:spPr>
              <a:xfrm>
                <a:off x="3610415" y="5570311"/>
                <a:ext cx="202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" panose="02040503050406030204" pitchFamily="18" charset="0"/>
                  </a:rPr>
                  <a:t>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Cambria" panose="02040503050406030204" pitchFamily="18" charset="0"/>
                  </a:rPr>
                  <a:t> second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71F504-9D57-7244-96C8-6570FBBBE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15" y="5570311"/>
                <a:ext cx="2024272" cy="369332"/>
              </a:xfrm>
              <a:prstGeom prst="rect">
                <a:avLst/>
              </a:prstGeom>
              <a:blipFill>
                <a:blip r:embed="rId6"/>
                <a:stretch>
                  <a:fillRect l="-1863"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9AB18A7-B061-1048-BFC9-E97FADD5CB1E}"/>
              </a:ext>
            </a:extLst>
          </p:cNvPr>
          <p:cNvSpPr txBox="1"/>
          <p:nvPr/>
        </p:nvSpPr>
        <p:spPr>
          <a:xfrm>
            <a:off x="1852834" y="2623884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0" dirty="0">
                <a:latin typeface="Cambria" panose="02040503050406030204" pitchFamily="18" charset="0"/>
              </a:rPr>
              <a:t>observation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89E448-347A-8740-971E-C302C2F28532}"/>
              </a:ext>
            </a:extLst>
          </p:cNvPr>
          <p:cNvSpPr txBox="1"/>
          <p:nvPr/>
        </p:nvSpPr>
        <p:spPr>
          <a:xfrm>
            <a:off x="5874228" y="2644610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0" dirty="0">
                <a:latin typeface="Cambria" panose="02040503050406030204" pitchFamily="18" charset="0"/>
              </a:rPr>
              <a:t>observation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0349C6-DCB4-0A45-B4BE-13E102ED5CEF}"/>
                  </a:ext>
                </a:extLst>
              </p:cNvPr>
              <p:cNvSpPr txBox="1"/>
              <p:nvPr/>
            </p:nvSpPr>
            <p:spPr>
              <a:xfrm>
                <a:off x="7115602" y="4057613"/>
                <a:ext cx="1137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0349C6-DCB4-0A45-B4BE-13E102ED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2" y="4057613"/>
                <a:ext cx="1137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8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91B1619-4040-2247-8BD2-C1A67AB62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Reinforcement learning for optimal self-triggered control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Assume every </a:t>
                </a:r>
                <a:r>
                  <a:rPr kumimoji="1" lang="en-US" altLang="ja-JP" i="1" dirty="0" err="1"/>
                  <a:t>i-th</a:t>
                </a:r>
                <a:r>
                  <a:rPr kumimoji="1" lang="en-US" altLang="ja-JP" dirty="0"/>
                  <a:t> step’s access to data tuple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91B1619-4040-2247-8BD2-C1A67AB62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4F9F2-B28A-0441-A607-C685244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640ED1-BE5E-8B4F-B2A8-BC66F6F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310B20-45CE-5B4C-8B9C-F7A7C1F6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2E26B0-CE24-9248-8700-DBF49B502BB6}"/>
              </a:ext>
            </a:extLst>
          </p:cNvPr>
          <p:cNvGrpSpPr/>
          <p:nvPr/>
        </p:nvGrpSpPr>
        <p:grpSpPr>
          <a:xfrm>
            <a:off x="1478845" y="1806222"/>
            <a:ext cx="4876800" cy="2596445"/>
            <a:chOff x="1478845" y="1772355"/>
            <a:chExt cx="4876800" cy="2596445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D73CED1-DE1A-4F4F-98F1-A1A12FF7CE1A}"/>
                </a:ext>
              </a:extLst>
            </p:cNvPr>
            <p:cNvSpPr/>
            <p:nvPr/>
          </p:nvSpPr>
          <p:spPr>
            <a:xfrm>
              <a:off x="1478845" y="1772355"/>
              <a:ext cx="4876800" cy="259644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677A305-DDE4-8F40-AA2D-BC2C77A61A9D}"/>
                    </a:ext>
                  </a:extLst>
                </p:cNvPr>
                <p:cNvSpPr txBox="1"/>
                <p:nvPr/>
              </p:nvSpPr>
              <p:spPr>
                <a:xfrm>
                  <a:off x="1583269" y="1851377"/>
                  <a:ext cx="4571059" cy="2428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m:oMathPara>
                  </a14:m>
                  <a:endParaRPr kumimoji="1" lang="en-US" altLang="ja-JP" b="0" dirty="0">
                    <a:ea typeface="Cambria Math" panose="02040503050406030204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kumimoji="1" lang="en-US" altLang="ja-JP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en-US" altLang="ja-JP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𝑄𝑠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B677A305-DDE4-8F40-AA2D-BC2C77A61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269" y="1851377"/>
                  <a:ext cx="4571059" cy="2428101"/>
                </a:xfrm>
                <a:prstGeom prst="rect">
                  <a:avLst/>
                </a:prstGeom>
                <a:blipFill>
                  <a:blip r:embed="rId3"/>
                  <a:stretch>
                    <a:fillRect l="-1662" b="-652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960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08EC81-5A07-B141-9B02-16FFF0C2D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We can regard this task as a simple RL framework</a:t>
                </a: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en-US" altLang="ja-JP" dirty="0"/>
                  <a:t>It will converge to optimal policy by long long iteration</a:t>
                </a:r>
              </a:p>
              <a:p>
                <a:pPr lvl="1"/>
                <a:endParaRPr kumimoji="1" lang="en-US" altLang="ja-JP" dirty="0"/>
              </a:p>
              <a:p>
                <a:r>
                  <a:rPr kumimoji="1" lang="en-US" altLang="ja-JP" dirty="0"/>
                  <a:t>I want to discuss </a:t>
                </a:r>
                <a:r>
                  <a:rPr lang="en-US" altLang="ja-JP" dirty="0"/>
                  <a:t>unique feature of this problem for master thesis</a:t>
                </a:r>
              </a:p>
              <a:p>
                <a:pPr lvl="1"/>
                <a:r>
                  <a:rPr lang="en-US" altLang="ja-JP" dirty="0"/>
                  <a:t>Ex.) step size ratio of gradient method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08EC81-5A07-B141-9B02-16FFF0C2D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108F34-0A11-924E-BAA0-98F18A74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8F50E2-0495-5C46-9AEB-5BEBFDBF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F28ED-E7AA-D240-B369-0AB2111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6F41EED-EAEC-934D-A499-66CDE74FF031}"/>
              </a:ext>
            </a:extLst>
          </p:cNvPr>
          <p:cNvSpPr/>
          <p:nvPr/>
        </p:nvSpPr>
        <p:spPr>
          <a:xfrm>
            <a:off x="2510717" y="1765489"/>
            <a:ext cx="1862667" cy="914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ambria" panose="02040503050406030204" pitchFamily="18" charset="0"/>
              </a:rPr>
              <a:t>Black Box System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A83CA0-9FC6-814D-B22D-C302D7736831}"/>
              </a:ext>
            </a:extLst>
          </p:cNvPr>
          <p:cNvSpPr/>
          <p:nvPr/>
        </p:nvSpPr>
        <p:spPr>
          <a:xfrm>
            <a:off x="2984850" y="3121447"/>
            <a:ext cx="914400" cy="5487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agent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BB58C9F1-D06E-AF4A-BC2E-9CCA1E9BC81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2510718" y="2222690"/>
            <a:ext cx="474133" cy="1173147"/>
          </a:xfrm>
          <a:prstGeom prst="bentConnector3">
            <a:avLst>
              <a:gd name="adj1" fmla="val 16488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4486193C-91BD-EC4D-96D2-FCCE4206E448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3899250" y="2222689"/>
            <a:ext cx="474134" cy="1173147"/>
          </a:xfrm>
          <a:prstGeom prst="bentConnector3">
            <a:avLst>
              <a:gd name="adj1" fmla="val -5535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A375D1-2488-764C-B275-7B23BD1B2C3A}"/>
                  </a:ext>
                </a:extLst>
              </p:cNvPr>
              <p:cNvSpPr txBox="1"/>
              <p:nvPr/>
            </p:nvSpPr>
            <p:spPr>
              <a:xfrm>
                <a:off x="1462732" y="2624596"/>
                <a:ext cx="70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A375D1-2488-764C-B275-7B23BD1B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732" y="2624596"/>
                <a:ext cx="7074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9E20CA-E8A3-D141-A108-116B6335E9C3}"/>
                  </a:ext>
                </a:extLst>
              </p:cNvPr>
              <p:cNvSpPr txBox="1"/>
              <p:nvPr/>
            </p:nvSpPr>
            <p:spPr>
              <a:xfrm>
                <a:off x="4643472" y="2628358"/>
                <a:ext cx="878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A9E20CA-E8A3-D141-A108-116B6335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72" y="2628358"/>
                <a:ext cx="8783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C35E4F-A744-2445-9FFC-C84B0248DF2A}"/>
                  </a:ext>
                </a:extLst>
              </p:cNvPr>
              <p:cNvSpPr txBox="1"/>
              <p:nvPr/>
            </p:nvSpPr>
            <p:spPr>
              <a:xfrm>
                <a:off x="3050917" y="5455664"/>
                <a:ext cx="164769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C35E4F-A744-2445-9FFC-C84B0248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17" y="5455664"/>
                <a:ext cx="1647695" cy="299313"/>
              </a:xfrm>
              <a:prstGeom prst="rect">
                <a:avLst/>
              </a:prstGeom>
              <a:blipFill>
                <a:blip r:embed="rId5"/>
                <a:stretch>
                  <a:fillRect l="-2308" t="-833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1213596-AFF0-E346-8C81-F5094F54E46A}"/>
              </a:ext>
            </a:extLst>
          </p:cNvPr>
          <p:cNvCxnSpPr>
            <a:cxnSpLocks/>
          </p:cNvCxnSpPr>
          <p:nvPr/>
        </p:nvCxnSpPr>
        <p:spPr>
          <a:xfrm>
            <a:off x="3375626" y="5407275"/>
            <a:ext cx="984099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8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61800</TotalTime>
  <Words>182</Words>
  <Application>Microsoft Macintosh PowerPoint</Application>
  <PresentationFormat>画面に合わせる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547</cp:revision>
  <cp:lastPrinted>2020-04-14T07:37:39Z</cp:lastPrinted>
  <dcterms:created xsi:type="dcterms:W3CDTF">2019-05-25T02:00:40Z</dcterms:created>
  <dcterms:modified xsi:type="dcterms:W3CDTF">2020-10-06T03:35:44Z</dcterms:modified>
</cp:coreProperties>
</file>