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309" r:id="rId2"/>
    <p:sldId id="31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8"/>
    <p:restoredTop sz="94599"/>
  </p:normalViewPr>
  <p:slideViewPr>
    <p:cSldViewPr snapToGrid="0" snapToObjects="1">
      <p:cViewPr varScale="1">
        <p:scale>
          <a:sx n="114" d="100"/>
          <a:sy n="114" d="100"/>
        </p:scale>
        <p:origin x="6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BCA1-5ECB-8E40-B3AE-716B5FED69E8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A65D-9C9B-4141-BA1F-9C97ABF2D1C1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5D0D-1AE5-5841-AEFB-938B6DFFC756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704-293A-AD45-9F35-B5ABB8982384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121-F866-EC43-8EC2-93E8DF1C20D1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4C24-3B35-5E4C-BE9C-A8135DC8CA72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84BC-A81C-754D-A391-49A92F618892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F899-00DC-124E-821F-605077C78556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4B98-CDFE-7749-B2E2-1980E33736F2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77EC-F9D2-CA4C-A755-29607B8A96A9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8329-7CD2-764E-8339-9AB5CDAF3C56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350B-F897-D045-94FF-66AB3D167B12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625D991-F313-E742-9AD6-69A81ACB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Survey on safe RL</a:t>
            </a:r>
          </a:p>
          <a:p>
            <a:pPr lvl="1"/>
            <a:r>
              <a:rPr lang="en" altLang="ja-JP" dirty="0"/>
              <a:t>J. </a:t>
            </a:r>
            <a:r>
              <a:rPr lang="en" altLang="ja-JP" dirty="0" err="1"/>
              <a:t>Gracia</a:t>
            </a:r>
            <a:r>
              <a:rPr lang="en" altLang="ja-JP" dirty="0"/>
              <a:t> and F. Fernandes. “A Comprehensive Survey on Safe Reinforcement Learning.” </a:t>
            </a:r>
            <a:r>
              <a:rPr lang="en" altLang="ja-JP" i="1" dirty="0"/>
              <a:t>Journal of Machine Learning Research</a:t>
            </a:r>
            <a:r>
              <a:rPr lang="en" altLang="ja-JP" dirty="0"/>
              <a:t>, 2015.</a:t>
            </a:r>
          </a:p>
          <a:p>
            <a:pPr lvl="1"/>
            <a:endParaRPr lang="en" altLang="ja-JP" dirty="0"/>
          </a:p>
          <a:p>
            <a:r>
              <a:rPr lang="en" altLang="ja-JP" dirty="0"/>
              <a:t>Model-free approach</a:t>
            </a:r>
          </a:p>
          <a:p>
            <a:pPr lvl="1"/>
            <a:r>
              <a:rPr lang="en" altLang="ja-JP" dirty="0"/>
              <a:t>Add safety constraints to optimization problem </a:t>
            </a:r>
          </a:p>
          <a:p>
            <a:pPr lvl="1"/>
            <a:r>
              <a:rPr lang="en" altLang="ja-JP" dirty="0"/>
              <a:t>Certify learned policy to be safe</a:t>
            </a:r>
          </a:p>
          <a:p>
            <a:pPr lvl="1"/>
            <a:r>
              <a:rPr lang="en" altLang="ja-JP" dirty="0">
                <a:solidFill>
                  <a:srgbClr val="C00000"/>
                </a:solidFill>
              </a:rPr>
              <a:t>Do not guarantee the safety during learning phase</a:t>
            </a:r>
          </a:p>
          <a:p>
            <a:pPr lvl="1"/>
            <a:endParaRPr lang="en" altLang="ja-JP" dirty="0">
              <a:solidFill>
                <a:srgbClr val="FF0000"/>
              </a:solidFill>
            </a:endParaRPr>
          </a:p>
          <a:p>
            <a:r>
              <a:rPr lang="en" altLang="ja-JP" dirty="0"/>
              <a:t>Model-based approach</a:t>
            </a:r>
          </a:p>
          <a:p>
            <a:pPr lvl="1"/>
            <a:r>
              <a:rPr lang="en" altLang="ja-JP" dirty="0"/>
              <a:t>Using model information to guarantee the safety</a:t>
            </a:r>
          </a:p>
          <a:p>
            <a:pPr lvl="1"/>
            <a:r>
              <a:rPr lang="en" altLang="ja-JP" dirty="0"/>
              <a:t>Certify the safety during learning phase</a:t>
            </a:r>
          </a:p>
          <a:p>
            <a:pPr lvl="1"/>
            <a:r>
              <a:rPr lang="en" altLang="ja-JP" dirty="0">
                <a:solidFill>
                  <a:srgbClr val="C00000"/>
                </a:solidFill>
              </a:rPr>
              <a:t>Do not address the issue of exploration and performance optimization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C6EC6F-E66E-C346-A1F3-293E79A6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704-293A-AD45-9F35-B5ABB8982384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482C43-0F26-EE4D-AD5C-EB4665C0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3605840-3DEE-A143-9959-34CBA4FE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83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AD72165-F27E-9847-B3EF-6AFED154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Incorporating model information into model-free RL</a:t>
            </a:r>
          </a:p>
          <a:p>
            <a:pPr lvl="1"/>
            <a:r>
              <a:rPr kumimoji="1" lang="en-US" altLang="ja-JP" dirty="0"/>
              <a:t>The study, I reported last week[1],</a:t>
            </a:r>
            <a:r>
              <a:rPr lang="en-US" altLang="ja-JP" dirty="0"/>
              <a:t> uses control barrier function</a:t>
            </a:r>
          </a:p>
          <a:p>
            <a:pPr lvl="1"/>
            <a:endParaRPr lang="en-US" altLang="ja-JP" dirty="0"/>
          </a:p>
          <a:p>
            <a:pPr lvl="1"/>
            <a:r>
              <a:rPr lang="en" altLang="ja-JP" dirty="0"/>
              <a:t>[1] has a probability of safety violence</a:t>
            </a:r>
          </a:p>
          <a:p>
            <a:pPr lvl="1"/>
            <a:endParaRPr kumimoji="1" lang="en" altLang="ja-JP" dirty="0"/>
          </a:p>
          <a:p>
            <a:pPr lvl="1"/>
            <a:r>
              <a:rPr lang="en" altLang="ja-JP" dirty="0"/>
              <a:t>Is there more effective use of prior knowledge???</a:t>
            </a:r>
            <a:endParaRPr kumimoji="1" lang="en-US" altLang="ja-JP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648B60-DAF8-AD41-8CED-97A578AC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704-293A-AD45-9F35-B5ABB8982384}" type="datetime1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23725F-9E28-F140-A244-FA3F8F84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9995414-DF13-F048-A66B-EC807C08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</a:t>
            </a:r>
            <a:r>
              <a:rPr lang="en-US" altLang="ja-JP" dirty="0"/>
              <a:t>t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8F0A79-7B0C-5C43-841E-535C0C82B6F8}"/>
              </a:ext>
            </a:extLst>
          </p:cNvPr>
          <p:cNvSpPr txBox="1"/>
          <p:nvPr/>
        </p:nvSpPr>
        <p:spPr>
          <a:xfrm>
            <a:off x="462694" y="5797827"/>
            <a:ext cx="7849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000" dirty="0">
                <a:latin typeface="Cambria" panose="02040503050406030204" pitchFamily="18" charset="0"/>
              </a:rPr>
              <a:t>[1] : R. Cheng, G. </a:t>
            </a:r>
            <a:r>
              <a:rPr lang="en" altLang="ja-JP" sz="1000" dirty="0" err="1">
                <a:latin typeface="Cambria" panose="02040503050406030204" pitchFamily="18" charset="0"/>
              </a:rPr>
              <a:t>Orosz</a:t>
            </a:r>
            <a:r>
              <a:rPr lang="en" altLang="ja-JP" sz="1000" dirty="0">
                <a:latin typeface="Cambria" panose="02040503050406030204" pitchFamily="18" charset="0"/>
              </a:rPr>
              <a:t>, R. M. Murray, and J. W. Burdick. “ End-to-end safe reinforcement learning through barrier functions for safety-critical continuous control tasks. ” </a:t>
            </a:r>
            <a:r>
              <a:rPr lang="en" altLang="ja-JP" sz="1000" i="1" dirty="0">
                <a:latin typeface="Cambria" panose="02040503050406030204" pitchFamily="18" charset="0"/>
              </a:rPr>
              <a:t>Thirty-Third AAAI Conference on Artificial Intelligence (AAAI-19), </a:t>
            </a:r>
            <a:r>
              <a:rPr lang="en" altLang="ja-JP" sz="1000" dirty="0">
                <a:latin typeface="Cambria" panose="02040503050406030204" pitchFamily="18" charset="0"/>
              </a:rPr>
              <a:t>2019.</a:t>
            </a:r>
            <a:endParaRPr lang="en-US" altLang="ja-JP" sz="1000" dirty="0">
              <a:latin typeface="Cambria" panose="02040503050406030204" pitchFamily="18" charset="0"/>
            </a:endParaRPr>
          </a:p>
          <a:p>
            <a:endParaRPr kumimoji="1" lang="ja-JP" altLang="en-US" sz="10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4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35065</TotalTime>
  <Words>179</Words>
  <Application>Microsoft Macintosh PowerPoint</Application>
  <PresentationFormat>画面に合わせる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Arial</vt:lpstr>
      <vt:lpstr>Calibri</vt:lpstr>
      <vt:lpstr>Cambria</vt:lpstr>
      <vt:lpstr>Century</vt:lpstr>
      <vt:lpstr>Office テーマ</vt:lpstr>
      <vt:lpstr>Weekly Report</vt:lpstr>
      <vt:lpstr>Weekly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412</cp:revision>
  <cp:lastPrinted>2020-04-14T07:37:39Z</cp:lastPrinted>
  <dcterms:created xsi:type="dcterms:W3CDTF">2019-05-25T02:00:40Z</dcterms:created>
  <dcterms:modified xsi:type="dcterms:W3CDTF">2020-05-26T04:39:41Z</dcterms:modified>
</cp:coreProperties>
</file>