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1"/>
    <p:restoredTop sz="96973"/>
  </p:normalViewPr>
  <p:slideViewPr>
    <p:cSldViewPr snapToGrid="0" snapToObjects="1">
      <p:cViewPr>
        <p:scale>
          <a:sx n="130" d="100"/>
          <a:sy n="130" d="100"/>
        </p:scale>
        <p:origin x="15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3141916-AD8B-EF41-8B74-2BBCE639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Report on last week</a:t>
            </a:r>
          </a:p>
          <a:p>
            <a:pPr lvl="1"/>
            <a:r>
              <a:rPr lang="en-US" altLang="ja-JP" dirty="0"/>
              <a:t>It was possible to apply RL to event-triggered control</a:t>
            </a:r>
          </a:p>
          <a:p>
            <a:pPr lvl="1"/>
            <a:r>
              <a:rPr lang="en-US" altLang="ja-JP" dirty="0"/>
              <a:t>It will be applicable to self-triggered control as well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(At least with same steps,) it was not conducted well</a:t>
            </a:r>
          </a:p>
          <a:p>
            <a:pPr lvl="2"/>
            <a:r>
              <a:rPr lang="en-US" altLang="ja-JP" dirty="0"/>
              <a:t>Algorithm did not converge</a:t>
            </a:r>
          </a:p>
          <a:p>
            <a:pPr lvl="2"/>
            <a:endParaRPr kumimoji="1"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/>
              <a:t>Conjecture: </a:t>
            </a:r>
          </a:p>
          <a:p>
            <a:pPr marL="914400" lvl="2" indent="0">
              <a:buNone/>
            </a:pPr>
            <a:r>
              <a:rPr lang="en-US" altLang="ja-JP" b="1" dirty="0"/>
              <a:t>The control performance changes rapidly with little parameter change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If the conjecture is valid, research the condition and consider solution					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44863B-1412-4349-83E6-1A3DFD1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780EAC-6AAB-7A40-9AF9-B0A612DE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E20D18-33A2-DB4F-B227-F93435C2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439F717A-5869-4B4E-8EB1-C8D2991B8743}"/>
              </a:ext>
            </a:extLst>
          </p:cNvPr>
          <p:cNvSpPr/>
          <p:nvPr/>
        </p:nvSpPr>
        <p:spPr>
          <a:xfrm>
            <a:off x="1115122" y="5512661"/>
            <a:ext cx="8028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A2DF7D-F6FE-6348-8568-34FB35FC5784}"/>
              </a:ext>
            </a:extLst>
          </p:cNvPr>
          <p:cNvSpPr txBox="1"/>
          <p:nvPr/>
        </p:nvSpPr>
        <p:spPr>
          <a:xfrm>
            <a:off x="2018371" y="5570311"/>
            <a:ext cx="545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Check the validity 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(conclusion: NO)</a:t>
            </a:r>
            <a:endParaRPr kumimoji="1" lang="ja-JP" altLang="en-US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CD0E04-96EE-F54F-BAB8-B7A8935D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Recently experienced data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sz="2400" dirty="0"/>
              <a:t>This scatter plot does not show control path</a:t>
            </a:r>
            <a:endParaRPr lang="en-US" altLang="ja-JP" sz="2400" dirty="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50ECC0-9083-B347-86F6-EAE87732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8273B6-9463-A24D-B5E9-46F4FE4D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52D0EBF-D71C-1649-AD2A-63D65F1E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D61556-1AA4-8E43-A9A3-2499DBE4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52707"/>
            <a:ext cx="3236491" cy="2236121"/>
          </a:xfrm>
          <a:prstGeom prst="rect">
            <a:avLst/>
          </a:prstGeom>
        </p:spPr>
      </p:pic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FBF958AE-F416-9E4B-8EB4-9D347ADE729E}"/>
              </a:ext>
            </a:extLst>
          </p:cNvPr>
          <p:cNvSpPr txBox="1">
            <a:spLocks/>
          </p:cNvSpPr>
          <p:nvPr/>
        </p:nvSpPr>
        <p:spPr>
          <a:xfrm>
            <a:off x="4321072" y="1552704"/>
            <a:ext cx="4286900" cy="27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2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/>
              <a:t>Although parameter changes </a:t>
            </a:r>
            <a:r>
              <a:rPr lang="en-US" altLang="ja-JP" sz="1800" dirty="0">
                <a:solidFill>
                  <a:srgbClr val="FF0000"/>
                </a:solidFill>
              </a:rPr>
              <a:t>slightly, </a:t>
            </a:r>
            <a:r>
              <a:rPr lang="en-US" altLang="ja-JP" sz="1800" dirty="0"/>
              <a:t>control path changes </a:t>
            </a:r>
            <a:r>
              <a:rPr lang="en-US" altLang="ja-JP" sz="1800" dirty="0">
                <a:solidFill>
                  <a:srgbClr val="FF0000"/>
                </a:solidFill>
              </a:rPr>
              <a:t>drastically(?)</a:t>
            </a:r>
          </a:p>
          <a:p>
            <a:endParaRPr lang="en-US" altLang="ja-JP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E2261E-D7FE-AE40-8F90-D56364D1FAFA}"/>
              </a:ext>
            </a:extLst>
          </p:cNvPr>
          <p:cNvSpPr txBox="1"/>
          <p:nvPr/>
        </p:nvSpPr>
        <p:spPr>
          <a:xfrm>
            <a:off x="2445407" y="368928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(rad)</a:t>
            </a:r>
            <a:endParaRPr kumimoji="1" lang="ja-JP" altLang="en-US" sz="8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8654B5-7EFD-784F-AF8A-FAE2344F8901}"/>
              </a:ext>
            </a:extLst>
          </p:cNvPr>
          <p:cNvSpPr txBox="1"/>
          <p:nvPr/>
        </p:nvSpPr>
        <p:spPr>
          <a:xfrm rot="16200000">
            <a:off x="495955" y="208408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(rad/s)</a:t>
            </a:r>
            <a:endParaRPr kumimoji="1" lang="ja-JP" altLang="en-US" sz="8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E7FA76-3A55-0248-88B1-B3A6AC07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Depict control path for each episode(new starting point)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It is not possible to see why policy became bad with this picture</a:t>
            </a:r>
          </a:p>
          <a:p>
            <a:pPr lvl="1"/>
            <a:r>
              <a:rPr lang="en-US" altLang="ja-JP" dirty="0"/>
              <a:t>(P1) Control path suddenly changed in </a:t>
            </a:r>
            <a:r>
              <a:rPr lang="en-US" altLang="ja-JP" dirty="0">
                <a:solidFill>
                  <a:schemeClr val="accent2"/>
                </a:solidFill>
              </a:rPr>
              <a:t>second </a:t>
            </a:r>
            <a:r>
              <a:rPr lang="en-US" altLang="ja-JP" dirty="0"/>
              <a:t>episode (conjecture)</a:t>
            </a:r>
          </a:p>
          <a:p>
            <a:pPr lvl="1"/>
            <a:r>
              <a:rPr lang="en-US" altLang="ja-JP" dirty="0"/>
              <a:t>(P2) Overfit to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altLang="ja-JP" dirty="0"/>
              <a:t> path</a:t>
            </a:r>
          </a:p>
          <a:p>
            <a:pPr lvl="1"/>
            <a:r>
              <a:rPr lang="en-US" altLang="ja-JP" dirty="0"/>
              <a:t>(P3) Other reason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017641-9A43-0449-BD74-8ACFCDBD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6D5E88-6DBC-1941-AAD9-4CBD73F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1352C757-EBEB-6541-A0AC-CA9EE508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26A0628C-77D2-434C-BFBA-61206956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7789"/>
            <a:ext cx="4248150" cy="2350754"/>
          </a:xfrm>
          <a:prstGeom prst="rect">
            <a:avLst/>
          </a:prstGeom>
        </p:spPr>
      </p:pic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898F02D5-4F90-9648-9F20-F4B535C12956}"/>
              </a:ext>
            </a:extLst>
          </p:cNvPr>
          <p:cNvSpPr txBox="1">
            <a:spLocks/>
          </p:cNvSpPr>
          <p:nvPr/>
        </p:nvSpPr>
        <p:spPr>
          <a:xfrm>
            <a:off x="4876800" y="1639757"/>
            <a:ext cx="4286900" cy="222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2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/>
              <a:t>Assume</a:t>
            </a:r>
          </a:p>
          <a:p>
            <a:pPr lvl="1"/>
            <a:r>
              <a:rPr lang="en-US" altLang="ja-JP" sz="1600" dirty="0"/>
              <a:t>Policy parameters are updated in all steps</a:t>
            </a:r>
          </a:p>
          <a:p>
            <a:pPr lvl="1"/>
            <a:r>
              <a:rPr lang="en-US" altLang="ja-JP" sz="1600" dirty="0"/>
              <a:t>Initial policy stabilize all initial states</a:t>
            </a:r>
          </a:p>
          <a:p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2753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2F62FFC-BDDE-364E-BF08-5CD6B263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How the policy changes in 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 episode</a:t>
            </a:r>
          </a:p>
          <a:p>
            <a:pPr lvl="1"/>
            <a:r>
              <a:rPr kumimoji="1" lang="en-US" altLang="ja-JP" dirty="0"/>
              <a:t>Pick up policy in equally step interval</a:t>
            </a:r>
          </a:p>
          <a:p>
            <a:pPr marL="914400" lvl="2" indent="0">
              <a:buNone/>
            </a:pPr>
            <a:r>
              <a:rPr lang="en-US" altLang="ja-JP" dirty="0"/>
              <a:t>ex.) step 100, 200, 300, ...</a:t>
            </a:r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                                              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(Attention: policy are not updated in each path)</a:t>
            </a:r>
          </a:p>
          <a:p>
            <a:pPr marL="914400" lvl="2" indent="0">
              <a:buNone/>
            </a:pPr>
            <a:endParaRPr kumimoji="1" lang="en-US" altLang="ja-JP" dirty="0"/>
          </a:p>
          <a:p>
            <a:r>
              <a:rPr lang="en-US" altLang="ja-JP" dirty="0"/>
              <a:t>Control path does not change suddenly</a:t>
            </a:r>
          </a:p>
          <a:p>
            <a:pPr lvl="1"/>
            <a:r>
              <a:rPr kumimoji="1" lang="en-US" altLang="ja-JP" dirty="0"/>
              <a:t>The conjecture is not valid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C95A83-2A1A-CD40-8A9D-519824E2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758CDB-E61A-BC4A-AF47-3EE2598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5D1EBAD-C9C2-C242-84E1-3DB5F8E9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4EDC12-E804-AC4F-89F1-F7A6F048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30" y="2377887"/>
            <a:ext cx="3253339" cy="198854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25D9BBC-D606-DB4B-8C02-DE60B8CA48A3}"/>
              </a:ext>
            </a:extLst>
          </p:cNvPr>
          <p:cNvGrpSpPr/>
          <p:nvPr/>
        </p:nvGrpSpPr>
        <p:grpSpPr>
          <a:xfrm>
            <a:off x="690102" y="2364219"/>
            <a:ext cx="3524250" cy="1944834"/>
            <a:chOff x="0" y="1809019"/>
            <a:chExt cx="4635673" cy="278534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AC0B8D8-7EE5-CE47-ACC5-467D27D6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09019"/>
              <a:ext cx="4635673" cy="2785340"/>
            </a:xfrm>
            <a:prstGeom prst="rect">
              <a:avLst/>
            </a:prstGeom>
          </p:spPr>
        </p:pic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429F870E-D32F-6C49-A577-AD79E969BB02}"/>
                </a:ext>
              </a:extLst>
            </p:cNvPr>
            <p:cNvSpPr/>
            <p:nvPr/>
          </p:nvSpPr>
          <p:spPr>
            <a:xfrm>
              <a:off x="3935034" y="2928804"/>
              <a:ext cx="477407" cy="323759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右矢印 9">
            <a:extLst>
              <a:ext uri="{FF2B5EF4-FFF2-40B4-BE49-F238E27FC236}">
                <a16:creationId xmlns:a16="http://schemas.microsoft.com/office/drawing/2014/main" id="{4C54F9C9-8E87-9B4B-AC37-5817EE5D90BB}"/>
              </a:ext>
            </a:extLst>
          </p:cNvPr>
          <p:cNvSpPr/>
          <p:nvPr/>
        </p:nvSpPr>
        <p:spPr>
          <a:xfrm>
            <a:off x="4214352" y="3078011"/>
            <a:ext cx="545923" cy="423432"/>
          </a:xfrm>
          <a:prstGeom prst="rightArrow">
            <a:avLst>
              <a:gd name="adj1" fmla="val 37525"/>
              <a:gd name="adj2" fmla="val 30183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detail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64869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D63564D-5509-144B-A069-DD719154E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Next step: Reconsider the </a:t>
                </a:r>
                <a:r>
                  <a:rPr lang="en-US" altLang="ja-JP" dirty="0"/>
                  <a:t>cause for p</a:t>
                </a:r>
                <a:r>
                  <a:rPr kumimoji="1" lang="en-US" altLang="ja-JP" dirty="0"/>
                  <a:t>olicy deterioration</a:t>
                </a:r>
              </a:p>
              <a:p>
                <a:pPr lvl="1"/>
                <a:r>
                  <a:rPr lang="en-US" altLang="ja-JP" dirty="0"/>
                  <a:t>policy gradient approximation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en-US" altLang="ja-JP" dirty="0"/>
                  <a:t>This</a:t>
                </a:r>
                <a:r>
                  <a:rPr lang="en-US" altLang="ja-JP" dirty="0"/>
                  <a:t> assume</a:t>
                </a:r>
                <a:r>
                  <a:rPr kumimoji="1" lang="en-US" altLang="ja-JP" dirty="0"/>
                  <a:t>s experienced </a:t>
                </a:r>
                <a:r>
                  <a:rPr lang="en-US" altLang="ja-JP" dirty="0"/>
                  <a:t>states is well 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ja-JP" dirty="0"/>
                  <a:t>In other words, improve policy by 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prioritizing only experienced states</a:t>
                </a:r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Lack of the number of episodes makes policy overfitting </a:t>
                </a:r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For data efficiency, by enlarging minimum interval time, increase the number of control paths in replay buffer (</a:t>
                </a:r>
                <a:r>
                  <a:rPr kumimoji="1" lang="en-US" altLang="ja-JP" i="1" dirty="0"/>
                  <a:t>N </a:t>
                </a:r>
                <a:r>
                  <a:rPr kumimoji="1" lang="en-US" altLang="ja-JP" dirty="0"/>
                  <a:t>steps experienced data)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D63564D-5509-144B-A069-DD719154E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16A86C-4221-9D4F-AECD-4D6F1E4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AEA3F-2D96-8F4A-A1FA-E7A7FC95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366E48-23E4-5340-A456-07D34063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D99380-D8E5-2942-BD3B-3563123E7E03}"/>
                  </a:ext>
                </a:extLst>
              </p:cNvPr>
              <p:cNvSpPr txBox="1"/>
              <p:nvPr/>
            </p:nvSpPr>
            <p:spPr>
              <a:xfrm>
                <a:off x="1383015" y="1894817"/>
                <a:ext cx="4487062" cy="1413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ja-JP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1" lang="en-US" altLang="ja-JP" i="1" dirty="0">
                    <a:latin typeface="Cambria Math" panose="02040503050406030204" pitchFamily="18" charset="0"/>
                  </a:rPr>
                </a:br>
                <a:r>
                  <a:rPr kumimoji="1" lang="en-US" altLang="ja-JP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kumimoji="1"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br>
                  <a:rPr kumimoji="1"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D99380-D8E5-2942-BD3B-3563123E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15" y="1894817"/>
                <a:ext cx="4487062" cy="1413785"/>
              </a:xfrm>
              <a:prstGeom prst="rect">
                <a:avLst/>
              </a:prstGeom>
              <a:blipFill>
                <a:blip r:embed="rId3"/>
                <a:stretch>
                  <a:fillRect t="-65487" b="-45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26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703F7FD-E8C1-4D46-B10E-C8EF182F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160" dirty="0"/>
              <a:t>By changing learning configuration as last slide, policy may improved</a:t>
            </a:r>
          </a:p>
          <a:p>
            <a:pPr lvl="1"/>
            <a:r>
              <a:rPr lang="en-US" altLang="ja-JP" sz="1960" dirty="0"/>
              <a:t>Distribution of replay buffer</a:t>
            </a:r>
          </a:p>
          <a:p>
            <a:pPr lvl="1"/>
            <a:endParaRPr kumimoji="1" lang="en-US" altLang="ja-JP" sz="1960" dirty="0"/>
          </a:p>
          <a:p>
            <a:pPr lvl="1"/>
            <a:endParaRPr lang="en-US" altLang="ja-JP" sz="1960" dirty="0"/>
          </a:p>
          <a:p>
            <a:pPr lvl="3"/>
            <a:endParaRPr kumimoji="1" lang="en-US" altLang="ja-JP" sz="1560" dirty="0"/>
          </a:p>
          <a:p>
            <a:pPr lvl="3"/>
            <a:endParaRPr lang="en-US" altLang="ja-JP" sz="1560" dirty="0"/>
          </a:p>
          <a:p>
            <a:pPr lvl="3"/>
            <a:endParaRPr kumimoji="1" lang="en-US" altLang="ja-JP" sz="1560" dirty="0"/>
          </a:p>
          <a:p>
            <a:pPr lvl="1"/>
            <a:endParaRPr lang="en-US" altLang="ja-JP" sz="1960" dirty="0"/>
          </a:p>
          <a:p>
            <a:pPr lvl="3"/>
            <a:endParaRPr kumimoji="1" lang="en-US" altLang="ja-JP" sz="1560" dirty="0"/>
          </a:p>
          <a:p>
            <a:pPr lvl="1"/>
            <a:r>
              <a:rPr kumimoji="1" lang="en-US" altLang="ja-JP" sz="1960" dirty="0"/>
              <a:t>Learned policy</a:t>
            </a:r>
            <a:endParaRPr kumimoji="1" lang="ja-JP" altLang="en-US" sz="196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424797-CE79-A140-BC76-A52E85F0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17A829-E410-2741-A5CC-76E608DE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7050BD2-7634-2140-BA6C-9FC52B9D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46727F0-A976-994D-9688-B829B77A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47" y="4319877"/>
            <a:ext cx="3219871" cy="19727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2392DB-326E-C74A-8602-9E25176AF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93" y="1796432"/>
            <a:ext cx="2855714" cy="1972788"/>
          </a:xfrm>
          <a:prstGeom prst="rect">
            <a:avLst/>
          </a:prstGeom>
        </p:spPr>
      </p:pic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70BE5B87-72ED-4B42-87FA-711D512CD871}"/>
              </a:ext>
            </a:extLst>
          </p:cNvPr>
          <p:cNvSpPr txBox="1">
            <a:spLocks/>
          </p:cNvSpPr>
          <p:nvPr/>
        </p:nvSpPr>
        <p:spPr>
          <a:xfrm>
            <a:off x="4480290" y="1975215"/>
            <a:ext cx="4286900" cy="165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2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/>
              <a:t>There is no divergent paths </a:t>
            </a:r>
          </a:p>
        </p:txBody>
      </p: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F0648B79-E102-DF48-8A9C-65278914FD03}"/>
              </a:ext>
            </a:extLst>
          </p:cNvPr>
          <p:cNvSpPr txBox="1">
            <a:spLocks/>
          </p:cNvSpPr>
          <p:nvPr/>
        </p:nvSpPr>
        <p:spPr>
          <a:xfrm>
            <a:off x="4480290" y="4496834"/>
            <a:ext cx="4286900" cy="165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2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300" dirty="0"/>
              <a:t>There is no guarantee that this policy is the best policy …</a:t>
            </a:r>
          </a:p>
          <a:p>
            <a:r>
              <a:rPr lang="en-US" altLang="ja-JP" sz="1800" dirty="0"/>
              <a:t>Wide interval around origin and frequent otherwise</a:t>
            </a:r>
          </a:p>
          <a:p>
            <a:r>
              <a:rPr lang="en-US" altLang="ja-JP" sz="1800" dirty="0"/>
              <a:t>Stabilize the system</a:t>
            </a:r>
          </a:p>
        </p:txBody>
      </p:sp>
    </p:spTree>
    <p:extLst>
      <p:ext uri="{BB962C8B-B14F-4D97-AF65-F5344CB8AC3E}">
        <p14:creationId xmlns:p14="http://schemas.microsoft.com/office/powerpoint/2010/main" val="34774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39C7EF-A3AE-624D-A394-17926316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week</a:t>
            </a:r>
          </a:p>
          <a:p>
            <a:pPr lvl="1"/>
            <a:r>
              <a:rPr kumimoji="1" lang="en-US" altLang="ja-JP" dirty="0"/>
              <a:t>Reconsider and discuss the theme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Ideas for stable learning</a:t>
            </a:r>
          </a:p>
          <a:p>
            <a:pPr lvl="2"/>
            <a:r>
              <a:rPr lang="en-US" altLang="ja-JP" dirty="0"/>
              <a:t>C</a:t>
            </a:r>
            <a:r>
              <a:rPr kumimoji="1" lang="en-US" altLang="ja-JP" dirty="0"/>
              <a:t>onfiguration of optimizer (learning late hyperparameter etc..)</a:t>
            </a:r>
          </a:p>
          <a:p>
            <a:pPr lvl="2"/>
            <a:r>
              <a:rPr lang="en-US" altLang="ja-JP" dirty="0"/>
              <a:t>Safe learning 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EAF5E-24E5-6C48-986E-DB50148C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69EB3-3B8A-E644-ACCB-CF22356E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718F428-BEAC-114C-8163-AADCD92A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43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90288</TotalTime>
  <Words>370</Words>
  <Application>Microsoft Macintosh PowerPoint</Application>
  <PresentationFormat>画面に合わせる 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637</cp:revision>
  <cp:lastPrinted>2020-11-16T08:27:26Z</cp:lastPrinted>
  <dcterms:created xsi:type="dcterms:W3CDTF">2019-05-25T02:00:40Z</dcterms:created>
  <dcterms:modified xsi:type="dcterms:W3CDTF">2020-11-17T03:20:12Z</dcterms:modified>
</cp:coreProperties>
</file>