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359" r:id="rId2"/>
    <p:sldId id="360" r:id="rId3"/>
    <p:sldId id="361" r:id="rId4"/>
    <p:sldId id="3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8"/>
    <p:restoredTop sz="95897"/>
  </p:normalViewPr>
  <p:slideViewPr>
    <p:cSldViewPr snapToGrid="0" snapToObjects="1">
      <p:cViewPr varScale="1">
        <p:scale>
          <a:sx n="114" d="100"/>
          <a:sy n="114" d="100"/>
        </p:scale>
        <p:origin x="179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9ACC2-15F4-9549-B7EC-0A2B034E938B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2704F-7F34-5D4A-A451-26A3081CB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94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104">
            <a:extLst>
              <a:ext uri="{FF2B5EF4-FFF2-40B4-BE49-F238E27FC236}">
                <a16:creationId xmlns:a16="http://schemas.microsoft.com/office/drawing/2014/main" id="{F3338E6D-4DAA-0249-8046-AFDFBF9456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" y="0"/>
            <a:ext cx="914128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9658-536A-9C47-BE27-5916453304A2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29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9A9C-0CC8-724D-8CAB-CE583F909772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0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A472-1073-0547-9A59-DD081FE17D43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22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>
            <a:extLst>
              <a:ext uri="{FF2B5EF4-FFF2-40B4-BE49-F238E27FC236}">
                <a16:creationId xmlns:a16="http://schemas.microsoft.com/office/drawing/2014/main" id="{705CD858-9718-9443-A370-7779DE72FB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" y="0"/>
            <a:ext cx="9142642" cy="162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1AC4FD6-5C96-E849-854E-7800D184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4D32E6-2857-BF44-99DF-DC17CC66004E}"/>
              </a:ext>
            </a:extLst>
          </p:cNvPr>
          <p:cNvSpPr txBox="1"/>
          <p:nvPr userDrawn="1"/>
        </p:nvSpPr>
        <p:spPr>
          <a:xfrm>
            <a:off x="6880860" y="571500"/>
            <a:ext cx="19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" panose="02040503050406030204" pitchFamily="18" charset="0"/>
              </a:rPr>
              <a:t>M2 </a:t>
            </a:r>
            <a:r>
              <a:rPr kumimoji="1" lang="en-US" altLang="ja-JP" dirty="0" err="1">
                <a:latin typeface="Cambria" panose="02040503050406030204" pitchFamily="18" charset="0"/>
              </a:rPr>
              <a:t>Ibuki</a:t>
            </a:r>
            <a:r>
              <a:rPr kumimoji="1" lang="en-US" altLang="ja-JP" dirty="0">
                <a:latin typeface="Cambria" panose="02040503050406030204" pitchFamily="18" charset="0"/>
              </a:rPr>
              <a:t> Takeuchi</a:t>
            </a:r>
            <a:endParaRPr kumimoji="1" lang="ja-JP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4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FB07-8ABC-B147-BBD9-82E1124A9195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7E7E-FA9C-3947-926C-79EF22991022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91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599C-7060-A14F-A8FF-BFA2E3E43F87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47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C61-04B3-8341-A053-431BFDE0369C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62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920-A0FF-A94D-B91E-11B016CF8687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12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009-4B49-E243-94A4-1303689190AE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41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BB96-C546-0F48-8959-F4ED01CF136A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33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572" y="1103023"/>
            <a:ext cx="8480182" cy="500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  <a:r>
              <a:rPr lang="en-US" altLang="ja-JP" dirty="0"/>
              <a:t> 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A647-1D3A-F547-BEEB-E9A419355659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52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35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80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accent1">
              <a:lumMod val="50000"/>
            </a:schemeClr>
          </a:solidFill>
          <a:latin typeface="Century" panose="02040604050505020304" pitchFamily="18" charset="0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4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9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9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2D488AA-962A-3149-8EB4-70046A005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Last week</a:t>
                </a:r>
              </a:p>
              <a:p>
                <a:pPr lvl="1"/>
                <a:r>
                  <a:rPr kumimoji="1" lang="en-US" altLang="ja-JP" dirty="0"/>
                  <a:t>Preparation for seminar</a:t>
                </a:r>
              </a:p>
              <a:p>
                <a:pPr lvl="1"/>
                <a:r>
                  <a:rPr lang="en-US" altLang="ja-JP" dirty="0"/>
                  <a:t>Calculate policy gradient</a:t>
                </a:r>
              </a:p>
              <a:p>
                <a:pPr lvl="1"/>
                <a:endParaRPr kumimoji="1" lang="en-US" altLang="ja-JP" dirty="0"/>
              </a:p>
              <a:p>
                <a:r>
                  <a:rPr lang="en-US" altLang="ja-JP" dirty="0"/>
                  <a:t>Analytical calculation</a:t>
                </a:r>
              </a:p>
              <a:p>
                <a:pPr lvl="1"/>
                <a:r>
                  <a:rPr lang="en-US" altLang="ja-JP" dirty="0"/>
                  <a:t>Use dummy parameter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ja-JP" dirty="0"/>
                  <a:t> to discuss what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en-US" altLang="ja-JP" dirty="0"/>
                  <a:t> have in common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altLang="ja-JP" dirty="0"/>
                  <a:t> is a tuple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en-US" altLang="ja-JP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m:rPr>
                        <m:aln/>
                      </m:rPr>
                      <a:rPr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m:rPr>
                        <m:aln/>
                      </m:rP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p>
                          <m:sSup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ja-JP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ja-JP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	              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sty m:val="p"/>
                          </m:r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sup>
                        </m:sSup>
                        <m:d>
                          <m:d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ja-JP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ja-JP" dirty="0">
                    <a:ea typeface="Cambria Math" panose="02040503050406030204" pitchFamily="18" charset="0"/>
                  </a:rPr>
                  <a:t> 	               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ja-JP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ja-JP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p>
                      <m:sSupPr>
                        <m:ctrlP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p>
                          <m:sSupPr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p>
                          <m:sSupPr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m:rPr>
                              <m:sty m:val="p"/>
                            </m:rPr>
                            <a:rPr lang="en-US" altLang="ja-JP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p>
                        <m:sSupPr>
                          <m:ctrlPr>
                            <a:rPr lang="en-US" altLang="ja-JP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altLang="ja-JP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ja-JP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US" altLang="ja-JP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ja-JP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ja-JP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ja-JP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ja-JP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ja-JP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ja-JP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altLang="ja-JP" dirty="0">
                  <a:ea typeface="Cambria Math" panose="02040503050406030204" pitchFamily="18" charset="0"/>
                </a:endParaRPr>
              </a:p>
              <a:p>
                <a:pPr lvl="1"/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2D488AA-962A-3149-8EB4-70046A005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EDEEA7-EB1B-D14C-A658-078F14E1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7B07A2-E440-B046-9A29-9917F314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47C4888-4023-C84A-BBCF-313DF4DC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BB2140F-9130-BD49-8441-9697BF4CDC9E}"/>
              </a:ext>
            </a:extLst>
          </p:cNvPr>
          <p:cNvCxnSpPr>
            <a:cxnSpLocks/>
          </p:cNvCxnSpPr>
          <p:nvPr/>
        </p:nvCxnSpPr>
        <p:spPr>
          <a:xfrm>
            <a:off x="2446298" y="4884232"/>
            <a:ext cx="5426463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443268-2DC2-604E-84CB-D1DAEBEE05C2}"/>
              </a:ext>
            </a:extLst>
          </p:cNvPr>
          <p:cNvSpPr txBox="1"/>
          <p:nvPr/>
        </p:nvSpPr>
        <p:spPr>
          <a:xfrm>
            <a:off x="6553200" y="4946805"/>
            <a:ext cx="157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1</a:t>
            </a:r>
            <a:r>
              <a:rPr kumimoji="1" lang="en-US" altLang="ja-JP" baseline="30000" dirty="0">
                <a:solidFill>
                  <a:schemeClr val="accent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st</a:t>
            </a:r>
            <a:r>
              <a:rPr kumimoji="1" lang="en-US" altLang="ja-JP" dirty="0">
                <a:solidFill>
                  <a:schemeClr val="accent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step’s term</a:t>
            </a:r>
            <a:endParaRPr kumimoji="1" lang="ja-JP" altLang="en-US">
              <a:solidFill>
                <a:schemeClr val="accent1"/>
              </a:solidFill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91EC74D-B2BE-8B42-B9FA-A59501198C0D}"/>
              </a:ext>
            </a:extLst>
          </p:cNvPr>
          <p:cNvCxnSpPr>
            <a:cxnSpLocks/>
          </p:cNvCxnSpPr>
          <p:nvPr/>
        </p:nvCxnSpPr>
        <p:spPr>
          <a:xfrm>
            <a:off x="3133957" y="5560739"/>
            <a:ext cx="2385897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BF4E162-5D3D-2E42-A8CE-F077A2E62CE5}"/>
              </a:ext>
            </a:extLst>
          </p:cNvPr>
          <p:cNvSpPr txBox="1"/>
          <p:nvPr/>
        </p:nvSpPr>
        <p:spPr>
          <a:xfrm>
            <a:off x="4006052" y="5638437"/>
            <a:ext cx="16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C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recursive term</a:t>
            </a:r>
            <a:endParaRPr kumimoji="1" lang="ja-JP" altLang="en-US">
              <a:solidFill>
                <a:srgbClr val="C00000"/>
              </a:solidFill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E6BC659-E0F7-B34E-A4D7-76D23AAA6575}"/>
              </a:ext>
            </a:extLst>
          </p:cNvPr>
          <p:cNvGrpSpPr/>
          <p:nvPr/>
        </p:nvGrpSpPr>
        <p:grpSpPr>
          <a:xfrm>
            <a:off x="4739293" y="1013815"/>
            <a:ext cx="3133468" cy="1775643"/>
            <a:chOff x="1657350" y="3396268"/>
            <a:chExt cx="3849284" cy="2328435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E2D8117B-B518-3742-9594-C5739ADE4541}"/>
                </a:ext>
              </a:extLst>
            </p:cNvPr>
            <p:cNvGrpSpPr/>
            <p:nvPr/>
          </p:nvGrpSpPr>
          <p:grpSpPr>
            <a:xfrm>
              <a:off x="1657350" y="3429000"/>
              <a:ext cx="3849284" cy="2295703"/>
              <a:chOff x="812218" y="3925229"/>
              <a:chExt cx="3849284" cy="229570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00167F79-066E-A84B-8239-5A956CAD888E}"/>
                  </a:ext>
                </a:extLst>
              </p:cNvPr>
              <p:cNvSpPr/>
              <p:nvPr/>
            </p:nvSpPr>
            <p:spPr>
              <a:xfrm>
                <a:off x="1009221" y="4654955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4D57A450-6879-3245-9DCB-14633328FA26}"/>
                  </a:ext>
                </a:extLst>
              </p:cNvPr>
              <p:cNvSpPr/>
              <p:nvPr/>
            </p:nvSpPr>
            <p:spPr>
              <a:xfrm>
                <a:off x="1009221" y="5252789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817F5CAC-8AD9-924F-A854-38F1406ACFCB}"/>
                  </a:ext>
                </a:extLst>
              </p:cNvPr>
              <p:cNvSpPr/>
              <p:nvPr/>
            </p:nvSpPr>
            <p:spPr>
              <a:xfrm>
                <a:off x="2020763" y="3926556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D2F9F2E3-5CE1-A348-B55E-C8CDBB80FE0F}"/>
                  </a:ext>
                </a:extLst>
              </p:cNvPr>
              <p:cNvSpPr/>
              <p:nvPr/>
            </p:nvSpPr>
            <p:spPr>
              <a:xfrm>
                <a:off x="2020763" y="4561263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D9D122DE-5EFA-1A4B-AC58-AA61EBCA7A1E}"/>
                  </a:ext>
                </a:extLst>
              </p:cNvPr>
              <p:cNvCxnSpPr>
                <a:cxnSpLocks/>
                <a:stCxn id="17" idx="6"/>
                <a:endCxn id="19" idx="2"/>
              </p:cNvCxnSpPr>
              <p:nvPr/>
            </p:nvCxnSpPr>
            <p:spPr>
              <a:xfrm flipV="1">
                <a:off x="1194567" y="4021576"/>
                <a:ext cx="826197" cy="72839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3873CE40-1371-AC47-8181-485CA54B42AA}"/>
                  </a:ext>
                </a:extLst>
              </p:cNvPr>
              <p:cNvCxnSpPr>
                <a:cxnSpLocks/>
                <a:stCxn id="17" idx="6"/>
                <a:endCxn id="20" idx="2"/>
              </p:cNvCxnSpPr>
              <p:nvPr/>
            </p:nvCxnSpPr>
            <p:spPr>
              <a:xfrm flipV="1">
                <a:off x="1194567" y="4656283"/>
                <a:ext cx="826197" cy="93693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37068AFD-07F1-F848-8C3F-AF803F75EE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3436" y="4206880"/>
                <a:ext cx="0" cy="231611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C3F0B1B3-3F00-EB47-9694-65803E2A5364}"/>
                  </a:ext>
                </a:extLst>
              </p:cNvPr>
              <p:cNvCxnSpPr>
                <a:cxnSpLocks/>
                <a:stCxn id="18" idx="6"/>
                <a:endCxn id="19" idx="2"/>
              </p:cNvCxnSpPr>
              <p:nvPr/>
            </p:nvCxnSpPr>
            <p:spPr>
              <a:xfrm flipV="1">
                <a:off x="1194567" y="4021576"/>
                <a:ext cx="826197" cy="1326232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C461C2A7-264A-704C-A4E4-7D36127B5689}"/>
                  </a:ext>
                </a:extLst>
              </p:cNvPr>
              <p:cNvCxnSpPr>
                <a:cxnSpLocks/>
                <a:stCxn id="18" idx="6"/>
                <a:endCxn id="20" idx="2"/>
              </p:cNvCxnSpPr>
              <p:nvPr/>
            </p:nvCxnSpPr>
            <p:spPr>
              <a:xfrm flipV="1">
                <a:off x="1194567" y="4656283"/>
                <a:ext cx="826197" cy="691526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3CA96768-517D-734C-B117-FB59AC5E14BF}"/>
                  </a:ext>
                </a:extLst>
              </p:cNvPr>
              <p:cNvSpPr/>
              <p:nvPr/>
            </p:nvSpPr>
            <p:spPr>
              <a:xfrm>
                <a:off x="3004129" y="3925229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3148F9A3-7689-694E-B30D-4DA81C705EB0}"/>
                  </a:ext>
                </a:extLst>
              </p:cNvPr>
              <p:cNvSpPr/>
              <p:nvPr/>
            </p:nvSpPr>
            <p:spPr>
              <a:xfrm>
                <a:off x="3004129" y="4559936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09B000F1-874D-394E-8EA4-C339357513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6802" y="4206880"/>
                <a:ext cx="0" cy="231611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5198A41E-07DE-D346-A82F-B98AD1DE1270}"/>
                  </a:ext>
                </a:extLst>
              </p:cNvPr>
              <p:cNvCxnSpPr>
                <a:cxnSpLocks/>
                <a:stCxn id="19" idx="6"/>
                <a:endCxn id="26" idx="2"/>
              </p:cNvCxnSpPr>
              <p:nvPr/>
            </p:nvCxnSpPr>
            <p:spPr>
              <a:xfrm flipV="1">
                <a:off x="2206109" y="4020249"/>
                <a:ext cx="798020" cy="1327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5CAC2F77-F7A5-194A-B781-4E6D732BBC3D}"/>
                  </a:ext>
                </a:extLst>
              </p:cNvPr>
              <p:cNvCxnSpPr>
                <a:cxnSpLocks/>
                <a:stCxn id="19" idx="6"/>
                <a:endCxn id="27" idx="2"/>
              </p:cNvCxnSpPr>
              <p:nvPr/>
            </p:nvCxnSpPr>
            <p:spPr>
              <a:xfrm>
                <a:off x="2206109" y="4021576"/>
                <a:ext cx="798020" cy="63337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B3EEA451-F20F-6C44-8F90-0D8A0F3CC3C2}"/>
                  </a:ext>
                </a:extLst>
              </p:cNvPr>
              <p:cNvCxnSpPr>
                <a:cxnSpLocks/>
                <a:stCxn id="20" idx="6"/>
                <a:endCxn id="27" idx="2"/>
              </p:cNvCxnSpPr>
              <p:nvPr/>
            </p:nvCxnSpPr>
            <p:spPr>
              <a:xfrm flipV="1">
                <a:off x="2206109" y="4654955"/>
                <a:ext cx="798020" cy="1327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B3C1EDA0-C042-1C44-A6A5-D89CA0584B24}"/>
                  </a:ext>
                </a:extLst>
              </p:cNvPr>
              <p:cNvCxnSpPr>
                <a:cxnSpLocks/>
                <a:stCxn id="20" idx="6"/>
                <a:endCxn id="26" idx="2"/>
              </p:cNvCxnSpPr>
              <p:nvPr/>
            </p:nvCxnSpPr>
            <p:spPr>
              <a:xfrm flipV="1">
                <a:off x="2206109" y="4020249"/>
                <a:ext cx="798020" cy="63603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円/楕円 32">
                <a:extLst>
                  <a:ext uri="{FF2B5EF4-FFF2-40B4-BE49-F238E27FC236}">
                    <a16:creationId xmlns:a16="http://schemas.microsoft.com/office/drawing/2014/main" id="{EE637A3F-7BEF-D147-8FE5-A34833C9477F}"/>
                  </a:ext>
                </a:extLst>
              </p:cNvPr>
              <p:cNvSpPr/>
              <p:nvPr/>
            </p:nvSpPr>
            <p:spPr>
              <a:xfrm>
                <a:off x="4005854" y="4654955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FF26ECB9-028A-3B44-A4C5-E4BAD9C1C530}"/>
                  </a:ext>
                </a:extLst>
              </p:cNvPr>
              <p:cNvCxnSpPr>
                <a:cxnSpLocks/>
                <a:stCxn id="33" idx="2"/>
                <a:endCxn id="26" idx="6"/>
              </p:cNvCxnSpPr>
              <p:nvPr/>
            </p:nvCxnSpPr>
            <p:spPr>
              <a:xfrm flipH="1" flipV="1">
                <a:off x="3189475" y="4020249"/>
                <a:ext cx="816379" cy="729726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3A966CA8-23E4-C049-A257-D62DE0F09110}"/>
                  </a:ext>
                </a:extLst>
              </p:cNvPr>
              <p:cNvCxnSpPr>
                <a:cxnSpLocks/>
                <a:stCxn id="33" idx="2"/>
                <a:endCxn id="27" idx="6"/>
              </p:cNvCxnSpPr>
              <p:nvPr/>
            </p:nvCxnSpPr>
            <p:spPr>
              <a:xfrm flipH="1" flipV="1">
                <a:off x="3189475" y="4654956"/>
                <a:ext cx="816379" cy="9501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テキスト ボックス 35">
                    <a:extLst>
                      <a:ext uri="{FF2B5EF4-FFF2-40B4-BE49-F238E27FC236}">
                        <a16:creationId xmlns:a16="http://schemas.microsoft.com/office/drawing/2014/main" id="{49B7BCD2-D404-2C48-8F59-C1197A3DA19E}"/>
                      </a:ext>
                    </a:extLst>
                  </p:cNvPr>
                  <p:cNvSpPr txBox="1"/>
                  <p:nvPr/>
                </p:nvSpPr>
                <p:spPr>
                  <a:xfrm>
                    <a:off x="4098527" y="4475259"/>
                    <a:ext cx="562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ja-JP" altLang="en-US" sz="140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0220A4A2-96AF-4949-8742-241ABD1764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8527" y="4475259"/>
                    <a:ext cx="56297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正方形/長方形 36">
                    <a:extLst>
                      <a:ext uri="{FF2B5EF4-FFF2-40B4-BE49-F238E27FC236}">
                        <a16:creationId xmlns:a16="http://schemas.microsoft.com/office/drawing/2014/main" id="{0D5EB029-4CCA-5245-BF31-C6D15924E792}"/>
                      </a:ext>
                    </a:extLst>
                  </p:cNvPr>
                  <p:cNvSpPr/>
                  <p:nvPr/>
                </p:nvSpPr>
                <p:spPr>
                  <a:xfrm>
                    <a:off x="817243" y="4332998"/>
                    <a:ext cx="38234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4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正方形/長方形 25">
                    <a:extLst>
                      <a:ext uri="{FF2B5EF4-FFF2-40B4-BE49-F238E27FC236}">
                        <a16:creationId xmlns:a16="http://schemas.microsoft.com/office/drawing/2014/main" id="{0F95C1DF-F9F4-1242-96D8-342BB85768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243" y="4332998"/>
                    <a:ext cx="38234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8718F0C7-10B1-5948-84D3-656DD53890C3}"/>
                  </a:ext>
                </a:extLst>
              </p:cNvPr>
              <p:cNvSpPr/>
              <p:nvPr/>
            </p:nvSpPr>
            <p:spPr>
              <a:xfrm>
                <a:off x="2001701" y="5396186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/楕円 38">
                <a:extLst>
                  <a:ext uri="{FF2B5EF4-FFF2-40B4-BE49-F238E27FC236}">
                    <a16:creationId xmlns:a16="http://schemas.microsoft.com/office/drawing/2014/main" id="{9814F65E-EEF6-924C-AD71-AF9745D09AD7}"/>
                  </a:ext>
                </a:extLst>
              </p:cNvPr>
              <p:cNvSpPr/>
              <p:nvPr/>
            </p:nvSpPr>
            <p:spPr>
              <a:xfrm>
                <a:off x="2001701" y="6030892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A82FBF40-EB58-C041-9291-B0F97221C39B}"/>
                  </a:ext>
                </a:extLst>
              </p:cNvPr>
              <p:cNvCxnSpPr>
                <a:cxnSpLocks/>
                <a:stCxn id="17" idx="6"/>
                <a:endCxn id="38" idx="2"/>
              </p:cNvCxnSpPr>
              <p:nvPr/>
            </p:nvCxnSpPr>
            <p:spPr>
              <a:xfrm>
                <a:off x="1194567" y="4749975"/>
                <a:ext cx="807134" cy="74123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6CF12332-5AC4-DA48-AAEC-9694987DFDDD}"/>
                  </a:ext>
                </a:extLst>
              </p:cNvPr>
              <p:cNvCxnSpPr>
                <a:cxnSpLocks/>
                <a:stCxn id="17" idx="6"/>
                <a:endCxn id="39" idx="1"/>
              </p:cNvCxnSpPr>
              <p:nvPr/>
            </p:nvCxnSpPr>
            <p:spPr>
              <a:xfrm>
                <a:off x="1194567" y="4749975"/>
                <a:ext cx="834277" cy="130874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D5AC71D0-84FC-1C45-98D5-745A46300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4374" y="5676509"/>
                <a:ext cx="0" cy="231611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3092F3D0-1F43-E346-B2C3-6232412C4110}"/>
                  </a:ext>
                </a:extLst>
              </p:cNvPr>
              <p:cNvCxnSpPr>
                <a:cxnSpLocks/>
                <a:stCxn id="18" idx="6"/>
                <a:endCxn id="38" idx="2"/>
              </p:cNvCxnSpPr>
              <p:nvPr/>
            </p:nvCxnSpPr>
            <p:spPr>
              <a:xfrm>
                <a:off x="1194567" y="5347808"/>
                <a:ext cx="807134" cy="143397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DBB8F81B-C94E-6E4E-9D63-40F718BD6FCA}"/>
                  </a:ext>
                </a:extLst>
              </p:cNvPr>
              <p:cNvCxnSpPr>
                <a:cxnSpLocks/>
                <a:stCxn id="18" idx="6"/>
                <a:endCxn id="39" idx="1"/>
              </p:cNvCxnSpPr>
              <p:nvPr/>
            </p:nvCxnSpPr>
            <p:spPr>
              <a:xfrm>
                <a:off x="1194567" y="5347808"/>
                <a:ext cx="834277" cy="71091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円/楕円 44">
                <a:extLst>
                  <a:ext uri="{FF2B5EF4-FFF2-40B4-BE49-F238E27FC236}">
                    <a16:creationId xmlns:a16="http://schemas.microsoft.com/office/drawing/2014/main" id="{842E2D63-793A-D146-8DC6-45FD1ABED69B}"/>
                  </a:ext>
                </a:extLst>
              </p:cNvPr>
              <p:cNvSpPr/>
              <p:nvPr/>
            </p:nvSpPr>
            <p:spPr>
              <a:xfrm>
                <a:off x="2985067" y="5394859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円/楕円 45">
                <a:extLst>
                  <a:ext uri="{FF2B5EF4-FFF2-40B4-BE49-F238E27FC236}">
                    <a16:creationId xmlns:a16="http://schemas.microsoft.com/office/drawing/2014/main" id="{8E3D0A34-6231-7841-953B-31611FDE03AF}"/>
                  </a:ext>
                </a:extLst>
              </p:cNvPr>
              <p:cNvSpPr/>
              <p:nvPr/>
            </p:nvSpPr>
            <p:spPr>
              <a:xfrm>
                <a:off x="2985067" y="6029565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E55EBA8E-A63D-2A44-8926-261F63EA3D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7740" y="5676509"/>
                <a:ext cx="0" cy="231611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5F250CA7-1020-7D43-A327-74E2A4A13394}"/>
                  </a:ext>
                </a:extLst>
              </p:cNvPr>
              <p:cNvCxnSpPr>
                <a:cxnSpLocks/>
                <a:stCxn id="38" idx="6"/>
                <a:endCxn id="45" idx="2"/>
              </p:cNvCxnSpPr>
              <p:nvPr/>
            </p:nvCxnSpPr>
            <p:spPr>
              <a:xfrm flipV="1">
                <a:off x="2187047" y="5489878"/>
                <a:ext cx="798020" cy="1327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6833115A-3D07-1348-AA51-1CAE27E767C1}"/>
                  </a:ext>
                </a:extLst>
              </p:cNvPr>
              <p:cNvCxnSpPr>
                <a:cxnSpLocks/>
                <a:stCxn id="38" idx="6"/>
                <a:endCxn id="46" idx="2"/>
              </p:cNvCxnSpPr>
              <p:nvPr/>
            </p:nvCxnSpPr>
            <p:spPr>
              <a:xfrm>
                <a:off x="2187047" y="5491206"/>
                <a:ext cx="798020" cy="63337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>
                <a:extLst>
                  <a:ext uri="{FF2B5EF4-FFF2-40B4-BE49-F238E27FC236}">
                    <a16:creationId xmlns:a16="http://schemas.microsoft.com/office/drawing/2014/main" id="{AF4BB04A-E596-9C40-AA29-D2CFFB25CCD5}"/>
                  </a:ext>
                </a:extLst>
              </p:cNvPr>
              <p:cNvCxnSpPr>
                <a:cxnSpLocks/>
                <a:stCxn id="39" idx="6"/>
                <a:endCxn id="46" idx="2"/>
              </p:cNvCxnSpPr>
              <p:nvPr/>
            </p:nvCxnSpPr>
            <p:spPr>
              <a:xfrm flipV="1">
                <a:off x="2187047" y="6124585"/>
                <a:ext cx="798020" cy="1327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D03B76CE-8F37-3C41-A822-C1574000124F}"/>
                  </a:ext>
                </a:extLst>
              </p:cNvPr>
              <p:cNvCxnSpPr>
                <a:cxnSpLocks/>
                <a:stCxn id="39" idx="6"/>
                <a:endCxn id="45" idx="2"/>
              </p:cNvCxnSpPr>
              <p:nvPr/>
            </p:nvCxnSpPr>
            <p:spPr>
              <a:xfrm flipV="1">
                <a:off x="2187047" y="5489878"/>
                <a:ext cx="798020" cy="63603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円/楕円 51">
                <a:extLst>
                  <a:ext uri="{FF2B5EF4-FFF2-40B4-BE49-F238E27FC236}">
                    <a16:creationId xmlns:a16="http://schemas.microsoft.com/office/drawing/2014/main" id="{285349F8-F6B2-0B4E-A920-578A7B604654}"/>
                  </a:ext>
                </a:extLst>
              </p:cNvPr>
              <p:cNvSpPr/>
              <p:nvPr/>
            </p:nvSpPr>
            <p:spPr>
              <a:xfrm>
                <a:off x="4005855" y="5241589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C3464C5B-CF31-4342-AC7F-FE36D0C8FCBD}"/>
                  </a:ext>
                </a:extLst>
              </p:cNvPr>
              <p:cNvCxnSpPr>
                <a:cxnSpLocks/>
                <a:stCxn id="52" idx="2"/>
                <a:endCxn id="45" idx="6"/>
              </p:cNvCxnSpPr>
              <p:nvPr/>
            </p:nvCxnSpPr>
            <p:spPr>
              <a:xfrm flipH="1">
                <a:off x="3170413" y="5336609"/>
                <a:ext cx="835442" cy="15327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6E23FCB8-0FF3-0C4D-97CA-53E70C8CC799}"/>
                  </a:ext>
                </a:extLst>
              </p:cNvPr>
              <p:cNvCxnSpPr>
                <a:cxnSpLocks/>
                <a:stCxn id="52" idx="2"/>
                <a:endCxn id="46" idx="6"/>
              </p:cNvCxnSpPr>
              <p:nvPr/>
            </p:nvCxnSpPr>
            <p:spPr>
              <a:xfrm flipH="1">
                <a:off x="3170413" y="5336609"/>
                <a:ext cx="835442" cy="787976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1A068AD2-3EE4-8744-BAB9-F45F590EBAA8}"/>
                      </a:ext>
                    </a:extLst>
                  </p:cNvPr>
                  <p:cNvSpPr txBox="1"/>
                  <p:nvPr/>
                </p:nvSpPr>
                <p:spPr>
                  <a:xfrm>
                    <a:off x="4098527" y="5061893"/>
                    <a:ext cx="54482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kumimoji="1" lang="en-US" altLang="ja-JP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ja-JP" altLang="en-US" sz="140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テキスト ボックス 44">
                    <a:extLst>
                      <a:ext uri="{FF2B5EF4-FFF2-40B4-BE49-F238E27FC236}">
                        <a16:creationId xmlns:a16="http://schemas.microsoft.com/office/drawing/2014/main" id="{276AF539-B254-3845-9AC6-56B41BD57F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8527" y="5061893"/>
                    <a:ext cx="544829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正方形/長方形 55">
                    <a:extLst>
                      <a:ext uri="{FF2B5EF4-FFF2-40B4-BE49-F238E27FC236}">
                        <a16:creationId xmlns:a16="http://schemas.microsoft.com/office/drawing/2014/main" id="{D9068E39-1783-0142-9892-C0B0CBCA8335}"/>
                      </a:ext>
                    </a:extLst>
                  </p:cNvPr>
                  <p:cNvSpPr/>
                  <p:nvPr/>
                </p:nvSpPr>
                <p:spPr>
                  <a:xfrm>
                    <a:off x="812218" y="5432789"/>
                    <a:ext cx="38651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4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正方形/長方形 47">
                    <a:extLst>
                      <a:ext uri="{FF2B5EF4-FFF2-40B4-BE49-F238E27FC236}">
                        <a16:creationId xmlns:a16="http://schemas.microsoft.com/office/drawing/2014/main" id="{CFF05447-9DCF-814D-89CE-09000F766E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218" y="5432789"/>
                    <a:ext cx="386516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0994C57C-2823-A54A-A75E-B44045AA0C9D}"/>
                    </a:ext>
                  </a:extLst>
                </p:cNvPr>
                <p:cNvSpPr/>
                <p:nvPr/>
              </p:nvSpPr>
              <p:spPr>
                <a:xfrm>
                  <a:off x="4262502" y="5384822"/>
                  <a:ext cx="4437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oMath>
                    </m:oMathPara>
                  </a14:m>
                  <a:endParaRPr lang="ja-JP" altLang="en-US" sz="160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正方形/長方形 50">
                  <a:extLst>
                    <a:ext uri="{FF2B5EF4-FFF2-40B4-BE49-F238E27FC236}">
                      <a16:creationId xmlns:a16="http://schemas.microsoft.com/office/drawing/2014/main" id="{BFBD4500-EC2A-8847-913D-ACE8B2CB4A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502" y="5384822"/>
                  <a:ext cx="443711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915E7A70-3D32-684E-A1CC-4F4B08332A8A}"/>
                    </a:ext>
                  </a:extLst>
                </p:cNvPr>
                <p:cNvSpPr/>
                <p:nvPr/>
              </p:nvSpPr>
              <p:spPr>
                <a:xfrm>
                  <a:off x="4245701" y="3396268"/>
                  <a:ext cx="46179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oMath>
                    </m:oMathPara>
                  </a14:m>
                  <a:endParaRPr lang="ja-JP" altLang="en-US" sz="16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185C7132-6C8E-184C-9192-BEC4D486DC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5701" y="3396268"/>
                  <a:ext cx="461793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7907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54A0125-31B8-E84C-A98E-3F793179B6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Detail calculation of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n-US" altLang="ja-JP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en-US" altLang="ja-JP" dirty="0"/>
                  <a:t>: next state 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en-US" altLang="ja-JP" dirty="0"/>
                  <a:t> second after)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ja-JP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ja-JP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ja-JP" sz="18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ja-JP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ja-JP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n-US" altLang="ja-JP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ja-JP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18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ja-JP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  <m:r>
                          <a:rPr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ja-JP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𝑅𝑎</m:t>
                        </m:r>
                        <m:d>
                          <m:dPr>
                            <m:ctrlP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  <m:r>
                          <a:rPr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altLang="ja-JP" sz="18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d>
                    <m:r>
                      <a:rPr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e>
                    </m:d>
                    <m:r>
                      <a:rPr lang="en-US" altLang="ja-JP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ja-JP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d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))}</m:t>
                    </m:r>
                  </m:oMath>
                </a14:m>
                <a:endParaRPr kumimoji="1" lang="en-US" altLang="ja-JP" sz="1800" i="1" dirty="0"/>
              </a:p>
              <a:p>
                <a:pPr lvl="1"/>
                <a:endParaRPr lang="en-US" altLang="ja-JP" sz="180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p>
                          <m:sSup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m:rPr>
                        <m:aln/>
                      </m:rP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e>
                    </m:d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</m:oMath>
                </a14:m>
                <a:endParaRPr lang="en-US" altLang="ja-JP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ja-JP" sz="1800" dirty="0">
                    <a:solidFill>
                      <a:schemeClr val="bg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     	                      </a:t>
                </a:r>
                <a14:m>
                  <m:oMath xmlns:m="http://schemas.openxmlformats.org/officeDocument/2006/math">
                    <m:r>
                      <a:rPr lang="en-US" altLang="ja-JP" sz="1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ja-JP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sz="1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ja-JP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ja-JP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ja-JP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ja-JP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ja-JP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altLang="ja-JP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ja-JP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d>
                    <m:r>
                      <a:rPr lang="en-US" altLang="ja-JP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ja-JP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altLang="ja-JP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ja-JP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ja-JP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ja-JP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ja-JP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</m:t>
                    </m:r>
                    <m:d>
                      <m:dPr>
                        <m:ctrlPr>
                          <a:rPr lang="en-US" altLang="ja-JP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e>
                        <m:sSup>
                          <m:sSupPr>
                            <m:ctrlPr>
                              <a:rPr lang="en-US" altLang="ja-JP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d>
                    <m:r>
                      <a:rPr lang="en-US" altLang="ja-JP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ja-JP" sz="180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ja-JP" sz="1800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n-US" altLang="ja-JP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altLang="ja-JP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ja-JP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ja-JP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ja-JP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ja-JP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d>
                    <m:r>
                      <a:rPr lang="en-US" altLang="ja-JP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ja-JP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ja-JP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ja-JP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  <m:r>
                      <a:rPr lang="en-US" altLang="ja-JP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p>
                          <m:sSupPr>
                            <m:ctrlP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p>
                          <m:sSupPr>
                            <m:ctrlP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ja-JP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   </a:t>
                </a:r>
                <a14:m>
                  <m:oMath xmlns:m="http://schemas.openxmlformats.org/officeDocument/2006/math">
                    <m:r>
                      <a:rPr lang="en-US" altLang="ja-JP" sz="18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altLang="ja-JP" sz="1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sz="18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p>
                      <m:sSupPr>
                        <m:ctrlPr>
                          <a:rPr lang="en-US" altLang="ja-JP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p>
                          <m:sSupPr>
                            <m:ctrlPr>
                              <a:rPr lang="en-US" altLang="ja-JP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altLang="ja-JP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ja-JP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p>
                          <m:sSupPr>
                            <m:ctrlPr>
                              <a:rPr lang="en-US" altLang="ja-JP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ja-JP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ja-JP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n-US" altLang="ja-JP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ja-JP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ja-JP" sz="1600" i="1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ja-JP" dirty="0">
                    <a:ea typeface="Cambria Math" panose="02040503050406030204" pitchFamily="18" charset="0"/>
                  </a:rPr>
                  <a:t>Considering the equation</a:t>
                </a:r>
              </a:p>
              <a:p>
                <a:pPr lvl="2"/>
                <a:r>
                  <a:rPr lang="en-US" altLang="ja-JP" sz="1600" dirty="0"/>
                  <a:t>Is there region in parameter space where policy gradient steep?</a:t>
                </a:r>
              </a:p>
              <a:p>
                <a:pPr marL="914400" lvl="2" indent="0">
                  <a:buNone/>
                </a:pPr>
                <a:br>
                  <a:rPr lang="en-US" altLang="ja-JP" sz="1600" i="1" dirty="0">
                    <a:ea typeface="Cambria Math" panose="02040503050406030204" pitchFamily="18" charset="0"/>
                  </a:rPr>
                </a:br>
                <a:endParaRPr lang="en-US" altLang="ja-JP" sz="1600" i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54A0125-31B8-E84C-A98E-3F793179B6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7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7080699-9C8E-0647-B59A-08ED55D1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143B74A-2F45-9F48-8DF3-D4685476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E0DCB2D-2A47-3245-9019-8F8C87DB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77C03FC-5E73-2940-ADD0-A5412E1C4CE8}"/>
              </a:ext>
            </a:extLst>
          </p:cNvPr>
          <p:cNvCxnSpPr>
            <a:cxnSpLocks/>
          </p:cNvCxnSpPr>
          <p:nvPr/>
        </p:nvCxnSpPr>
        <p:spPr>
          <a:xfrm>
            <a:off x="4122699" y="2211291"/>
            <a:ext cx="4374531" cy="372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E03ED2D-E022-6B4C-BCF7-F2542E360ED9}"/>
                  </a:ext>
                </a:extLst>
              </p:cNvPr>
              <p:cNvSpPr txBox="1"/>
              <p:nvPr/>
            </p:nvSpPr>
            <p:spPr>
              <a:xfrm>
                <a:off x="7029252" y="2211291"/>
                <a:ext cx="1774845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ja-JP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>
                  <a:solidFill>
                    <a:schemeClr val="bg1">
                      <a:lumMod val="65000"/>
                    </a:schemeClr>
                  </a:solidFill>
                  <a:latin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E03ED2D-E022-6B4C-BCF7-F2542E360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252" y="2211291"/>
                <a:ext cx="1774845" cy="404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22CA312-B72F-F54B-9E9D-80F871548F83}"/>
              </a:ext>
            </a:extLst>
          </p:cNvPr>
          <p:cNvCxnSpPr>
            <a:cxnSpLocks/>
          </p:cNvCxnSpPr>
          <p:nvPr/>
        </p:nvCxnSpPr>
        <p:spPr>
          <a:xfrm>
            <a:off x="3434576" y="2922016"/>
            <a:ext cx="332468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D078BFA-2962-D444-94E4-29CE0E537B73}"/>
                  </a:ext>
                </a:extLst>
              </p:cNvPr>
              <p:cNvSpPr txBox="1"/>
              <p:nvPr/>
            </p:nvSpPr>
            <p:spPr>
              <a:xfrm>
                <a:off x="5752183" y="2922016"/>
                <a:ext cx="1115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sSup>
                        <m:sSupPr>
                          <m:ctrlPr>
                            <a:rPr lang="en-US" altLang="ja-JP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ja-JP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ja-JP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ja-JP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>
                  <a:solidFill>
                    <a:schemeClr val="bg1">
                      <a:lumMod val="65000"/>
                    </a:schemeClr>
                  </a:solidFill>
                  <a:latin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D078BFA-2962-D444-94E4-29CE0E537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183" y="2922016"/>
                <a:ext cx="11155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23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7BD5D10-E54A-BE42-B14B-286617D2CB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Strategy</a:t>
                </a:r>
              </a:p>
              <a:p>
                <a:pPr lvl="1"/>
                <a:r>
                  <a:rPr lang="en-US" altLang="ja-JP" dirty="0"/>
                  <a:t>If there is the reason, why the policy gradient suddenly changed,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en-US" altLang="ja-JP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lvl="2"/>
                <a:r>
                  <a:rPr lang="en-US" altLang="ja-JP" dirty="0"/>
                  <a:t>Ahead for master thesis(?)</a:t>
                </a:r>
              </a:p>
              <a:p>
                <a:pPr lvl="2"/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pPr lvl="1"/>
                <a:r>
                  <a:rPr kumimoji="1" lang="en-US" altLang="ja-JP" dirty="0"/>
                  <a:t>If not</a:t>
                </a:r>
                <a:r>
                  <a:rPr lang="en-US" altLang="ja-JP" dirty="0"/>
                  <a:t>, it means the reason above is in DDPG’s approximation</a:t>
                </a:r>
              </a:p>
              <a:p>
                <a:pPr lvl="2"/>
                <a:r>
                  <a:rPr kumimoji="1" lang="en-US" altLang="ja-JP" dirty="0"/>
                  <a:t>For master thesis, 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en-US" altLang="ja-JP" dirty="0"/>
                  <a:t> for theoretical </a:t>
                </a:r>
                <a:r>
                  <a:rPr lang="en-US" altLang="ja-JP" dirty="0"/>
                  <a:t>h</a:t>
                </a:r>
                <a:r>
                  <a:rPr kumimoji="1" lang="en-US" altLang="ja-JP" dirty="0"/>
                  <a:t>yper parameter settings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7BD5D10-E54A-BE42-B14B-286617D2C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30B9143-771A-EA49-B35A-945F8A00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3BE7C9-0F25-2044-AC3B-745B81A8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1EA8490-11EB-054B-834F-63B58E5B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98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8DB4A4F-E6EF-314B-9C7F-C33701DE09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572" y="1103023"/>
                <a:ext cx="8480182" cy="5006090"/>
              </a:xfrm>
            </p:spPr>
            <p:txBody>
              <a:bodyPr/>
              <a:lstStyle/>
              <a:p>
                <a:r>
                  <a:rPr lang="en-US" altLang="ja-JP" dirty="0">
                    <a:ea typeface="Cambria Math" panose="02040503050406030204" pitchFamily="18" charset="0"/>
                  </a:rPr>
                  <a:t>Is there validity to divide policy function into two NNs?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ja-JP" dirty="0"/>
                  <a:t> expresses the combined network: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en-US" altLang="ja-JP" dirty="0"/>
                  <a:t>Because small changes of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ja-JP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en-US" altLang="ja-JP" b="0" dirty="0">
                    <a:ea typeface="Cambria Math" panose="02040503050406030204" pitchFamily="18" charset="0"/>
                  </a:rPr>
                  <a:t> does not affect the output of the other NN,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ja-JP" b="0" dirty="0">
                    <a:ea typeface="Cambria Math" panose="02040503050406030204" pitchFamily="18" charset="0"/>
                  </a:rPr>
                  <a:t> can be calculated simply.</a:t>
                </a:r>
              </a:p>
              <a:p>
                <a:pPr lvl="1"/>
                <a:r>
                  <a:rPr lang="en-US" altLang="ja-JP" b="0" dirty="0">
                    <a:ea typeface="Cambria Math" panose="02040503050406030204" pitchFamily="18" charset="0"/>
                  </a:rPr>
                  <a:t>Is there validity to set th</a:t>
                </a:r>
                <a:r>
                  <a:rPr lang="en-US" altLang="ja-JP" dirty="0">
                    <a:ea typeface="Cambria Math" panose="02040503050406030204" pitchFamily="18" charset="0"/>
                  </a:rPr>
                  <a:t>e argument of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ja-JP" b="0" dirty="0">
                    <a:ea typeface="Cambria Math" panose="02040503050406030204" pitchFamily="18" charset="0"/>
                  </a:rPr>
                  <a:t> to be 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ja-JP" b="0" dirty="0">
                    <a:ea typeface="Cambria Math" panose="02040503050406030204" pitchFamily="18" charset="0"/>
                  </a:rPr>
                  <a:t>, without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ja-JP" b="0" dirty="0">
                    <a:ea typeface="Cambria Math" panose="02040503050406030204" pitchFamily="18" charset="0"/>
                  </a:rPr>
                  <a:t>? 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8DB4A4F-E6EF-314B-9C7F-C33701DE0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572" y="1103023"/>
                <a:ext cx="8480182" cy="5006090"/>
              </a:xfrm>
              <a:blipFill>
                <a:blip r:embed="rId2"/>
                <a:stretch>
                  <a:fillRect l="-598" t="-1266" r="-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AA1419-4488-F341-8BDD-ACF19093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FF186DF-C3CA-8248-9970-DB07569C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20D5D537-4CDC-744E-849A-94D1956F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Weekly Report</a:t>
            </a:r>
            <a:endParaRPr kumimoji="1" lang="ja-JP" altLang="en-US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52CEF5E8-2905-BB46-95E0-17D43EE4183F}"/>
              </a:ext>
            </a:extLst>
          </p:cNvPr>
          <p:cNvGrpSpPr/>
          <p:nvPr/>
        </p:nvGrpSpPr>
        <p:grpSpPr>
          <a:xfrm>
            <a:off x="1304716" y="1952547"/>
            <a:ext cx="3849284" cy="2328435"/>
            <a:chOff x="1657350" y="3396268"/>
            <a:chExt cx="3849284" cy="2328435"/>
          </a:xfrm>
        </p:grpSpPr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0331793D-5785-4C43-B05D-B00DC7FC84CA}"/>
                </a:ext>
              </a:extLst>
            </p:cNvPr>
            <p:cNvGrpSpPr/>
            <p:nvPr/>
          </p:nvGrpSpPr>
          <p:grpSpPr>
            <a:xfrm>
              <a:off x="1657350" y="3429000"/>
              <a:ext cx="3849284" cy="2295703"/>
              <a:chOff x="812218" y="3925229"/>
              <a:chExt cx="3849284" cy="2295703"/>
            </a:xfrm>
          </p:grpSpPr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DF8B9563-02DB-5B41-B306-461B3BFA685D}"/>
                  </a:ext>
                </a:extLst>
              </p:cNvPr>
              <p:cNvSpPr/>
              <p:nvPr/>
            </p:nvSpPr>
            <p:spPr>
              <a:xfrm>
                <a:off x="1009221" y="4654955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1A48449C-DF7E-DE44-9839-771D785B99F6}"/>
                  </a:ext>
                </a:extLst>
              </p:cNvPr>
              <p:cNvSpPr/>
              <p:nvPr/>
            </p:nvSpPr>
            <p:spPr>
              <a:xfrm>
                <a:off x="1009221" y="5252789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F2714CE8-8720-F84D-B7DA-A6FCB6C2E78E}"/>
                  </a:ext>
                </a:extLst>
              </p:cNvPr>
              <p:cNvSpPr/>
              <p:nvPr/>
            </p:nvSpPr>
            <p:spPr>
              <a:xfrm>
                <a:off x="2020763" y="3926556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2F62211-63A5-3C44-8740-0A46DD25F4F9}"/>
                  </a:ext>
                </a:extLst>
              </p:cNvPr>
              <p:cNvSpPr/>
              <p:nvPr/>
            </p:nvSpPr>
            <p:spPr>
              <a:xfrm>
                <a:off x="2020763" y="4561263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0B30214B-B759-8444-9514-FAC8A19DE690}"/>
                  </a:ext>
                </a:extLst>
              </p:cNvPr>
              <p:cNvCxnSpPr>
                <a:cxnSpLocks/>
                <a:stCxn id="6" idx="6"/>
                <a:endCxn id="8" idx="2"/>
              </p:cNvCxnSpPr>
              <p:nvPr/>
            </p:nvCxnSpPr>
            <p:spPr>
              <a:xfrm flipV="1">
                <a:off x="1194567" y="4021576"/>
                <a:ext cx="826197" cy="72839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CCE4721B-8C62-5849-9F4F-C20C6F83913F}"/>
                  </a:ext>
                </a:extLst>
              </p:cNvPr>
              <p:cNvCxnSpPr>
                <a:cxnSpLocks/>
                <a:stCxn id="6" idx="6"/>
                <a:endCxn id="9" idx="2"/>
              </p:cNvCxnSpPr>
              <p:nvPr/>
            </p:nvCxnSpPr>
            <p:spPr>
              <a:xfrm flipV="1">
                <a:off x="1194567" y="4656283"/>
                <a:ext cx="826197" cy="93693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9A5682EA-FBD8-7349-809B-69C4288914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3436" y="4206880"/>
                <a:ext cx="0" cy="231611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C628FEBC-B17A-F446-9C4F-E1F52CB88B74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 flipV="1">
                <a:off x="1194567" y="4021576"/>
                <a:ext cx="826197" cy="1326232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E21FE1AE-E7AE-E249-8FD1-9F2024F6CD41}"/>
                  </a:ext>
                </a:extLst>
              </p:cNvPr>
              <p:cNvCxnSpPr>
                <a:cxnSpLocks/>
                <a:stCxn id="7" idx="6"/>
                <a:endCxn id="9" idx="2"/>
              </p:cNvCxnSpPr>
              <p:nvPr/>
            </p:nvCxnSpPr>
            <p:spPr>
              <a:xfrm flipV="1">
                <a:off x="1194567" y="4656283"/>
                <a:ext cx="826197" cy="691526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FE9059F8-D273-6D42-A678-3A182CD08B28}"/>
                  </a:ext>
                </a:extLst>
              </p:cNvPr>
              <p:cNvSpPr/>
              <p:nvPr/>
            </p:nvSpPr>
            <p:spPr>
              <a:xfrm>
                <a:off x="3004129" y="3925229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/楕円 15">
                <a:extLst>
                  <a:ext uri="{FF2B5EF4-FFF2-40B4-BE49-F238E27FC236}">
                    <a16:creationId xmlns:a16="http://schemas.microsoft.com/office/drawing/2014/main" id="{3E77AC92-C08B-9444-AC49-60CD9FD98DEA}"/>
                  </a:ext>
                </a:extLst>
              </p:cNvPr>
              <p:cNvSpPr/>
              <p:nvPr/>
            </p:nvSpPr>
            <p:spPr>
              <a:xfrm>
                <a:off x="3004129" y="4559936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01501BFC-3A28-1841-BA1B-95B4DB4E9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6802" y="4206880"/>
                <a:ext cx="0" cy="231611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8E410C89-9211-1340-A50F-3ADFDFEA22BB}"/>
                  </a:ext>
                </a:extLst>
              </p:cNvPr>
              <p:cNvCxnSpPr>
                <a:cxnSpLocks/>
                <a:stCxn id="8" idx="6"/>
                <a:endCxn id="15" idx="2"/>
              </p:cNvCxnSpPr>
              <p:nvPr/>
            </p:nvCxnSpPr>
            <p:spPr>
              <a:xfrm flipV="1">
                <a:off x="2206109" y="4020249"/>
                <a:ext cx="798020" cy="1327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BA449A4A-1139-7B42-8438-647CE9D92AE5}"/>
                  </a:ext>
                </a:extLst>
              </p:cNvPr>
              <p:cNvCxnSpPr>
                <a:cxnSpLocks/>
                <a:stCxn id="8" idx="6"/>
                <a:endCxn id="16" idx="2"/>
              </p:cNvCxnSpPr>
              <p:nvPr/>
            </p:nvCxnSpPr>
            <p:spPr>
              <a:xfrm>
                <a:off x="2206109" y="4021576"/>
                <a:ext cx="798020" cy="63337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AECBA229-B0E9-FF4E-8FF4-1A5C4EF5294A}"/>
                  </a:ext>
                </a:extLst>
              </p:cNvPr>
              <p:cNvCxnSpPr>
                <a:cxnSpLocks/>
                <a:stCxn id="9" idx="6"/>
                <a:endCxn id="16" idx="2"/>
              </p:cNvCxnSpPr>
              <p:nvPr/>
            </p:nvCxnSpPr>
            <p:spPr>
              <a:xfrm flipV="1">
                <a:off x="2206109" y="4654955"/>
                <a:ext cx="798020" cy="1327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B93A60B5-3682-3543-9C10-68E0173DC3B3}"/>
                  </a:ext>
                </a:extLst>
              </p:cNvPr>
              <p:cNvCxnSpPr>
                <a:cxnSpLocks/>
                <a:stCxn id="9" idx="6"/>
                <a:endCxn id="15" idx="2"/>
              </p:cNvCxnSpPr>
              <p:nvPr/>
            </p:nvCxnSpPr>
            <p:spPr>
              <a:xfrm flipV="1">
                <a:off x="2206109" y="4020249"/>
                <a:ext cx="798020" cy="63603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B791657F-0618-B34A-9590-3881251138DB}"/>
                  </a:ext>
                </a:extLst>
              </p:cNvPr>
              <p:cNvSpPr/>
              <p:nvPr/>
            </p:nvSpPr>
            <p:spPr>
              <a:xfrm>
                <a:off x="4005854" y="4654955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73FFFB48-F9BD-E445-86A6-B95BD6EA0FD2}"/>
                  </a:ext>
                </a:extLst>
              </p:cNvPr>
              <p:cNvCxnSpPr>
                <a:cxnSpLocks/>
                <a:stCxn id="22" idx="2"/>
                <a:endCxn id="15" idx="6"/>
              </p:cNvCxnSpPr>
              <p:nvPr/>
            </p:nvCxnSpPr>
            <p:spPr>
              <a:xfrm flipH="1" flipV="1">
                <a:off x="3189475" y="4020249"/>
                <a:ext cx="816379" cy="729726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766F440-ACAD-C449-825F-DCE6AC69C239}"/>
                  </a:ext>
                </a:extLst>
              </p:cNvPr>
              <p:cNvCxnSpPr>
                <a:cxnSpLocks/>
                <a:stCxn id="22" idx="2"/>
                <a:endCxn id="16" idx="6"/>
              </p:cNvCxnSpPr>
              <p:nvPr/>
            </p:nvCxnSpPr>
            <p:spPr>
              <a:xfrm flipH="1" flipV="1">
                <a:off x="3189475" y="4654956"/>
                <a:ext cx="816379" cy="9501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0220A4A2-96AF-4949-8742-241ABD17646F}"/>
                      </a:ext>
                    </a:extLst>
                  </p:cNvPr>
                  <p:cNvSpPr txBox="1"/>
                  <p:nvPr/>
                </p:nvSpPr>
                <p:spPr>
                  <a:xfrm>
                    <a:off x="4098527" y="4475259"/>
                    <a:ext cx="562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ja-JP" altLang="en-US" sz="140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0220A4A2-96AF-4949-8742-241ABD1764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8527" y="4475259"/>
                    <a:ext cx="56297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正方形/長方形 25">
                    <a:extLst>
                      <a:ext uri="{FF2B5EF4-FFF2-40B4-BE49-F238E27FC236}">
                        <a16:creationId xmlns:a16="http://schemas.microsoft.com/office/drawing/2014/main" id="{0F95C1DF-F9F4-1242-96D8-342BB8576850}"/>
                      </a:ext>
                    </a:extLst>
                  </p:cNvPr>
                  <p:cNvSpPr/>
                  <p:nvPr/>
                </p:nvSpPr>
                <p:spPr>
                  <a:xfrm>
                    <a:off x="817243" y="4332998"/>
                    <a:ext cx="38234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4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正方形/長方形 25">
                    <a:extLst>
                      <a:ext uri="{FF2B5EF4-FFF2-40B4-BE49-F238E27FC236}">
                        <a16:creationId xmlns:a16="http://schemas.microsoft.com/office/drawing/2014/main" id="{0F95C1DF-F9F4-1242-96D8-342BB85768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243" y="4332998"/>
                    <a:ext cx="38234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8C05AC09-D5FE-C547-8AE8-9E3687AB7159}"/>
                  </a:ext>
                </a:extLst>
              </p:cNvPr>
              <p:cNvSpPr/>
              <p:nvPr/>
            </p:nvSpPr>
            <p:spPr>
              <a:xfrm>
                <a:off x="2001701" y="5396186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3C9D833A-8C91-9F41-A211-335095648BF3}"/>
                  </a:ext>
                </a:extLst>
              </p:cNvPr>
              <p:cNvSpPr/>
              <p:nvPr/>
            </p:nvSpPr>
            <p:spPr>
              <a:xfrm>
                <a:off x="2001701" y="6030892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AE9DFBDB-EB11-414A-B763-A28319765371}"/>
                  </a:ext>
                </a:extLst>
              </p:cNvPr>
              <p:cNvCxnSpPr>
                <a:cxnSpLocks/>
                <a:stCxn id="6" idx="6"/>
                <a:endCxn id="28" idx="2"/>
              </p:cNvCxnSpPr>
              <p:nvPr/>
            </p:nvCxnSpPr>
            <p:spPr>
              <a:xfrm>
                <a:off x="1194567" y="4749975"/>
                <a:ext cx="807134" cy="74123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BD24E86A-BEDC-6646-9E9C-DFCCAACAFBAC}"/>
                  </a:ext>
                </a:extLst>
              </p:cNvPr>
              <p:cNvCxnSpPr>
                <a:cxnSpLocks/>
                <a:stCxn id="6" idx="6"/>
                <a:endCxn id="29" idx="1"/>
              </p:cNvCxnSpPr>
              <p:nvPr/>
            </p:nvCxnSpPr>
            <p:spPr>
              <a:xfrm>
                <a:off x="1194567" y="4749975"/>
                <a:ext cx="834277" cy="130874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8A63934E-3786-4543-9107-D95B1B05E3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4374" y="5676509"/>
                <a:ext cx="0" cy="231611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6137D2EB-CD7A-0B4F-8909-6A698F875840}"/>
                  </a:ext>
                </a:extLst>
              </p:cNvPr>
              <p:cNvCxnSpPr>
                <a:cxnSpLocks/>
                <a:stCxn id="7" idx="6"/>
                <a:endCxn id="28" idx="2"/>
              </p:cNvCxnSpPr>
              <p:nvPr/>
            </p:nvCxnSpPr>
            <p:spPr>
              <a:xfrm>
                <a:off x="1194567" y="5347808"/>
                <a:ext cx="807134" cy="143397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FC3D5853-F3D8-C849-862D-538C9430E7A8}"/>
                  </a:ext>
                </a:extLst>
              </p:cNvPr>
              <p:cNvCxnSpPr>
                <a:cxnSpLocks/>
                <a:stCxn id="7" idx="6"/>
                <a:endCxn id="29" idx="1"/>
              </p:cNvCxnSpPr>
              <p:nvPr/>
            </p:nvCxnSpPr>
            <p:spPr>
              <a:xfrm>
                <a:off x="1194567" y="5347808"/>
                <a:ext cx="834277" cy="71091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円/楕円 34">
                <a:extLst>
                  <a:ext uri="{FF2B5EF4-FFF2-40B4-BE49-F238E27FC236}">
                    <a16:creationId xmlns:a16="http://schemas.microsoft.com/office/drawing/2014/main" id="{69F00EAF-1793-674D-A2C5-5EB0D7213BCF}"/>
                  </a:ext>
                </a:extLst>
              </p:cNvPr>
              <p:cNvSpPr/>
              <p:nvPr/>
            </p:nvSpPr>
            <p:spPr>
              <a:xfrm>
                <a:off x="2985067" y="5394859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7D559B35-63BB-D547-BE7F-B1AA48B99ED9}"/>
                  </a:ext>
                </a:extLst>
              </p:cNvPr>
              <p:cNvSpPr/>
              <p:nvPr/>
            </p:nvSpPr>
            <p:spPr>
              <a:xfrm>
                <a:off x="2985067" y="6029565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CCE7C8DD-AF21-1840-96A7-39DA28A05A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7740" y="5676509"/>
                <a:ext cx="0" cy="231611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46F2AB78-ED0C-1142-B309-A248642C9FAE}"/>
                  </a:ext>
                </a:extLst>
              </p:cNvPr>
              <p:cNvCxnSpPr>
                <a:cxnSpLocks/>
                <a:stCxn id="28" idx="6"/>
                <a:endCxn id="35" idx="2"/>
              </p:cNvCxnSpPr>
              <p:nvPr/>
            </p:nvCxnSpPr>
            <p:spPr>
              <a:xfrm flipV="1">
                <a:off x="2187047" y="5489878"/>
                <a:ext cx="798020" cy="1327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D9AEA4B8-6AB6-0644-B80D-245B747AA5F1}"/>
                  </a:ext>
                </a:extLst>
              </p:cNvPr>
              <p:cNvCxnSpPr>
                <a:cxnSpLocks/>
                <a:stCxn id="28" idx="6"/>
                <a:endCxn id="36" idx="2"/>
              </p:cNvCxnSpPr>
              <p:nvPr/>
            </p:nvCxnSpPr>
            <p:spPr>
              <a:xfrm>
                <a:off x="2187047" y="5491206"/>
                <a:ext cx="798020" cy="63337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954E9668-915D-9840-A5B5-3E918D01C949}"/>
                  </a:ext>
                </a:extLst>
              </p:cNvPr>
              <p:cNvCxnSpPr>
                <a:cxnSpLocks/>
                <a:stCxn id="29" idx="6"/>
                <a:endCxn id="36" idx="2"/>
              </p:cNvCxnSpPr>
              <p:nvPr/>
            </p:nvCxnSpPr>
            <p:spPr>
              <a:xfrm flipV="1">
                <a:off x="2187047" y="6124585"/>
                <a:ext cx="798020" cy="1327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CF67CF92-1681-794F-8277-09EDD2B7A1DC}"/>
                  </a:ext>
                </a:extLst>
              </p:cNvPr>
              <p:cNvCxnSpPr>
                <a:cxnSpLocks/>
                <a:stCxn id="29" idx="6"/>
                <a:endCxn id="35" idx="2"/>
              </p:cNvCxnSpPr>
              <p:nvPr/>
            </p:nvCxnSpPr>
            <p:spPr>
              <a:xfrm flipV="1">
                <a:off x="2187047" y="5489878"/>
                <a:ext cx="798020" cy="63603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15CBCFAF-BE99-9F44-AE6A-4C9507CD0C07}"/>
                  </a:ext>
                </a:extLst>
              </p:cNvPr>
              <p:cNvSpPr/>
              <p:nvPr/>
            </p:nvSpPr>
            <p:spPr>
              <a:xfrm>
                <a:off x="4005855" y="5241589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C014137C-830E-D341-BA25-44C4A3DC7BD8}"/>
                  </a:ext>
                </a:extLst>
              </p:cNvPr>
              <p:cNvCxnSpPr>
                <a:cxnSpLocks/>
                <a:stCxn id="42" idx="2"/>
                <a:endCxn id="35" idx="6"/>
              </p:cNvCxnSpPr>
              <p:nvPr/>
            </p:nvCxnSpPr>
            <p:spPr>
              <a:xfrm flipH="1">
                <a:off x="3170413" y="5336609"/>
                <a:ext cx="835442" cy="15327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70A009BC-BCE5-0E45-ADF6-38DF6D1690D2}"/>
                  </a:ext>
                </a:extLst>
              </p:cNvPr>
              <p:cNvCxnSpPr>
                <a:cxnSpLocks/>
                <a:stCxn id="42" idx="2"/>
                <a:endCxn id="36" idx="6"/>
              </p:cNvCxnSpPr>
              <p:nvPr/>
            </p:nvCxnSpPr>
            <p:spPr>
              <a:xfrm flipH="1">
                <a:off x="3170413" y="5336609"/>
                <a:ext cx="835442" cy="787976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テキスト ボックス 44">
                    <a:extLst>
                      <a:ext uri="{FF2B5EF4-FFF2-40B4-BE49-F238E27FC236}">
                        <a16:creationId xmlns:a16="http://schemas.microsoft.com/office/drawing/2014/main" id="{276AF539-B254-3845-9AC6-56B41BD57FB1}"/>
                      </a:ext>
                    </a:extLst>
                  </p:cNvPr>
                  <p:cNvSpPr txBox="1"/>
                  <p:nvPr/>
                </p:nvSpPr>
                <p:spPr>
                  <a:xfrm>
                    <a:off x="4098527" y="5061893"/>
                    <a:ext cx="54482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kumimoji="1" lang="en-US" altLang="ja-JP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ja-JP" altLang="en-US" sz="140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テキスト ボックス 44">
                    <a:extLst>
                      <a:ext uri="{FF2B5EF4-FFF2-40B4-BE49-F238E27FC236}">
                        <a16:creationId xmlns:a16="http://schemas.microsoft.com/office/drawing/2014/main" id="{276AF539-B254-3845-9AC6-56B41BD57F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8527" y="5061893"/>
                    <a:ext cx="544829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正方形/長方形 47">
                    <a:extLst>
                      <a:ext uri="{FF2B5EF4-FFF2-40B4-BE49-F238E27FC236}">
                        <a16:creationId xmlns:a16="http://schemas.microsoft.com/office/drawing/2014/main" id="{CFF05447-9DCF-814D-89CE-09000F766E90}"/>
                      </a:ext>
                    </a:extLst>
                  </p:cNvPr>
                  <p:cNvSpPr/>
                  <p:nvPr/>
                </p:nvSpPr>
                <p:spPr>
                  <a:xfrm>
                    <a:off x="812218" y="5432789"/>
                    <a:ext cx="38651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4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正方形/長方形 47">
                    <a:extLst>
                      <a:ext uri="{FF2B5EF4-FFF2-40B4-BE49-F238E27FC236}">
                        <a16:creationId xmlns:a16="http://schemas.microsoft.com/office/drawing/2014/main" id="{CFF05447-9DCF-814D-89CE-09000F766E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218" y="5432789"/>
                    <a:ext cx="386516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正方形/長方形 50">
                  <a:extLst>
                    <a:ext uri="{FF2B5EF4-FFF2-40B4-BE49-F238E27FC236}">
                      <a16:creationId xmlns:a16="http://schemas.microsoft.com/office/drawing/2014/main" id="{BFBD4500-EC2A-8847-913D-ACE8B2CB4A72}"/>
                    </a:ext>
                  </a:extLst>
                </p:cNvPr>
                <p:cNvSpPr/>
                <p:nvPr/>
              </p:nvSpPr>
              <p:spPr>
                <a:xfrm>
                  <a:off x="4262502" y="5384822"/>
                  <a:ext cx="4437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oMath>
                    </m:oMathPara>
                  </a14:m>
                  <a:endParaRPr lang="ja-JP" altLang="en-US" sz="160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正方形/長方形 50">
                  <a:extLst>
                    <a:ext uri="{FF2B5EF4-FFF2-40B4-BE49-F238E27FC236}">
                      <a16:creationId xmlns:a16="http://schemas.microsoft.com/office/drawing/2014/main" id="{BFBD4500-EC2A-8847-913D-ACE8B2CB4A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502" y="5384822"/>
                  <a:ext cx="443711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185C7132-6C8E-184C-9192-BEC4D486DC8B}"/>
                    </a:ext>
                  </a:extLst>
                </p:cNvPr>
                <p:cNvSpPr/>
                <p:nvPr/>
              </p:nvSpPr>
              <p:spPr>
                <a:xfrm>
                  <a:off x="4245701" y="3396268"/>
                  <a:ext cx="46179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oMath>
                    </m:oMathPara>
                  </a14:m>
                  <a:endParaRPr lang="ja-JP" altLang="en-US" sz="16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185C7132-6C8E-184C-9192-BEC4D486DC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5701" y="3396268"/>
                  <a:ext cx="461793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5838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65912</TotalTime>
  <Words>288</Words>
  <Application>Microsoft Macintosh PowerPoint</Application>
  <PresentationFormat>画面に合わせる (4:3)</PresentationFormat>
  <Paragraphs>73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游ゴシック</vt:lpstr>
      <vt:lpstr>Arial</vt:lpstr>
      <vt:lpstr>Calibri</vt:lpstr>
      <vt:lpstr>Cambria</vt:lpstr>
      <vt:lpstr>Cambria Math</vt:lpstr>
      <vt:lpstr>Century</vt:lpstr>
      <vt:lpstr>Office テーマ</vt:lpstr>
      <vt:lpstr>Weekly Report</vt:lpstr>
      <vt:lpstr>Weekly Report</vt:lpstr>
      <vt:lpstr>Weekly Report</vt:lpstr>
      <vt:lpstr>Weekly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PC-A009</dc:creator>
  <cp:lastModifiedBy>takeuchi.ibuki.45r@st.kyoto-u.ac.jp</cp:lastModifiedBy>
  <cp:revision>600</cp:revision>
  <cp:lastPrinted>2020-04-14T07:37:39Z</cp:lastPrinted>
  <dcterms:created xsi:type="dcterms:W3CDTF">2019-05-25T02:00:40Z</dcterms:created>
  <dcterms:modified xsi:type="dcterms:W3CDTF">2020-10-27T05:37:17Z</dcterms:modified>
</cp:coreProperties>
</file>