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山 息吹" userId="34512f4cc09387e7" providerId="LiveId" clId="{8867673C-9F7D-499F-B1C9-CD376CB7D85B}"/>
    <pc:docChg chg="undo custSel addSld modSld">
      <pc:chgData name="柴山 息吹" userId="34512f4cc09387e7" providerId="LiveId" clId="{8867673C-9F7D-499F-B1C9-CD376CB7D85B}" dt="2021-05-11T07:53:45.583" v="28" actId="1076"/>
      <pc:docMkLst>
        <pc:docMk/>
      </pc:docMkLst>
      <pc:sldChg chg="delSp modSp">
        <pc:chgData name="柴山 息吹" userId="34512f4cc09387e7" providerId="LiveId" clId="{8867673C-9F7D-499F-B1C9-CD376CB7D85B}" dt="2021-05-07T03:05:07.711" v="25" actId="165"/>
        <pc:sldMkLst>
          <pc:docMk/>
          <pc:sldMk cId="1489860347" sldId="256"/>
        </pc:sldMkLst>
        <pc:spChg chg="mod">
          <ac:chgData name="柴山 息吹" userId="34512f4cc09387e7" providerId="LiveId" clId="{8867673C-9F7D-499F-B1C9-CD376CB7D85B}" dt="2021-05-07T03:05:07.711" v="25" actId="165"/>
          <ac:spMkLst>
            <pc:docMk/>
            <pc:sldMk cId="1489860347" sldId="256"/>
            <ac:spMk id="11" creationId="{68383492-44AB-4B01-8AC3-2C51B687B871}"/>
          </ac:spMkLst>
        </pc:spChg>
        <pc:spChg chg="mod">
          <ac:chgData name="柴山 息吹" userId="34512f4cc09387e7" providerId="LiveId" clId="{8867673C-9F7D-499F-B1C9-CD376CB7D85B}" dt="2021-05-07T03:05:07.711" v="25" actId="165"/>
          <ac:spMkLst>
            <pc:docMk/>
            <pc:sldMk cId="1489860347" sldId="256"/>
            <ac:spMk id="12" creationId="{B8FD7E10-9A43-41E2-81C1-843411EDCDAF}"/>
          </ac:spMkLst>
        </pc:spChg>
        <pc:spChg chg="mod">
          <ac:chgData name="柴山 息吹" userId="34512f4cc09387e7" providerId="LiveId" clId="{8867673C-9F7D-499F-B1C9-CD376CB7D85B}" dt="2021-05-07T03:05:07.711" v="25" actId="165"/>
          <ac:spMkLst>
            <pc:docMk/>
            <pc:sldMk cId="1489860347" sldId="256"/>
            <ac:spMk id="13" creationId="{37269C04-EC82-43FB-8E95-D4ACBA1A5250}"/>
          </ac:spMkLst>
        </pc:spChg>
        <pc:grpChg chg="mod topLvl">
          <ac:chgData name="柴山 息吹" userId="34512f4cc09387e7" providerId="LiveId" clId="{8867673C-9F7D-499F-B1C9-CD376CB7D85B}" dt="2021-05-07T03:05:07.711" v="25" actId="165"/>
          <ac:grpSpMkLst>
            <pc:docMk/>
            <pc:sldMk cId="1489860347" sldId="256"/>
            <ac:grpSpMk id="21" creationId="{3D1CEC5D-407D-4BE4-9EB7-BE8D4DB7B9C3}"/>
          </ac:grpSpMkLst>
        </pc:grpChg>
        <pc:grpChg chg="del">
          <ac:chgData name="柴山 息吹" userId="34512f4cc09387e7" providerId="LiveId" clId="{8867673C-9F7D-499F-B1C9-CD376CB7D85B}" dt="2021-05-07T03:05:07.711" v="25" actId="165"/>
          <ac:grpSpMkLst>
            <pc:docMk/>
            <pc:sldMk cId="1489860347" sldId="256"/>
            <ac:grpSpMk id="22" creationId="{94EC086A-6BCD-4708-92A6-8E0A53E55C7E}"/>
          </ac:grpSpMkLst>
        </pc:grpChg>
        <pc:picChg chg="mod topLvl">
          <ac:chgData name="柴山 息吹" userId="34512f4cc09387e7" providerId="LiveId" clId="{8867673C-9F7D-499F-B1C9-CD376CB7D85B}" dt="2021-05-07T03:05:07.711" v="25" actId="165"/>
          <ac:picMkLst>
            <pc:docMk/>
            <pc:sldMk cId="1489860347" sldId="256"/>
            <ac:picMk id="6" creationId="{3F6715F0-F962-498D-8DC7-C65F67C06B8A}"/>
          </ac:picMkLst>
        </pc:picChg>
        <pc:picChg chg="mod topLvl">
          <ac:chgData name="柴山 息吹" userId="34512f4cc09387e7" providerId="LiveId" clId="{8867673C-9F7D-499F-B1C9-CD376CB7D85B}" dt="2021-05-07T03:05:07.711" v="25" actId="165"/>
          <ac:picMkLst>
            <pc:docMk/>
            <pc:sldMk cId="1489860347" sldId="256"/>
            <ac:picMk id="7" creationId="{A38B4AF7-169F-413C-BBDB-1A12B8F274A9}"/>
          </ac:picMkLst>
        </pc:picChg>
      </pc:sldChg>
      <pc:sldChg chg="addSp modSp new mod">
        <pc:chgData name="柴山 息吹" userId="34512f4cc09387e7" providerId="LiveId" clId="{8867673C-9F7D-499F-B1C9-CD376CB7D85B}" dt="2021-05-06T08:45:43.582" v="24" actId="1076"/>
        <pc:sldMkLst>
          <pc:docMk/>
          <pc:sldMk cId="3732751270" sldId="257"/>
        </pc:sldMkLst>
        <pc:picChg chg="add mod modCrop">
          <ac:chgData name="柴山 息吹" userId="34512f4cc09387e7" providerId="LiveId" clId="{8867673C-9F7D-499F-B1C9-CD376CB7D85B}" dt="2021-05-06T08:44:05.448" v="8" actId="1076"/>
          <ac:picMkLst>
            <pc:docMk/>
            <pc:sldMk cId="3732751270" sldId="257"/>
            <ac:picMk id="3" creationId="{9E222F8E-5A67-4536-A632-F8B8DF9AA47D}"/>
          </ac:picMkLst>
        </pc:picChg>
        <pc:picChg chg="add mod modCrop">
          <ac:chgData name="柴山 息吹" userId="34512f4cc09387e7" providerId="LiveId" clId="{8867673C-9F7D-499F-B1C9-CD376CB7D85B}" dt="2021-05-06T08:45:43.582" v="24" actId="1076"/>
          <ac:picMkLst>
            <pc:docMk/>
            <pc:sldMk cId="3732751270" sldId="257"/>
            <ac:picMk id="4" creationId="{17C2E4E9-2B2C-4DD4-9D6C-50CAB1EE3D19}"/>
          </ac:picMkLst>
        </pc:picChg>
        <pc:picChg chg="add mod modCrop">
          <ac:chgData name="柴山 息吹" userId="34512f4cc09387e7" providerId="LiveId" clId="{8867673C-9F7D-499F-B1C9-CD376CB7D85B}" dt="2021-05-06T08:45:43.582" v="24" actId="1076"/>
          <ac:picMkLst>
            <pc:docMk/>
            <pc:sldMk cId="3732751270" sldId="257"/>
            <ac:picMk id="5" creationId="{DF272782-4094-41B9-BB65-28DCC99677BD}"/>
          </ac:picMkLst>
        </pc:picChg>
      </pc:sldChg>
      <pc:sldChg chg="addSp modSp new mod">
        <pc:chgData name="柴山 息吹" userId="34512f4cc09387e7" providerId="LiveId" clId="{8867673C-9F7D-499F-B1C9-CD376CB7D85B}" dt="2021-05-11T07:53:45.583" v="28" actId="1076"/>
        <pc:sldMkLst>
          <pc:docMk/>
          <pc:sldMk cId="4147246883" sldId="258"/>
        </pc:sldMkLst>
        <pc:picChg chg="add mod">
          <ac:chgData name="柴山 息吹" userId="34512f4cc09387e7" providerId="LiveId" clId="{8867673C-9F7D-499F-B1C9-CD376CB7D85B}" dt="2021-05-11T07:53:45.583" v="28" actId="1076"/>
          <ac:picMkLst>
            <pc:docMk/>
            <pc:sldMk cId="4147246883" sldId="258"/>
            <ac:picMk id="2" creationId="{D69EB83B-29E3-4A80-89C9-20D3888E8C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FE58C-0B8D-47F3-A06E-F0871DA0C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3CDB29-D7A0-4F44-A245-FDA47824F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5945A6-8E39-4BAE-ACAD-586C9E51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18A03-1A53-4333-B1A0-4A431F97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61B34-FD4F-4B3B-9A2C-C4C59E8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4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BA2A8-428D-4A87-9D4C-7A49C8E5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681B26-5829-4362-A01E-FA68D9AE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7CF04-F306-47AD-9399-CEBE1B2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47D2F-C686-42C7-97AD-AE93AD8F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00572-795A-4C5D-A7F7-B1B453B0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2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3E0054-3872-43CF-B189-061A5173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F4B13-0C8C-4D91-9638-F8580363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06723-3F58-4BCA-8219-582D1F75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B2B21-8960-40F5-AEBA-A5E11517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E01805-C1D8-4FA6-9418-51C8A50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9241D-7A8D-4A5A-8F67-354F2332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43A0B-607F-478A-B7E8-A1A23EE7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59BA7-0670-4242-9F62-DBC88E2B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D60A7-84A9-44FF-84B8-011504B8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C70AB-7501-43F3-9343-FC96B0D7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10393-42D6-4B47-8212-D9540227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312544-CF68-4326-A7B3-D6AF70CA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8C989-35A3-4C3C-9CD7-F8310104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20F46-A751-4851-9CE5-F52F3E70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4EBF7-8514-45FD-8C09-26EA85B4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450A-AE4F-42BE-AF48-F2FBB1B6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DF544-1F56-4554-B2F6-A7879F5F8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515D2-E59B-4A9D-A915-E01A1A8D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2ABE8-3EEA-46FF-8501-AE1D5BA1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3FCF4-60EC-4562-8065-4817ED0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09D064-284D-46BB-8AC6-54B3A76C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2C0AC-3D49-4599-9C6A-67DAF09E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6A40D-969F-4B35-8234-6A469EE6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5C23D2-635F-4F05-95A1-C224A285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724FB4-9F62-4B00-B991-DE40B8EB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9D594-5BBB-4289-9372-9DC4FE1DC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5D4A11-072D-43D6-BBC0-EC7C45F9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6A4EAC-B969-4F84-9867-A77E5DA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9ACD5C-51F4-4A38-BCE8-A5D49AB4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7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4AB3F-6FF6-466D-9870-18298369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A7EA73-8B83-4043-A296-D706EB4A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688E75-A582-44AC-AFDB-84D2E95D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51CDC4-320C-4471-8FE4-BC574E8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887C12-901C-4862-B6BD-58FAEBF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69B5BE-F4E9-49A1-B912-8E294D3B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2408C-6CAD-4BEB-9823-F2274452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35D73-C167-434C-AEC7-DD3C05CE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78476-084E-4F0E-A0A6-ECF227A1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7A580C-D437-42DB-9787-0DD2DDA2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77A7B-0BF8-4A01-B737-ABDBF75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1BB27-71D9-419B-BCB3-A9D47C91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90813-23A4-4214-AB52-E9330A7F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5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CDCCA-03FE-4A35-9C8F-941C8D5A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7C4DED-55B6-46E1-992A-4689DB58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8253F0-5F07-4B1F-B601-E702E6E0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8B5-50E4-4FC6-9FB2-21389EBF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8A2ED-1360-472E-BADF-51CA9FE0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64C85-527B-4902-AFE6-A3FC95E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62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82DF28-891D-4688-B406-A099D0B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260264-6831-4F1F-8529-B0CC013E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17B9E-0685-41BF-8E18-06B0D2B5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A57B-C4A6-4DDD-BD33-35F8075D2270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A2652-33AD-473D-AF1F-B7D852A4B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C5B16-A39E-411A-8A6D-87B95B8E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F50B-4BDE-4CF9-9DEE-B11E3A70C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7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F69AA61B-D385-4C22-9CB6-F0946181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50" t="18371" r="35335" b="27630"/>
          <a:stretch/>
        </p:blipFill>
        <p:spPr>
          <a:xfrm>
            <a:off x="1270000" y="1577338"/>
            <a:ext cx="3708400" cy="3703321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F6715F0-F962-498D-8DC7-C65F67C06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50" t="18371" r="57212" b="27630"/>
          <a:stretch/>
        </p:blipFill>
        <p:spPr>
          <a:xfrm>
            <a:off x="7213600" y="2832812"/>
            <a:ext cx="339956" cy="120930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38B4AF7-169F-413C-BBDB-1A12B8F2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126" t="18371" r="35335" b="27630"/>
          <a:stretch/>
        </p:blipFill>
        <p:spPr>
          <a:xfrm>
            <a:off x="10582044" y="2832812"/>
            <a:ext cx="339956" cy="120930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D1CEC5D-407D-4BE4-9EB7-BE8D4DB7B9C3}"/>
              </a:ext>
            </a:extLst>
          </p:cNvPr>
          <p:cNvGrpSpPr/>
          <p:nvPr/>
        </p:nvGrpSpPr>
        <p:grpSpPr>
          <a:xfrm>
            <a:off x="8047204" y="2644169"/>
            <a:ext cx="2056960" cy="1569660"/>
            <a:chOff x="5084929" y="4893283"/>
            <a:chExt cx="2056960" cy="1569660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8383492-44AB-4B01-8AC3-2C51B687B871}"/>
                </a:ext>
              </a:extLst>
            </p:cNvPr>
            <p:cNvSpPr txBox="1"/>
            <p:nvPr/>
          </p:nvSpPr>
          <p:spPr>
            <a:xfrm>
              <a:off x="5084929" y="4893283"/>
              <a:ext cx="510673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9600" dirty="0">
                  <a:latin typeface="Bodoni MT Poster Compressed" panose="02070706080601050204" pitchFamily="18" charset="0"/>
                </a:rPr>
                <a:t>B</a:t>
              </a:r>
              <a:endParaRPr kumimoji="1" lang="ja-JP" altLang="en-US" sz="9600" dirty="0">
                <a:latin typeface="Bodoni MT Poster Compressed" panose="020707060806010502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8FD7E10-9A43-41E2-81C1-843411EDCDAF}"/>
                </a:ext>
              </a:extLst>
            </p:cNvPr>
            <p:cNvSpPr txBox="1"/>
            <p:nvPr/>
          </p:nvSpPr>
          <p:spPr>
            <a:xfrm>
              <a:off x="5857353" y="4893283"/>
              <a:ext cx="510673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9600" dirty="0">
                  <a:latin typeface="Bodoni MT Poster Compressed" panose="02070706080601050204" pitchFamily="18" charset="0"/>
                </a:rPr>
                <a:t>U</a:t>
              </a:r>
              <a:endParaRPr kumimoji="1" lang="ja-JP" altLang="en-US" sz="9600" dirty="0">
                <a:latin typeface="Bodoni MT Poster Compressed" panose="020707060806010502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7269C04-EC82-43FB-8E95-D4ACBA1A5250}"/>
                </a:ext>
              </a:extLst>
            </p:cNvPr>
            <p:cNvSpPr txBox="1"/>
            <p:nvPr/>
          </p:nvSpPr>
          <p:spPr>
            <a:xfrm>
              <a:off x="6631216" y="4893283"/>
              <a:ext cx="510673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9600" dirty="0">
                  <a:latin typeface="Bodoni MT Poster Compressed" panose="02070706080601050204" pitchFamily="18" charset="0"/>
                </a:rPr>
                <a:t>K</a:t>
              </a:r>
              <a:endParaRPr kumimoji="1" lang="ja-JP" altLang="en-US" sz="9600" dirty="0">
                <a:latin typeface="Bodoni MT Poster Compressed" panose="0207070608060105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E222F8E-5A67-4536-A632-F8B8DF9AA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37" t="18149" r="35277" b="27655"/>
          <a:stretch/>
        </p:blipFill>
        <p:spPr>
          <a:xfrm>
            <a:off x="1270000" y="1570566"/>
            <a:ext cx="3716866" cy="3716867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17C2E4E9-2B2C-4DD4-9D6C-50CAB1EE3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37" t="18149" r="58263" b="27655"/>
          <a:stretch/>
        </p:blipFill>
        <p:spPr>
          <a:xfrm>
            <a:off x="7366003" y="2887134"/>
            <a:ext cx="332224" cy="1350431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F272782-4094-41B9-BB65-28DCC9967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223" t="18149" r="35277" b="27655"/>
          <a:stretch/>
        </p:blipFill>
        <p:spPr>
          <a:xfrm>
            <a:off x="10236200" y="2887133"/>
            <a:ext cx="332225" cy="13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D69EB83B-29E3-4A80-89C9-20D3888E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37" t="18149" r="35277" b="27655"/>
          <a:stretch/>
        </p:blipFill>
        <p:spPr>
          <a:xfrm>
            <a:off x="4237567" y="1570566"/>
            <a:ext cx="3716866" cy="37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4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Bodoni MT Poster Compressed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柴山 息吹</dc:creator>
  <cp:lastModifiedBy>柴山 息吹</cp:lastModifiedBy>
  <cp:revision>7</cp:revision>
  <dcterms:created xsi:type="dcterms:W3CDTF">2021-05-04T10:58:22Z</dcterms:created>
  <dcterms:modified xsi:type="dcterms:W3CDTF">2021-05-11T08:12:36Z</dcterms:modified>
</cp:coreProperties>
</file>