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62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C6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01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5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54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60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34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57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64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27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12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7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4D9D6-C61A-40E0-A959-5FC795AECBED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81713" y="2075369"/>
            <a:ext cx="3980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atin typeface="Noto Sans CJK SC Thin" pitchFamily="34" charset="-127"/>
                <a:ea typeface="Noto Sans CJK SC Thin" pitchFamily="34" charset="-127"/>
              </a:rPr>
              <a:t>시스템프로그래밍 프로젝트</a:t>
            </a:r>
            <a:endParaRPr lang="en-US" altLang="ko-KR" sz="2400" dirty="0" smtClean="0">
              <a:latin typeface="Noto Sans CJK SC Thin" pitchFamily="34" charset="-127"/>
              <a:ea typeface="Noto Sans CJK SC Thin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8541" y="2647424"/>
            <a:ext cx="86469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 smtClean="0">
                <a:latin typeface="Noto Sans CJK SC Bold" pitchFamily="34" charset="-127"/>
                <a:ea typeface="Noto Sans CJK SC Bold" pitchFamily="34" charset="-127"/>
              </a:rPr>
              <a:t>다양한 기능을 가진 채팅프로그램</a:t>
            </a:r>
            <a:endParaRPr lang="en-US" altLang="ko-KR" sz="4400" dirty="0" smtClean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41704" y="5661310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CHEEKY HONG</a:t>
            </a:r>
            <a:endParaRPr lang="ko-KR" altLang="en-US" sz="1400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16020" y="3955731"/>
            <a:ext cx="3246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/>
              <a:t>컴퓨터공학과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20135110 </a:t>
            </a:r>
            <a:r>
              <a:rPr lang="ko-KR" altLang="en-US" dirty="0" smtClean="0"/>
              <a:t>김범수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675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430" y="426076"/>
            <a:ext cx="575799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Noto Sans CJK SC Bold" pitchFamily="34" charset="-127"/>
                <a:ea typeface="Noto Sans CJK SC Bold" pitchFamily="34" charset="-127"/>
              </a:rPr>
              <a:t>#</a:t>
            </a:r>
            <a:r>
              <a:rPr lang="en-US" altLang="ko-KR" sz="1600" dirty="0" smtClean="0">
                <a:latin typeface="Noto Sans CJK SC Bold" pitchFamily="34" charset="-127"/>
                <a:ea typeface="Noto Sans CJK SC Bold" pitchFamily="34" charset="-127"/>
              </a:rPr>
              <a:t>02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430" y="764630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Noto Sans CJK SC Bold" pitchFamily="34" charset="-127"/>
                <a:ea typeface="Noto Sans CJK SC Bold" pitchFamily="34" charset="-127"/>
              </a:rPr>
              <a:t>프로그램 설명</a:t>
            </a:r>
            <a:endParaRPr lang="ko-KR" altLang="en-US" sz="24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59877" y="4653170"/>
            <a:ext cx="612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다른 </a:t>
            </a:r>
            <a:r>
              <a:rPr lang="ko-KR" altLang="en-US" dirty="0" err="1" smtClean="0"/>
              <a:t>클라이언트들에게도</a:t>
            </a:r>
            <a:r>
              <a:rPr lang="ko-KR" altLang="en-US" dirty="0" smtClean="0"/>
              <a:t> 변경 사실을 알려줌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469" y="553384"/>
            <a:ext cx="4817664" cy="361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430" y="426076"/>
            <a:ext cx="575799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Noto Sans CJK SC Bold" pitchFamily="34" charset="-127"/>
                <a:ea typeface="Noto Sans CJK SC Bold" pitchFamily="34" charset="-127"/>
              </a:rPr>
              <a:t>#</a:t>
            </a:r>
            <a:r>
              <a:rPr lang="en-US" altLang="ko-KR" sz="1600" dirty="0" smtClean="0">
                <a:latin typeface="Noto Sans CJK SC Bold" pitchFamily="34" charset="-127"/>
                <a:ea typeface="Noto Sans CJK SC Bold" pitchFamily="34" charset="-127"/>
              </a:rPr>
              <a:t>02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430" y="764630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Noto Sans CJK SC Bold" pitchFamily="34" charset="-127"/>
                <a:ea typeface="Noto Sans CJK SC Bold" pitchFamily="34" charset="-127"/>
              </a:rPr>
              <a:t>프로그램 설명</a:t>
            </a:r>
            <a:endParaRPr lang="ko-KR" altLang="en-US" sz="24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59877" y="4653170"/>
            <a:ext cx="612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서버는 계속해서 무엇을 받았는지 </a:t>
            </a:r>
            <a:r>
              <a:rPr lang="ko-KR" altLang="en-US" dirty="0" err="1" smtClean="0"/>
              <a:t>출력해줌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469" y="553384"/>
            <a:ext cx="4817664" cy="361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06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430" y="426076"/>
            <a:ext cx="575799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Noto Sans CJK SC Bold" pitchFamily="34" charset="-127"/>
                <a:ea typeface="Noto Sans CJK SC Bold" pitchFamily="34" charset="-127"/>
              </a:rPr>
              <a:t>#</a:t>
            </a:r>
            <a:r>
              <a:rPr lang="en-US" altLang="ko-KR" sz="1600" dirty="0" smtClean="0">
                <a:latin typeface="Noto Sans CJK SC Bold" pitchFamily="34" charset="-127"/>
                <a:ea typeface="Noto Sans CJK SC Bold" pitchFamily="34" charset="-127"/>
              </a:rPr>
              <a:t>02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430" y="764630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Noto Sans CJK SC Bold" pitchFamily="34" charset="-127"/>
                <a:ea typeface="Noto Sans CJK SC Bold" pitchFamily="34" charset="-127"/>
              </a:rPr>
              <a:t>프로그램 설명</a:t>
            </a:r>
            <a:endParaRPr lang="ko-KR" altLang="en-US" sz="24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59877" y="4653170"/>
            <a:ext cx="612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/dice</a:t>
            </a:r>
            <a:r>
              <a:rPr lang="ko-KR" altLang="en-US" dirty="0" smtClean="0"/>
              <a:t>명령어를 입력하면 </a:t>
            </a:r>
            <a:r>
              <a:rPr lang="en-US" altLang="ko-KR" dirty="0" smtClean="0"/>
              <a:t>1~6</a:t>
            </a:r>
            <a:r>
              <a:rPr lang="ko-KR" altLang="en-US" dirty="0" smtClean="0"/>
              <a:t>사이의 수를 클라이언트의 수만큼 </a:t>
            </a:r>
            <a:r>
              <a:rPr lang="ko-KR" altLang="en-US" dirty="0" err="1" smtClean="0"/>
              <a:t>출력해줌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469" y="553384"/>
            <a:ext cx="4817664" cy="361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16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430" y="426076"/>
            <a:ext cx="575799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Noto Sans CJK SC Bold" pitchFamily="34" charset="-127"/>
                <a:ea typeface="Noto Sans CJK SC Bold" pitchFamily="34" charset="-127"/>
              </a:rPr>
              <a:t>#</a:t>
            </a:r>
            <a:r>
              <a:rPr lang="en-US" altLang="ko-KR" sz="1600" dirty="0" smtClean="0">
                <a:latin typeface="Noto Sans CJK SC Bold" pitchFamily="34" charset="-127"/>
                <a:ea typeface="Noto Sans CJK SC Bold" pitchFamily="34" charset="-127"/>
              </a:rPr>
              <a:t>02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430" y="764630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Noto Sans CJK SC Bold" pitchFamily="34" charset="-127"/>
                <a:ea typeface="Noto Sans CJK SC Bold" pitchFamily="34" charset="-127"/>
              </a:rPr>
              <a:t>프로그램 설명</a:t>
            </a:r>
            <a:endParaRPr lang="ko-KR" altLang="en-US" sz="24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59877" y="4653170"/>
            <a:ext cx="612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다른 </a:t>
            </a:r>
            <a:r>
              <a:rPr lang="ko-KR" altLang="en-US" dirty="0" err="1" smtClean="0"/>
              <a:t>클라이언트들에게도</a:t>
            </a:r>
            <a:r>
              <a:rPr lang="ko-KR" altLang="en-US" dirty="0" smtClean="0"/>
              <a:t> 똑같이 알려줌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469" y="553384"/>
            <a:ext cx="4817664" cy="361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22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430" y="426076"/>
            <a:ext cx="575799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Noto Sans CJK SC Bold" pitchFamily="34" charset="-127"/>
                <a:ea typeface="Noto Sans CJK SC Bold" pitchFamily="34" charset="-127"/>
              </a:rPr>
              <a:t>#</a:t>
            </a:r>
            <a:r>
              <a:rPr lang="en-US" altLang="ko-KR" sz="1600" dirty="0" smtClean="0">
                <a:latin typeface="Noto Sans CJK SC Bold" pitchFamily="34" charset="-127"/>
                <a:ea typeface="Noto Sans CJK SC Bold" pitchFamily="34" charset="-127"/>
              </a:rPr>
              <a:t>02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430" y="764630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Noto Sans CJK SC Bold" pitchFamily="34" charset="-127"/>
                <a:ea typeface="Noto Sans CJK SC Bold" pitchFamily="34" charset="-127"/>
              </a:rPr>
              <a:t>프로그램 설명</a:t>
            </a:r>
            <a:endParaRPr lang="ko-KR" altLang="en-US" sz="24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59877" y="4653170"/>
            <a:ext cx="612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/quiz</a:t>
            </a:r>
            <a:r>
              <a:rPr lang="ko-KR" altLang="en-US" dirty="0" smtClean="0"/>
              <a:t>를 입력하면 간단한 </a:t>
            </a:r>
            <a:r>
              <a:rPr lang="ko-KR" altLang="en-US" dirty="0" err="1" smtClean="0"/>
              <a:t>수도맞히는</a:t>
            </a:r>
            <a:r>
              <a:rPr lang="ko-KR" altLang="en-US" dirty="0" smtClean="0"/>
              <a:t> 문제 출력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469" y="553384"/>
            <a:ext cx="4817664" cy="361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88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430" y="426076"/>
            <a:ext cx="575799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Noto Sans CJK SC Bold" pitchFamily="34" charset="-127"/>
                <a:ea typeface="Noto Sans CJK SC Bold" pitchFamily="34" charset="-127"/>
              </a:rPr>
              <a:t>#</a:t>
            </a:r>
            <a:r>
              <a:rPr lang="en-US" altLang="ko-KR" sz="1600" dirty="0" smtClean="0">
                <a:latin typeface="Noto Sans CJK SC Bold" pitchFamily="34" charset="-127"/>
                <a:ea typeface="Noto Sans CJK SC Bold" pitchFamily="34" charset="-127"/>
              </a:rPr>
              <a:t>02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430" y="764630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Noto Sans CJK SC Bold" pitchFamily="34" charset="-127"/>
                <a:ea typeface="Noto Sans CJK SC Bold" pitchFamily="34" charset="-127"/>
              </a:rPr>
              <a:t>프로그램 설명</a:t>
            </a:r>
            <a:endParaRPr lang="ko-KR" altLang="en-US" sz="24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59877" y="4653170"/>
            <a:ext cx="612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이전과 동일하게 같은 내용을 모든 클라이언트에서 출력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469" y="553384"/>
            <a:ext cx="4817664" cy="361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23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430" y="426076"/>
            <a:ext cx="575799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Noto Sans CJK SC Bold" pitchFamily="34" charset="-127"/>
                <a:ea typeface="Noto Sans CJK SC Bold" pitchFamily="34" charset="-127"/>
              </a:rPr>
              <a:t>#</a:t>
            </a:r>
            <a:r>
              <a:rPr lang="en-US" altLang="ko-KR" sz="1600" dirty="0" smtClean="0">
                <a:latin typeface="Noto Sans CJK SC Bold" pitchFamily="34" charset="-127"/>
                <a:ea typeface="Noto Sans CJK SC Bold" pitchFamily="34" charset="-127"/>
              </a:rPr>
              <a:t>02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430" y="764630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Noto Sans CJK SC Bold" pitchFamily="34" charset="-127"/>
                <a:ea typeface="Noto Sans CJK SC Bold" pitchFamily="34" charset="-127"/>
              </a:rPr>
              <a:t>프로그램 설명</a:t>
            </a:r>
            <a:endParaRPr lang="ko-KR" altLang="en-US" sz="24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59877" y="4653170"/>
            <a:ext cx="612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오답일 경우</a:t>
            </a:r>
            <a:r>
              <a:rPr lang="en-US" altLang="ko-KR" dirty="0"/>
              <a:t> </a:t>
            </a:r>
            <a:r>
              <a:rPr lang="ko-KR" altLang="en-US" dirty="0" err="1" smtClean="0"/>
              <a:t>오답메시지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469" y="553384"/>
            <a:ext cx="4817664" cy="361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10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430" y="426076"/>
            <a:ext cx="575799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Noto Sans CJK SC Bold" pitchFamily="34" charset="-127"/>
                <a:ea typeface="Noto Sans CJK SC Bold" pitchFamily="34" charset="-127"/>
              </a:rPr>
              <a:t>#</a:t>
            </a:r>
            <a:r>
              <a:rPr lang="en-US" altLang="ko-KR" sz="1600" dirty="0" smtClean="0">
                <a:latin typeface="Noto Sans CJK SC Bold" pitchFamily="34" charset="-127"/>
                <a:ea typeface="Noto Sans CJK SC Bold" pitchFamily="34" charset="-127"/>
              </a:rPr>
              <a:t>02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430" y="764630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Noto Sans CJK SC Bold" pitchFamily="34" charset="-127"/>
                <a:ea typeface="Noto Sans CJK SC Bold" pitchFamily="34" charset="-127"/>
              </a:rPr>
              <a:t>프로그램 설명</a:t>
            </a:r>
            <a:endParaRPr lang="ko-KR" altLang="en-US" sz="24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59877" y="4653170"/>
            <a:ext cx="612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정답인 경우 정답을 맞춘 클라이언트의 이름과 메시지 출력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469" y="553384"/>
            <a:ext cx="4817664" cy="361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35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430" y="426076"/>
            <a:ext cx="575799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Noto Sans CJK SC Bold" pitchFamily="34" charset="-127"/>
                <a:ea typeface="Noto Sans CJK SC Bold" pitchFamily="34" charset="-127"/>
              </a:rPr>
              <a:t>#</a:t>
            </a:r>
            <a:r>
              <a:rPr lang="en-US" altLang="ko-KR" sz="1600" dirty="0" smtClean="0">
                <a:latin typeface="Noto Sans CJK SC Bold" pitchFamily="34" charset="-127"/>
                <a:ea typeface="Noto Sans CJK SC Bold" pitchFamily="34" charset="-127"/>
              </a:rPr>
              <a:t>03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430" y="76463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Noto Sans CJK SC Bold" pitchFamily="34" charset="-127"/>
                <a:ea typeface="Noto Sans CJK SC Bold" pitchFamily="34" charset="-127"/>
              </a:rPr>
              <a:t>미흡한 점</a:t>
            </a:r>
            <a:endParaRPr lang="ko-KR" altLang="en-US" sz="24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750" y="775462"/>
            <a:ext cx="61208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막상 </a:t>
            </a:r>
            <a:r>
              <a:rPr lang="ko-KR" altLang="en-US" dirty="0" err="1" smtClean="0"/>
              <a:t>하다보니</a:t>
            </a:r>
            <a:r>
              <a:rPr lang="ko-KR" altLang="en-US" dirty="0" smtClean="0"/>
              <a:t> 어떤 게임이나 기능을 </a:t>
            </a:r>
            <a:r>
              <a:rPr lang="ko-KR" altLang="en-US" dirty="0" err="1" smtClean="0"/>
              <a:t>만들어야하는지</a:t>
            </a:r>
            <a:r>
              <a:rPr lang="ko-KR" altLang="en-US" dirty="0" smtClean="0"/>
              <a:t> 아이디어가 부족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너무 흔한 채팅프로그램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코드의 이해도 부족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기회가 된다면 채팅프로그램을 이용해 </a:t>
            </a:r>
            <a:r>
              <a:rPr lang="ko-KR" altLang="en-US" dirty="0" err="1" smtClean="0"/>
              <a:t>블랙잭이나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섯다같은</a:t>
            </a:r>
            <a:r>
              <a:rPr lang="ko-KR" altLang="en-US" dirty="0" smtClean="0"/>
              <a:t> 간단한 보드게임을 만들어보고 싶음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5008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66437" y="2742023"/>
            <a:ext cx="3411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smtClean="0">
                <a:latin typeface="Noto Sans CJK SC Thin" pitchFamily="34" charset="-127"/>
                <a:ea typeface="Noto Sans CJK SC Thin" pitchFamily="34" charset="-127"/>
              </a:rPr>
              <a:t>THANK YOU</a:t>
            </a:r>
            <a:endParaRPr lang="ko-KR" altLang="en-US" sz="4800" dirty="0">
              <a:latin typeface="Noto Sans CJK SC Thin" pitchFamily="34" charset="-127"/>
              <a:ea typeface="Noto Sans CJK SC Thin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227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11950" y="1340710"/>
            <a:ext cx="3384260" cy="2377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300" dirty="0" smtClean="0">
                <a:latin typeface="Noto Sans CJK SC Bold" pitchFamily="34" charset="-127"/>
                <a:ea typeface="Noto Sans CJK SC Bold" pitchFamily="34" charset="-127"/>
              </a:rPr>
              <a:t>소개</a:t>
            </a:r>
            <a:endParaRPr lang="en-US" altLang="ko-KR" sz="3300" dirty="0" smtClean="0">
              <a:latin typeface="Noto Sans CJK SC Bold" pitchFamily="34" charset="-127"/>
              <a:ea typeface="Noto Sans CJK SC Bold" pitchFamily="34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300" dirty="0" smtClean="0">
                <a:latin typeface="Noto Sans CJK SC Bold" pitchFamily="34" charset="-127"/>
                <a:ea typeface="Noto Sans CJK SC Bold" pitchFamily="34" charset="-127"/>
              </a:rPr>
              <a:t>프로그램 설명</a:t>
            </a:r>
            <a:endParaRPr lang="en-US" altLang="ko-KR" sz="3300" dirty="0" smtClean="0">
              <a:latin typeface="Noto Sans CJK SC Bold" pitchFamily="34" charset="-127"/>
              <a:ea typeface="Noto Sans CJK SC Bold" pitchFamily="34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300" dirty="0" smtClean="0">
                <a:latin typeface="Noto Sans CJK SC Bold" pitchFamily="34" charset="-127"/>
                <a:ea typeface="Noto Sans CJK SC Bold" pitchFamily="34" charset="-127"/>
              </a:rPr>
              <a:t>미흡한 점</a:t>
            </a:r>
            <a:endParaRPr lang="en-US" altLang="ko-KR" sz="3300" dirty="0" smtClean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420" y="548600"/>
            <a:ext cx="1782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Noto Sans CJK SC Bold" pitchFamily="34" charset="-127"/>
                <a:ea typeface="Noto Sans CJK SC Bold" pitchFamily="34" charset="-127"/>
              </a:rPr>
              <a:t>Contents</a:t>
            </a:r>
            <a:endParaRPr lang="ko-KR" altLang="en-US" sz="2800" dirty="0"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752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430" y="426076"/>
            <a:ext cx="545342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Noto Sans CJK SC Bold" pitchFamily="34" charset="-127"/>
                <a:ea typeface="Noto Sans CJK SC Bold" pitchFamily="34" charset="-127"/>
              </a:rPr>
              <a:t>#01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430" y="76463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Noto Sans CJK SC Bold" pitchFamily="34" charset="-127"/>
                <a:ea typeface="Noto Sans CJK SC Bold" pitchFamily="34" charset="-127"/>
              </a:rPr>
              <a:t>소개</a:t>
            </a:r>
            <a:endParaRPr lang="ko-KR" altLang="en-US" sz="24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59877" y="4653170"/>
            <a:ext cx="6120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게임에서 채팅을 할 때 명령어를 사용하는 일이 빈번한데  단순한 채팅프로그램에서도 간단한 명령어를 이용해 많은 일을 할 수 있게 만드는 것이 목표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1416" t="34069" r="40168" b="1916"/>
          <a:stretch/>
        </p:blipFill>
        <p:spPr>
          <a:xfrm>
            <a:off x="4475733" y="1760909"/>
            <a:ext cx="4536630" cy="289226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36" y="541761"/>
            <a:ext cx="47625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7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430" y="426076"/>
            <a:ext cx="575799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Noto Sans CJK SC Bold" pitchFamily="34" charset="-127"/>
                <a:ea typeface="Noto Sans CJK SC Bold" pitchFamily="34" charset="-127"/>
              </a:rPr>
              <a:t>#02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430" y="764630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Noto Sans CJK SC Bold" pitchFamily="34" charset="-127"/>
                <a:ea typeface="Noto Sans CJK SC Bold" pitchFamily="34" charset="-127"/>
              </a:rPr>
              <a:t>프로그램 설명</a:t>
            </a:r>
            <a:endParaRPr lang="ko-KR" altLang="en-US" sz="24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59877" y="4653170"/>
            <a:ext cx="612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포트번호 </a:t>
            </a:r>
            <a:r>
              <a:rPr lang="en-US" altLang="ko-KR" dirty="0" smtClean="0"/>
              <a:t>12345</a:t>
            </a:r>
            <a:r>
              <a:rPr lang="ko-KR" altLang="en-US" dirty="0" smtClean="0"/>
              <a:t>로 서버를 </a:t>
            </a:r>
            <a:r>
              <a:rPr lang="ko-KR" altLang="en-US" dirty="0" err="1" smtClean="0"/>
              <a:t>구동시킴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469" y="553384"/>
            <a:ext cx="4817664" cy="361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9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430" y="426076"/>
            <a:ext cx="575799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Noto Sans CJK SC Bold" pitchFamily="34" charset="-127"/>
                <a:ea typeface="Noto Sans CJK SC Bold" pitchFamily="34" charset="-127"/>
              </a:rPr>
              <a:t>#</a:t>
            </a:r>
            <a:r>
              <a:rPr lang="en-US" altLang="ko-KR" sz="1600" dirty="0" smtClean="0">
                <a:latin typeface="Noto Sans CJK SC Bold" pitchFamily="34" charset="-127"/>
                <a:ea typeface="Noto Sans CJK SC Bold" pitchFamily="34" charset="-127"/>
              </a:rPr>
              <a:t>02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430" y="764630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Noto Sans CJK SC Bold" pitchFamily="34" charset="-127"/>
                <a:ea typeface="Noto Sans CJK SC Bold" pitchFamily="34" charset="-127"/>
              </a:rPr>
              <a:t>프로그램 설명</a:t>
            </a:r>
            <a:endParaRPr lang="ko-KR" altLang="en-US" sz="24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59877" y="4653170"/>
            <a:ext cx="612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호스트의 주소와 포트번호를 이용해 이전에 구동했던 서버에 접속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469" y="553384"/>
            <a:ext cx="4817664" cy="361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0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430" y="426076"/>
            <a:ext cx="575799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Noto Sans CJK SC Bold" pitchFamily="34" charset="-127"/>
                <a:ea typeface="Noto Sans CJK SC Bold" pitchFamily="34" charset="-127"/>
              </a:rPr>
              <a:t>#</a:t>
            </a:r>
            <a:r>
              <a:rPr lang="en-US" altLang="ko-KR" sz="1600" dirty="0" smtClean="0">
                <a:latin typeface="Noto Sans CJK SC Bold" pitchFamily="34" charset="-127"/>
                <a:ea typeface="Noto Sans CJK SC Bold" pitchFamily="34" charset="-127"/>
              </a:rPr>
              <a:t>02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430" y="764630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Noto Sans CJK SC Bold" pitchFamily="34" charset="-127"/>
                <a:ea typeface="Noto Sans CJK SC Bold" pitchFamily="34" charset="-127"/>
              </a:rPr>
              <a:t>프로그램 설명</a:t>
            </a:r>
            <a:endParaRPr lang="ko-KR" altLang="en-US" sz="24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59877" y="4653170"/>
            <a:ext cx="612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터미널에서 새로 접속한 클라이언트가 있다는 것을 표시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469" y="553384"/>
            <a:ext cx="4817664" cy="361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9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430" y="426076"/>
            <a:ext cx="575799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Noto Sans CJK SC Bold" pitchFamily="34" charset="-127"/>
                <a:ea typeface="Noto Sans CJK SC Bold" pitchFamily="34" charset="-127"/>
              </a:rPr>
              <a:t>#</a:t>
            </a:r>
            <a:r>
              <a:rPr lang="en-US" altLang="ko-KR" sz="1600" dirty="0" smtClean="0">
                <a:latin typeface="Noto Sans CJK SC Bold" pitchFamily="34" charset="-127"/>
                <a:ea typeface="Noto Sans CJK SC Bold" pitchFamily="34" charset="-127"/>
              </a:rPr>
              <a:t>02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430" y="764630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Noto Sans CJK SC Bold" pitchFamily="34" charset="-127"/>
                <a:ea typeface="Noto Sans CJK SC Bold" pitchFamily="34" charset="-127"/>
              </a:rPr>
              <a:t>프로그램 설명</a:t>
            </a:r>
            <a:endParaRPr lang="ko-KR" altLang="en-US" sz="24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59877" y="4653170"/>
            <a:ext cx="612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똑같은 방법으로 클라이언트 하나 더 접속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469" y="553384"/>
            <a:ext cx="4817664" cy="361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40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430" y="426076"/>
            <a:ext cx="575799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Noto Sans CJK SC Bold" pitchFamily="34" charset="-127"/>
                <a:ea typeface="Noto Sans CJK SC Bold" pitchFamily="34" charset="-127"/>
              </a:rPr>
              <a:t>#02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430" y="764630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Noto Sans CJK SC Bold" pitchFamily="34" charset="-127"/>
                <a:ea typeface="Noto Sans CJK SC Bold" pitchFamily="34" charset="-127"/>
              </a:rPr>
              <a:t>프로그램 설명</a:t>
            </a:r>
            <a:endParaRPr lang="ko-KR" altLang="en-US" sz="24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59877" y="4653170"/>
            <a:ext cx="612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User01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user02</a:t>
            </a:r>
            <a:r>
              <a:rPr lang="ko-KR" altLang="en-US" dirty="0" smtClean="0"/>
              <a:t>가 서버를 통해 서로 대화 할 수 있음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469" y="553384"/>
            <a:ext cx="4817664" cy="361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1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430" y="426076"/>
            <a:ext cx="575799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Noto Sans CJK SC Bold" pitchFamily="34" charset="-127"/>
                <a:ea typeface="Noto Sans CJK SC Bold" pitchFamily="34" charset="-127"/>
              </a:rPr>
              <a:t>#</a:t>
            </a:r>
            <a:r>
              <a:rPr lang="en-US" altLang="ko-KR" sz="1600" dirty="0" smtClean="0">
                <a:latin typeface="Noto Sans CJK SC Bold" pitchFamily="34" charset="-127"/>
                <a:ea typeface="Noto Sans CJK SC Bold" pitchFamily="34" charset="-127"/>
              </a:rPr>
              <a:t>02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430" y="764630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Noto Sans CJK SC Bold" pitchFamily="34" charset="-127"/>
                <a:ea typeface="Noto Sans CJK SC Bold" pitchFamily="34" charset="-127"/>
              </a:rPr>
              <a:t>프로그램 설명</a:t>
            </a:r>
            <a:endParaRPr lang="ko-KR" altLang="en-US" sz="24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59877" y="4653170"/>
            <a:ext cx="612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/id </a:t>
            </a:r>
            <a:r>
              <a:rPr lang="ko-KR" altLang="en-US" dirty="0" smtClean="0"/>
              <a:t>명령어를 사용해 이름을 </a:t>
            </a:r>
            <a:r>
              <a:rPr lang="ko-KR" altLang="en-US" dirty="0" err="1" smtClean="0"/>
              <a:t>바꿀수</a:t>
            </a:r>
            <a:r>
              <a:rPr lang="ko-KR" altLang="en-US" dirty="0" smtClean="0"/>
              <a:t> 있음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469" y="553384"/>
            <a:ext cx="4817664" cy="361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77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225</Words>
  <Application>Microsoft Office PowerPoint</Application>
  <PresentationFormat>화면 슬라이드 쇼(4:3)</PresentationFormat>
  <Paragraphs>69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Noto Sans CJK SC Bold</vt:lpstr>
      <vt:lpstr>Noto Sans CJK SC Thin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치키홍</dc:creator>
  <cp:lastModifiedBy>? ??</cp:lastModifiedBy>
  <cp:revision>20</cp:revision>
  <dcterms:created xsi:type="dcterms:W3CDTF">2016-10-24T04:08:40Z</dcterms:created>
  <dcterms:modified xsi:type="dcterms:W3CDTF">2019-12-02T17:38:29Z</dcterms:modified>
</cp:coreProperties>
</file>