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6.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 id="2147483673" r:id="rId2"/>
    <p:sldMasterId id="2147483687" r:id="rId3"/>
    <p:sldMasterId id="2147483701" r:id="rId4"/>
    <p:sldMasterId id="2147483713" r:id="rId5"/>
    <p:sldMasterId id="2147483725" r:id="rId6"/>
    <p:sldMasterId id="2147483739" r:id="rId7"/>
  </p:sldMasterIdLst>
  <p:notesMasterIdLst>
    <p:notesMasterId r:id="rId65"/>
  </p:notesMasterIdLst>
  <p:sldIdLst>
    <p:sldId id="302" r:id="rId8"/>
    <p:sldId id="350" r:id="rId9"/>
    <p:sldId id="627" r:id="rId10"/>
    <p:sldId id="629" r:id="rId11"/>
    <p:sldId id="707" r:id="rId12"/>
    <p:sldId id="630" r:id="rId13"/>
    <p:sldId id="631" r:id="rId14"/>
    <p:sldId id="638" r:id="rId15"/>
    <p:sldId id="642" r:id="rId16"/>
    <p:sldId id="639" r:id="rId17"/>
    <p:sldId id="640" r:id="rId18"/>
    <p:sldId id="641" r:id="rId19"/>
    <p:sldId id="643" r:id="rId20"/>
    <p:sldId id="644" r:id="rId21"/>
    <p:sldId id="645" r:id="rId22"/>
    <p:sldId id="646" r:id="rId23"/>
    <p:sldId id="647" r:id="rId24"/>
    <p:sldId id="648" r:id="rId25"/>
    <p:sldId id="665" r:id="rId26"/>
    <p:sldId id="666" r:id="rId27"/>
    <p:sldId id="694" r:id="rId28"/>
    <p:sldId id="680" r:id="rId29"/>
    <p:sldId id="681" r:id="rId30"/>
    <p:sldId id="683" r:id="rId31"/>
    <p:sldId id="684" r:id="rId32"/>
    <p:sldId id="686" r:id="rId33"/>
    <p:sldId id="685" r:id="rId34"/>
    <p:sldId id="692" r:id="rId35"/>
    <p:sldId id="693" r:id="rId36"/>
    <p:sldId id="696" r:id="rId37"/>
    <p:sldId id="697" r:id="rId38"/>
    <p:sldId id="698" r:id="rId39"/>
    <p:sldId id="699" r:id="rId40"/>
    <p:sldId id="687" r:id="rId41"/>
    <p:sldId id="688" r:id="rId42"/>
    <p:sldId id="691" r:id="rId43"/>
    <p:sldId id="650" r:id="rId44"/>
    <p:sldId id="651" r:id="rId45"/>
    <p:sldId id="652" r:id="rId46"/>
    <p:sldId id="700" r:id="rId47"/>
    <p:sldId id="701" r:id="rId48"/>
    <p:sldId id="702" r:id="rId49"/>
    <p:sldId id="703" r:id="rId50"/>
    <p:sldId id="704" r:id="rId51"/>
    <p:sldId id="654" r:id="rId52"/>
    <p:sldId id="655" r:id="rId53"/>
    <p:sldId id="705" r:id="rId54"/>
    <p:sldId id="656" r:id="rId55"/>
    <p:sldId id="657" r:id="rId56"/>
    <p:sldId id="658" r:id="rId57"/>
    <p:sldId id="660" r:id="rId58"/>
    <p:sldId id="708" r:id="rId59"/>
    <p:sldId id="709" r:id="rId60"/>
    <p:sldId id="663" r:id="rId61"/>
    <p:sldId id="662" r:id="rId62"/>
    <p:sldId id="664" r:id="rId63"/>
    <p:sldId id="568" r:id="rId64"/>
  </p:sldIdLst>
  <p:sldSz cx="9144000" cy="6858000" type="screen4x3"/>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5pPr>
    <a:lvl6pPr marL="22860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6pPr>
    <a:lvl7pPr marL="27432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7pPr>
    <a:lvl8pPr marL="32004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8pPr>
    <a:lvl9pPr marL="36576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40"/>
    <a:srgbClr val="0080FF"/>
    <a:srgbClr val="FFFF66"/>
    <a:srgbClr val="FFFF00"/>
    <a:srgbClr val="FF0000"/>
    <a:srgbClr val="950849"/>
    <a:srgbClr val="FF8000"/>
    <a:srgbClr val="DA0055"/>
    <a:srgbClr val="DA0048"/>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74" autoAdjust="0"/>
    <p:restoredTop sz="93211" autoAdjust="0"/>
  </p:normalViewPr>
  <p:slideViewPr>
    <p:cSldViewPr>
      <p:cViewPr>
        <p:scale>
          <a:sx n="100" d="100"/>
          <a:sy n="100" d="100"/>
        </p:scale>
        <p:origin x="2190" y="270"/>
      </p:cViewPr>
      <p:guideLst>
        <p:guide orient="horz" pos="2160"/>
        <p:guide pos="2880"/>
      </p:guideLst>
    </p:cSldViewPr>
  </p:slideViewPr>
  <p:notesTextViewPr>
    <p:cViewPr>
      <p:scale>
        <a:sx n="150" d="100"/>
        <a:sy n="150" d="100"/>
      </p:scale>
      <p:origin x="0" y="0"/>
    </p:cViewPr>
  </p:notesTextViewPr>
  <p:sorterViewPr>
    <p:cViewPr>
      <p:scale>
        <a:sx n="190" d="100"/>
        <a:sy n="190" d="100"/>
      </p:scale>
      <p:origin x="0" y="-19843"/>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54.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tableStyles" Target="tableStyles.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viewProps" Target="viewProp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1"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ffectLst/>
        </p:spPr>
      </p:sp>
      <p:sp>
        <p:nvSpPr>
          <p:cNvPr id="15362"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14655659"/>
      </p:ext>
    </p:extLst>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Gill Sans" charset="0"/>
        <a:ea typeface="+mn-ea"/>
        <a:cs typeface="+mn-cs"/>
      </a:defRPr>
    </a:lvl1pPr>
    <a:lvl2pPr marL="457200" algn="l" rtl="0" fontAlgn="base">
      <a:spcBef>
        <a:spcPct val="0"/>
      </a:spcBef>
      <a:spcAft>
        <a:spcPct val="0"/>
      </a:spcAft>
      <a:defRPr sz="1200" kern="1200">
        <a:solidFill>
          <a:schemeClr val="tx1"/>
        </a:solidFill>
        <a:latin typeface="Gill Sans" charset="0"/>
        <a:ea typeface="ＭＳ Ｐゴシック" charset="-128"/>
        <a:cs typeface="+mn-cs"/>
      </a:defRPr>
    </a:lvl2pPr>
    <a:lvl3pPr marL="914400" algn="l" rtl="0" fontAlgn="base">
      <a:spcBef>
        <a:spcPct val="0"/>
      </a:spcBef>
      <a:spcAft>
        <a:spcPct val="0"/>
      </a:spcAft>
      <a:defRPr sz="1200" kern="1200">
        <a:solidFill>
          <a:schemeClr val="tx1"/>
        </a:solidFill>
        <a:latin typeface="Gill Sans" charset="0"/>
        <a:ea typeface="ＭＳ Ｐゴシック" charset="-128"/>
        <a:cs typeface="+mn-cs"/>
      </a:defRPr>
    </a:lvl3pPr>
    <a:lvl4pPr marL="1371600" algn="l" rtl="0" fontAlgn="base">
      <a:spcBef>
        <a:spcPct val="0"/>
      </a:spcBef>
      <a:spcAft>
        <a:spcPct val="0"/>
      </a:spcAft>
      <a:defRPr sz="1200" kern="1200">
        <a:solidFill>
          <a:schemeClr val="tx1"/>
        </a:solidFill>
        <a:latin typeface="Gill Sans" charset="0"/>
        <a:ea typeface="ＭＳ Ｐゴシック" charset="-128"/>
        <a:cs typeface="+mn-cs"/>
      </a:defRPr>
    </a:lvl4pPr>
    <a:lvl5pPr marL="1828800" algn="l" rtl="0" fontAlgn="base">
      <a:spcBef>
        <a:spcPct val="0"/>
      </a:spcBef>
      <a:spcAft>
        <a:spcPct val="0"/>
      </a:spcAft>
      <a:defRPr sz="1200" kern="1200">
        <a:solidFill>
          <a:schemeClr val="tx1"/>
        </a:solidFill>
        <a:latin typeface="Gill San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965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4643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p>
        </p:txBody>
      </p:sp>
      <p:sp>
        <p:nvSpPr>
          <p:cNvPr id="140292" name="Slide Number Placeholder 3"/>
          <p:cNvSpPr>
            <a:spLocks noGrp="1"/>
          </p:cNvSpPr>
          <p:nvPr>
            <p:ph type="sldNum" sz="quarter" idx="5"/>
          </p:nvPr>
        </p:nvSpPr>
        <p:spPr bwMode="auto">
          <a:xfrm>
            <a:off x="3884613" y="8685213"/>
            <a:ext cx="2971800" cy="457200"/>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95F5EF0-1D06-45B8-8C41-21061BE010DD}" type="slidenum">
              <a:rPr lang="en-US">
                <a:latin typeface="Calibri" panose="020F0502020204030204" pitchFamily="34" charset="0"/>
              </a:rPr>
              <a:pPr eaLnBrk="1" hangingPunct="1"/>
              <a:t>31</a:t>
            </a:fld>
            <a:endParaRPr lang="en-US">
              <a:latin typeface="Calibri" panose="020F0502020204030204" pitchFamily="34" charset="0"/>
            </a:endParaRPr>
          </a:p>
        </p:txBody>
      </p:sp>
    </p:spTree>
    <p:extLst>
      <p:ext uri="{BB962C8B-B14F-4D97-AF65-F5344CB8AC3E}">
        <p14:creationId xmlns:p14="http://schemas.microsoft.com/office/powerpoint/2010/main" val="2061182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5053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p>
        </p:txBody>
      </p:sp>
      <p:sp>
        <p:nvSpPr>
          <p:cNvPr id="144388" name="Slide Number Placeholder 3"/>
          <p:cNvSpPr>
            <a:spLocks noGrp="1"/>
          </p:cNvSpPr>
          <p:nvPr>
            <p:ph type="sldNum" sz="quarter" idx="5"/>
          </p:nvPr>
        </p:nvSpPr>
        <p:spPr bwMode="auto">
          <a:xfrm>
            <a:off x="3884613" y="8685213"/>
            <a:ext cx="2971800" cy="457200"/>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FFA7B8C-68D4-4755-A8B6-642346F0FA53}" type="slidenum">
              <a:rPr lang="en-US">
                <a:latin typeface="Calibri" panose="020F0502020204030204" pitchFamily="34" charset="0"/>
              </a:rPr>
              <a:pPr eaLnBrk="1" hangingPunct="1"/>
              <a:t>32</a:t>
            </a:fld>
            <a:endParaRPr lang="en-US">
              <a:latin typeface="Calibri" panose="020F0502020204030204" pitchFamily="34" charset="0"/>
            </a:endParaRPr>
          </a:p>
        </p:txBody>
      </p:sp>
    </p:spTree>
    <p:extLst>
      <p:ext uri="{BB962C8B-B14F-4D97-AF65-F5344CB8AC3E}">
        <p14:creationId xmlns:p14="http://schemas.microsoft.com/office/powerpoint/2010/main" val="4112812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5462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p>
        </p:txBody>
      </p:sp>
      <p:sp>
        <p:nvSpPr>
          <p:cNvPr id="148484" name="Slide Number Placeholder 3"/>
          <p:cNvSpPr>
            <a:spLocks noGrp="1"/>
          </p:cNvSpPr>
          <p:nvPr>
            <p:ph type="sldNum" sz="quarter" idx="5"/>
          </p:nvPr>
        </p:nvSpPr>
        <p:spPr bwMode="auto">
          <a:xfrm>
            <a:off x="3884613" y="8685213"/>
            <a:ext cx="2971800" cy="457200"/>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1D6495B-4464-4384-8378-2CA54C2C713B}" type="slidenum">
              <a:rPr lang="en-US">
                <a:latin typeface="Calibri" panose="020F0502020204030204" pitchFamily="34" charset="0"/>
              </a:rPr>
              <a:pPr eaLnBrk="1" hangingPunct="1"/>
              <a:t>33</a:t>
            </a:fld>
            <a:endParaRPr lang="en-US">
              <a:latin typeface="Calibri" panose="020F0502020204030204" pitchFamily="34" charset="0"/>
            </a:endParaRPr>
          </a:p>
        </p:txBody>
      </p:sp>
    </p:spTree>
    <p:extLst>
      <p:ext uri="{BB962C8B-B14F-4D97-AF65-F5344CB8AC3E}">
        <p14:creationId xmlns:p14="http://schemas.microsoft.com/office/powerpoint/2010/main" val="3959314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331D20C3-2CA8-4700-8BDD-AABE2E1F43B5}" type="slidenum">
              <a:rPr lang="en-US">
                <a:solidFill>
                  <a:srgbClr val="000000"/>
                </a:solidFill>
              </a:rPr>
              <a:pPr/>
              <a:t>34</a:t>
            </a:fld>
            <a:endParaRPr lang="en-US">
              <a:solidFill>
                <a:srgbClr val="000000"/>
              </a:solidFill>
            </a:endParaRPr>
          </a:p>
        </p:txBody>
      </p:sp>
      <p:sp>
        <p:nvSpPr>
          <p:cNvPr id="55298" name="Rectangle 2"/>
          <p:cNvSpPr>
            <a:spLocks noGrp="1" noRot="1" noChangeAspect="1" noChangeArrowheads="1" noTextEdit="1"/>
          </p:cNvSpPr>
          <p:nvPr>
            <p:ph type="sldImg"/>
          </p:nvPr>
        </p:nvSpPr>
        <p:spPr>
          <a:xfrm>
            <a:off x="1165225" y="703263"/>
            <a:ext cx="4529138" cy="3397250"/>
          </a:xfrm>
          <a:ln/>
        </p:spPr>
      </p:sp>
      <p:sp>
        <p:nvSpPr>
          <p:cNvPr id="55299" name="Rectangle 3"/>
          <p:cNvSpPr>
            <a:spLocks noGrp="1" noChangeArrowheads="1"/>
          </p:cNvSpPr>
          <p:nvPr>
            <p:ph type="body" idx="1"/>
          </p:nvPr>
        </p:nvSpPr>
        <p:spPr>
          <a:xfrm>
            <a:off x="914400" y="4340225"/>
            <a:ext cx="5029200" cy="4106863"/>
          </a:xfrm>
        </p:spPr>
        <p:txBody>
          <a:bodyPr lIns="89739" tIns="44870" rIns="89739" bIns="44870"/>
          <a:lstStyle/>
          <a:p>
            <a:endParaRPr lang="tr-TR"/>
          </a:p>
        </p:txBody>
      </p:sp>
    </p:spTree>
    <p:extLst>
      <p:ext uri="{BB962C8B-B14F-4D97-AF65-F5344CB8AC3E}">
        <p14:creationId xmlns:p14="http://schemas.microsoft.com/office/powerpoint/2010/main" val="1034248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14C89555-21D8-4AFD-A2B0-7A79ED727779}" type="slidenum">
              <a:rPr lang="en-US">
                <a:solidFill>
                  <a:srgbClr val="000000"/>
                </a:solidFill>
              </a:rPr>
              <a:pPr/>
              <a:t>35</a:t>
            </a:fld>
            <a:endParaRPr lang="en-US">
              <a:solidFill>
                <a:srgbClr val="000000"/>
              </a:solidFill>
            </a:endParaRPr>
          </a:p>
        </p:txBody>
      </p:sp>
      <p:sp>
        <p:nvSpPr>
          <p:cNvPr id="57346" name="Rectangle 2"/>
          <p:cNvSpPr>
            <a:spLocks noGrp="1" noRot="1" noChangeAspect="1" noChangeArrowheads="1" noTextEdit="1"/>
          </p:cNvSpPr>
          <p:nvPr>
            <p:ph type="sldImg"/>
          </p:nvPr>
        </p:nvSpPr>
        <p:spPr>
          <a:xfrm>
            <a:off x="1165225" y="703263"/>
            <a:ext cx="4529138" cy="3397250"/>
          </a:xfrm>
          <a:ln/>
        </p:spPr>
      </p:sp>
      <p:sp>
        <p:nvSpPr>
          <p:cNvPr id="57347" name="Rectangle 3"/>
          <p:cNvSpPr>
            <a:spLocks noGrp="1" noChangeArrowheads="1"/>
          </p:cNvSpPr>
          <p:nvPr>
            <p:ph type="body" idx="1"/>
          </p:nvPr>
        </p:nvSpPr>
        <p:spPr>
          <a:xfrm>
            <a:off x="914400" y="4340225"/>
            <a:ext cx="5029200" cy="4106863"/>
          </a:xfrm>
        </p:spPr>
        <p:txBody>
          <a:bodyPr lIns="89739" tIns="44870" rIns="89739" bIns="44870"/>
          <a:lstStyle/>
          <a:p>
            <a:endParaRPr lang="tr-TR"/>
          </a:p>
        </p:txBody>
      </p:sp>
    </p:spTree>
    <p:extLst>
      <p:ext uri="{BB962C8B-B14F-4D97-AF65-F5344CB8AC3E}">
        <p14:creationId xmlns:p14="http://schemas.microsoft.com/office/powerpoint/2010/main" val="10809617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Tree>
    <p:extLst>
      <p:ext uri="{BB962C8B-B14F-4D97-AF65-F5344CB8AC3E}">
        <p14:creationId xmlns:p14="http://schemas.microsoft.com/office/powerpoint/2010/main" val="3370319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70AACC22-77AC-4F82-AFFD-B0DF2BE6475B}" type="slidenum">
              <a:rPr lang="en-US">
                <a:solidFill>
                  <a:srgbClr val="000000"/>
                </a:solidFill>
              </a:rPr>
              <a:pPr/>
              <a:t>40</a:t>
            </a:fld>
            <a:endParaRPr lang="en-US">
              <a:solidFill>
                <a:srgbClr val="000000"/>
              </a:solidFill>
            </a:endParaRPr>
          </a:p>
        </p:txBody>
      </p:sp>
      <p:sp>
        <p:nvSpPr>
          <p:cNvPr id="59394" name="Rectangle 2"/>
          <p:cNvSpPr>
            <a:spLocks noGrp="1" noRot="1" noChangeAspect="1" noChangeArrowheads="1" noTextEdit="1"/>
          </p:cNvSpPr>
          <p:nvPr>
            <p:ph type="sldImg"/>
          </p:nvPr>
        </p:nvSpPr>
        <p:spPr>
          <a:xfrm>
            <a:off x="1165225" y="703263"/>
            <a:ext cx="4529138" cy="3397250"/>
          </a:xfrm>
          <a:ln/>
        </p:spPr>
      </p:sp>
      <p:sp>
        <p:nvSpPr>
          <p:cNvPr id="59395" name="Rectangle 3"/>
          <p:cNvSpPr>
            <a:spLocks noGrp="1" noChangeArrowheads="1"/>
          </p:cNvSpPr>
          <p:nvPr>
            <p:ph type="body" idx="1"/>
          </p:nvPr>
        </p:nvSpPr>
        <p:spPr>
          <a:xfrm>
            <a:off x="914400" y="4340225"/>
            <a:ext cx="5029200" cy="4106863"/>
          </a:xfrm>
        </p:spPr>
        <p:txBody>
          <a:bodyPr lIns="89739" tIns="44870" rIns="89739" bIns="44870"/>
          <a:lstStyle/>
          <a:p>
            <a:endParaRPr lang="tr-TR"/>
          </a:p>
        </p:txBody>
      </p:sp>
    </p:spTree>
    <p:extLst>
      <p:ext uri="{BB962C8B-B14F-4D97-AF65-F5344CB8AC3E}">
        <p14:creationId xmlns:p14="http://schemas.microsoft.com/office/powerpoint/2010/main" val="17388930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Tree>
    <p:extLst>
      <p:ext uri="{BB962C8B-B14F-4D97-AF65-F5344CB8AC3E}">
        <p14:creationId xmlns:p14="http://schemas.microsoft.com/office/powerpoint/2010/main" val="1074883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Tree>
    <p:extLst>
      <p:ext uri="{BB962C8B-B14F-4D97-AF65-F5344CB8AC3E}">
        <p14:creationId xmlns:p14="http://schemas.microsoft.com/office/powerpoint/2010/main" val="2022520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Tree>
    <p:extLst>
      <p:ext uri="{BB962C8B-B14F-4D97-AF65-F5344CB8AC3E}">
        <p14:creationId xmlns:p14="http://schemas.microsoft.com/office/powerpoint/2010/main" val="2855334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Tree>
    <p:extLst>
      <p:ext uri="{BB962C8B-B14F-4D97-AF65-F5344CB8AC3E}">
        <p14:creationId xmlns:p14="http://schemas.microsoft.com/office/powerpoint/2010/main" val="3389522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45353B17-179A-4AE9-A828-F94CE1FB6321}" type="slidenum">
              <a:rPr lang="en-US">
                <a:solidFill>
                  <a:srgbClr val="000000"/>
                </a:solidFill>
              </a:rPr>
              <a:pPr/>
              <a:t>22</a:t>
            </a:fld>
            <a:endParaRPr lang="en-US">
              <a:solidFill>
                <a:srgbClr val="000000"/>
              </a:solidFill>
            </a:endParaRPr>
          </a:p>
        </p:txBody>
      </p:sp>
      <p:sp>
        <p:nvSpPr>
          <p:cNvPr id="47106" name="Rectangle 2"/>
          <p:cNvSpPr>
            <a:spLocks noGrp="1" noRot="1" noChangeAspect="1" noChangeArrowheads="1" noTextEdit="1"/>
          </p:cNvSpPr>
          <p:nvPr>
            <p:ph type="sldImg"/>
          </p:nvPr>
        </p:nvSpPr>
        <p:spPr>
          <a:xfrm>
            <a:off x="1165225" y="703263"/>
            <a:ext cx="4529138" cy="3397250"/>
          </a:xfrm>
          <a:ln/>
        </p:spPr>
      </p:sp>
      <p:sp>
        <p:nvSpPr>
          <p:cNvPr id="47107" name="Rectangle 3"/>
          <p:cNvSpPr>
            <a:spLocks noGrp="1" noChangeArrowheads="1"/>
          </p:cNvSpPr>
          <p:nvPr>
            <p:ph type="body" idx="1"/>
          </p:nvPr>
        </p:nvSpPr>
        <p:spPr>
          <a:xfrm>
            <a:off x="914400" y="4340225"/>
            <a:ext cx="5029200" cy="4106863"/>
          </a:xfrm>
        </p:spPr>
        <p:txBody>
          <a:bodyPr lIns="89739" tIns="44870" rIns="89739" bIns="44870"/>
          <a:lstStyle/>
          <a:p>
            <a:endParaRPr lang="tr-TR"/>
          </a:p>
        </p:txBody>
      </p:sp>
    </p:spTree>
    <p:extLst>
      <p:ext uri="{BB962C8B-B14F-4D97-AF65-F5344CB8AC3E}">
        <p14:creationId xmlns:p14="http://schemas.microsoft.com/office/powerpoint/2010/main" val="507912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BE8D9484-6DCC-4C2D-BAF2-701D28194C56}" type="slidenum">
              <a:rPr lang="en-US">
                <a:solidFill>
                  <a:srgbClr val="000000"/>
                </a:solidFill>
              </a:rPr>
              <a:pPr/>
              <a:t>23</a:t>
            </a:fld>
            <a:endParaRPr lang="en-US">
              <a:solidFill>
                <a:srgbClr val="000000"/>
              </a:solidFill>
            </a:endParaRPr>
          </a:p>
        </p:txBody>
      </p:sp>
      <p:sp>
        <p:nvSpPr>
          <p:cNvPr id="49154" name="Rectangle 2"/>
          <p:cNvSpPr>
            <a:spLocks noGrp="1" noRot="1" noChangeAspect="1" noChangeArrowheads="1" noTextEdit="1"/>
          </p:cNvSpPr>
          <p:nvPr>
            <p:ph type="sldImg"/>
          </p:nvPr>
        </p:nvSpPr>
        <p:spPr>
          <a:xfrm>
            <a:off x="1165225" y="703263"/>
            <a:ext cx="4529138" cy="3397250"/>
          </a:xfrm>
          <a:ln/>
        </p:spPr>
      </p:sp>
      <p:sp>
        <p:nvSpPr>
          <p:cNvPr id="49155" name="Rectangle 3"/>
          <p:cNvSpPr>
            <a:spLocks noGrp="1" noChangeArrowheads="1"/>
          </p:cNvSpPr>
          <p:nvPr>
            <p:ph type="body" idx="1"/>
          </p:nvPr>
        </p:nvSpPr>
        <p:spPr>
          <a:xfrm>
            <a:off x="914400" y="4340225"/>
            <a:ext cx="5029200" cy="4106863"/>
          </a:xfrm>
        </p:spPr>
        <p:txBody>
          <a:bodyPr lIns="89739" tIns="44870" rIns="89739" bIns="44870"/>
          <a:lstStyle/>
          <a:p>
            <a:endParaRPr lang="tr-TR"/>
          </a:p>
        </p:txBody>
      </p:sp>
    </p:spTree>
    <p:extLst>
      <p:ext uri="{BB962C8B-B14F-4D97-AF65-F5344CB8AC3E}">
        <p14:creationId xmlns:p14="http://schemas.microsoft.com/office/powerpoint/2010/main" val="1257122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A6F40345-EB3F-4108-A584-FA748EDC4D48}" type="slidenum">
              <a:rPr lang="en-US">
                <a:solidFill>
                  <a:srgbClr val="000000"/>
                </a:solidFill>
              </a:rPr>
              <a:pPr/>
              <a:t>25</a:t>
            </a:fld>
            <a:endParaRPr lang="en-US">
              <a:solidFill>
                <a:srgbClr val="000000"/>
              </a:solidFill>
            </a:endParaRPr>
          </a:p>
        </p:txBody>
      </p:sp>
      <p:sp>
        <p:nvSpPr>
          <p:cNvPr id="51202" name="Rectangle 2"/>
          <p:cNvSpPr>
            <a:spLocks noGrp="1" noRot="1" noChangeAspect="1" noChangeArrowheads="1" noTextEdit="1"/>
          </p:cNvSpPr>
          <p:nvPr>
            <p:ph type="sldImg"/>
          </p:nvPr>
        </p:nvSpPr>
        <p:spPr>
          <a:xfrm>
            <a:off x="1165225" y="703263"/>
            <a:ext cx="4529138" cy="3397250"/>
          </a:xfrm>
          <a:ln/>
        </p:spPr>
      </p:sp>
      <p:sp>
        <p:nvSpPr>
          <p:cNvPr id="51203" name="Rectangle 3"/>
          <p:cNvSpPr>
            <a:spLocks noGrp="1" noChangeArrowheads="1"/>
          </p:cNvSpPr>
          <p:nvPr>
            <p:ph type="body" idx="1"/>
          </p:nvPr>
        </p:nvSpPr>
        <p:spPr>
          <a:xfrm>
            <a:off x="914400" y="4340225"/>
            <a:ext cx="5029200" cy="4106863"/>
          </a:xfrm>
        </p:spPr>
        <p:txBody>
          <a:bodyPr lIns="89739" tIns="44870" rIns="89739" bIns="44870"/>
          <a:lstStyle/>
          <a:p>
            <a:endParaRPr lang="tr-TR"/>
          </a:p>
        </p:txBody>
      </p:sp>
    </p:spTree>
    <p:extLst>
      <p:ext uri="{BB962C8B-B14F-4D97-AF65-F5344CB8AC3E}">
        <p14:creationId xmlns:p14="http://schemas.microsoft.com/office/powerpoint/2010/main" val="2176398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BDD451F2-2225-42A4-992A-5312B0B03A31}" type="slidenum">
              <a:rPr lang="en-US">
                <a:solidFill>
                  <a:srgbClr val="000000"/>
                </a:solidFill>
              </a:rPr>
              <a:pPr/>
              <a:t>26</a:t>
            </a:fld>
            <a:endParaRPr lang="en-US">
              <a:solidFill>
                <a:srgbClr val="000000"/>
              </a:solidFill>
            </a:endParaRPr>
          </a:p>
        </p:txBody>
      </p:sp>
      <p:sp>
        <p:nvSpPr>
          <p:cNvPr id="53250" name="Rectangle 2"/>
          <p:cNvSpPr>
            <a:spLocks noGrp="1" noRot="1" noChangeAspect="1" noChangeArrowheads="1" noTextEdit="1"/>
          </p:cNvSpPr>
          <p:nvPr>
            <p:ph type="sldImg"/>
          </p:nvPr>
        </p:nvSpPr>
        <p:spPr>
          <a:xfrm>
            <a:off x="1165225" y="703263"/>
            <a:ext cx="4529138" cy="3397250"/>
          </a:xfrm>
          <a:ln/>
        </p:spPr>
      </p:sp>
      <p:sp>
        <p:nvSpPr>
          <p:cNvPr id="53251" name="Rectangle 3"/>
          <p:cNvSpPr>
            <a:spLocks noGrp="1" noChangeArrowheads="1"/>
          </p:cNvSpPr>
          <p:nvPr>
            <p:ph type="body" idx="1"/>
          </p:nvPr>
        </p:nvSpPr>
        <p:spPr>
          <a:xfrm>
            <a:off x="914400" y="4340225"/>
            <a:ext cx="5029200" cy="4106863"/>
          </a:xfrm>
        </p:spPr>
        <p:txBody>
          <a:bodyPr lIns="89739" tIns="44870" rIns="89739" bIns="44870"/>
          <a:lstStyle/>
          <a:p>
            <a:endParaRPr lang="tr-TR"/>
          </a:p>
        </p:txBody>
      </p:sp>
    </p:spTree>
    <p:extLst>
      <p:ext uri="{BB962C8B-B14F-4D97-AF65-F5344CB8AC3E}">
        <p14:creationId xmlns:p14="http://schemas.microsoft.com/office/powerpoint/2010/main" val="3534721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4541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dirty="0"/>
          </a:p>
        </p:txBody>
      </p:sp>
      <p:sp>
        <p:nvSpPr>
          <p:cNvPr id="139268" name="Slide Number Placeholder 3"/>
          <p:cNvSpPr>
            <a:spLocks noGrp="1"/>
          </p:cNvSpPr>
          <p:nvPr>
            <p:ph type="sldNum" sz="quarter" idx="5"/>
          </p:nvPr>
        </p:nvSpPr>
        <p:spPr bwMode="auto">
          <a:xfrm>
            <a:off x="3884613" y="8685213"/>
            <a:ext cx="2971800" cy="457200"/>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5DCD191-316F-4471-8D10-180431AB6E97}" type="slidenum">
              <a:rPr lang="en-US">
                <a:latin typeface="Calibri" panose="020F0502020204030204" pitchFamily="34" charset="0"/>
              </a:rPr>
              <a:pPr eaLnBrk="1" hangingPunct="1"/>
              <a:t>30</a:t>
            </a:fld>
            <a:endParaRPr lang="en-US">
              <a:latin typeface="Calibri" panose="020F0502020204030204" pitchFamily="34" charset="0"/>
            </a:endParaRPr>
          </a:p>
        </p:txBody>
      </p:sp>
    </p:spTree>
    <p:extLst>
      <p:ext uri="{BB962C8B-B14F-4D97-AF65-F5344CB8AC3E}">
        <p14:creationId xmlns:p14="http://schemas.microsoft.com/office/powerpoint/2010/main" val="1360372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54000"/>
            <a:ext cx="2095500" cy="6578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254000"/>
            <a:ext cx="6134100" cy="6578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lvl2pPr>
              <a:buFont typeface="Wingdings" pitchFamily="2" charset="2"/>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9"/>
          <p:cNvSpPr>
            <a:spLocks noGrp="1"/>
          </p:cNvSpPr>
          <p:nvPr>
            <p:ph type="dt" sz="half" idx="10"/>
          </p:nvPr>
        </p:nvSpPr>
        <p:spPr>
          <a:xfrm>
            <a:off x="6727825" y="6408738"/>
            <a:ext cx="1919288" cy="365125"/>
          </a:xfrm>
          <a:prstGeom prst="rect">
            <a:avLst/>
          </a:prstGeom>
        </p:spPr>
        <p:txBody>
          <a:bodyPr/>
          <a:lstStyle>
            <a:lvl1pPr>
              <a:defRPr/>
            </a:lvl1pPr>
          </a:lstStyle>
          <a:p>
            <a:pPr>
              <a:defRPr/>
            </a:pPr>
            <a:fld id="{8E4AAEDD-1A4C-4ED0-8851-630E3C0897E0}" type="datetime1">
              <a:rPr lang="en-US"/>
              <a:pPr>
                <a:defRPr/>
              </a:pPr>
              <a:t>4/16/2019</a:t>
            </a:fld>
            <a:endParaRPr lang="en-US"/>
          </a:p>
        </p:txBody>
      </p:sp>
      <p:sp>
        <p:nvSpPr>
          <p:cNvPr id="5" name="Footer Placeholder 21"/>
          <p:cNvSpPr>
            <a:spLocks noGrp="1"/>
          </p:cNvSpPr>
          <p:nvPr>
            <p:ph type="ftr" sz="quarter" idx="11"/>
          </p:nvPr>
        </p:nvSpPr>
        <p:spPr>
          <a:xfrm>
            <a:off x="3962400" y="6408738"/>
            <a:ext cx="2768600" cy="365125"/>
          </a:xfrm>
          <a:prstGeom prst="rect">
            <a:avLst/>
          </a:prstGeom>
        </p:spPr>
        <p:txBody>
          <a:bodyPr/>
          <a:lstStyle>
            <a:lvl1pPr>
              <a:defRPr/>
            </a:lvl1pPr>
          </a:lstStyle>
          <a:p>
            <a:pPr>
              <a:defRPr/>
            </a:pPr>
            <a:r>
              <a:rPr lang="en-US"/>
              <a:t>© Copyright 1992-2012 by Pearson Education, Inc. All Rights Reserved.</a:t>
            </a:r>
          </a:p>
        </p:txBody>
      </p:sp>
      <p:sp>
        <p:nvSpPr>
          <p:cNvPr id="6"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3FAD429C-F285-4DEB-8F03-7DA42975079D}" type="slidenum">
              <a:rPr lang="en-US"/>
              <a:pPr/>
              <a:t>‹#›</a:t>
            </a:fld>
            <a:endParaRPr lang="en-US"/>
          </a:p>
        </p:txBody>
      </p:sp>
    </p:spTree>
    <p:extLst>
      <p:ext uri="{BB962C8B-B14F-4D97-AF65-F5344CB8AC3E}">
        <p14:creationId xmlns:p14="http://schemas.microsoft.com/office/powerpoint/2010/main" val="298947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tr-TR"/>
          </a:p>
        </p:txBody>
      </p:sp>
      <p:sp>
        <p:nvSpPr>
          <p:cNvPr id="4" name="Slide Number Placeholder 3"/>
          <p:cNvSpPr>
            <a:spLocks noGrp="1"/>
          </p:cNvSpPr>
          <p:nvPr>
            <p:ph type="sldNum" sz="quarter" idx="10"/>
          </p:nvPr>
        </p:nvSpPr>
        <p:spPr/>
        <p:txBody>
          <a:bodyPr/>
          <a:lstStyle>
            <a:lvl1pPr>
              <a:defRPr/>
            </a:lvl1pPr>
          </a:lstStyle>
          <a:p>
            <a:fld id="{199E934E-3B31-4503-9EAC-C67B2FB4E41C}"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3758559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Slide Number Placeholder 3"/>
          <p:cNvSpPr>
            <a:spLocks noGrp="1"/>
          </p:cNvSpPr>
          <p:nvPr>
            <p:ph type="sldNum" sz="quarter" idx="10"/>
          </p:nvPr>
        </p:nvSpPr>
        <p:spPr/>
        <p:txBody>
          <a:bodyPr/>
          <a:lstStyle>
            <a:lvl1pPr>
              <a:defRPr/>
            </a:lvl1pPr>
          </a:lstStyle>
          <a:p>
            <a:fld id="{2B96255A-5C4D-40B3-9F4F-C1FBF13A7DCE}"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2772788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92D6FF09-1D15-4A2D-BE44-A37024B71C5A}"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395480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7162800" y="1166813"/>
            <a:ext cx="914400" cy="2109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8229600" y="1166813"/>
            <a:ext cx="914400" cy="2109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Slide Number Placeholder 4"/>
          <p:cNvSpPr>
            <a:spLocks noGrp="1"/>
          </p:cNvSpPr>
          <p:nvPr>
            <p:ph type="sldNum" sz="quarter" idx="10"/>
          </p:nvPr>
        </p:nvSpPr>
        <p:spPr/>
        <p:txBody>
          <a:bodyPr/>
          <a:lstStyle>
            <a:lvl1pPr>
              <a:defRPr/>
            </a:lvl1pPr>
          </a:lstStyle>
          <a:p>
            <a:fld id="{6D7F69E1-9C4B-44F5-AA3F-E77B419D1FC1}"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1967887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Slide Number Placeholder 6"/>
          <p:cNvSpPr>
            <a:spLocks noGrp="1"/>
          </p:cNvSpPr>
          <p:nvPr>
            <p:ph type="sldNum" sz="quarter" idx="10"/>
          </p:nvPr>
        </p:nvSpPr>
        <p:spPr/>
        <p:txBody>
          <a:bodyPr/>
          <a:lstStyle>
            <a:lvl1pPr>
              <a:defRPr/>
            </a:lvl1pPr>
          </a:lstStyle>
          <a:p>
            <a:fld id="{9ACE0E43-2828-4A47-BC09-98A233C4F61D}"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28695071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Slide Number Placeholder 2"/>
          <p:cNvSpPr>
            <a:spLocks noGrp="1"/>
          </p:cNvSpPr>
          <p:nvPr>
            <p:ph type="sldNum" sz="quarter" idx="10"/>
          </p:nvPr>
        </p:nvSpPr>
        <p:spPr/>
        <p:txBody>
          <a:bodyPr/>
          <a:lstStyle>
            <a:lvl1pPr>
              <a:defRPr/>
            </a:lvl1pPr>
          </a:lstStyle>
          <a:p>
            <a:fld id="{C6F8373F-E3FB-4EED-A609-636D7C7EBA38}"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36882630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EFC4AA04-2DBC-4727-BBB6-367086E8AE4E}"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3777783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026ECE4E-300F-49FA-857C-733CC2B223C7}"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1376910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78BFC631-2E53-4027-88CC-4ACF08202E84}"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32532959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Slide Number Placeholder 3"/>
          <p:cNvSpPr>
            <a:spLocks noGrp="1"/>
          </p:cNvSpPr>
          <p:nvPr>
            <p:ph type="sldNum" sz="quarter" idx="10"/>
          </p:nvPr>
        </p:nvSpPr>
        <p:spPr/>
        <p:txBody>
          <a:bodyPr/>
          <a:lstStyle>
            <a:lvl1pPr>
              <a:defRPr/>
            </a:lvl1pPr>
          </a:lstStyle>
          <a:p>
            <a:fld id="{E62354CF-31EE-4F27-ABD5-02DBE1A82DB7}"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25212887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29650" y="152400"/>
            <a:ext cx="514350" cy="3124200"/>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7086600" y="152400"/>
            <a:ext cx="1390650" cy="3124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Slide Number Placeholder 3"/>
          <p:cNvSpPr>
            <a:spLocks noGrp="1"/>
          </p:cNvSpPr>
          <p:nvPr>
            <p:ph type="sldNum" sz="quarter" idx="10"/>
          </p:nvPr>
        </p:nvSpPr>
        <p:spPr/>
        <p:txBody>
          <a:bodyPr/>
          <a:lstStyle>
            <a:lvl1pPr>
              <a:defRPr/>
            </a:lvl1pPr>
          </a:lstStyle>
          <a:p>
            <a:fld id="{911636A7-4CEC-4234-B541-9DE241FC8D1E}"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27674545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086600" y="152400"/>
            <a:ext cx="2057400" cy="701675"/>
          </a:xfrm>
        </p:spPr>
        <p:txBody>
          <a:bodyPr/>
          <a:lstStyle/>
          <a:p>
            <a:r>
              <a:rPr lang="en-US"/>
              <a:t>Click to edit Master title style</a:t>
            </a:r>
            <a:endParaRPr lang="tr-TR"/>
          </a:p>
        </p:txBody>
      </p:sp>
      <p:sp>
        <p:nvSpPr>
          <p:cNvPr id="3" name="Text Placeholder 2"/>
          <p:cNvSpPr>
            <a:spLocks noGrp="1"/>
          </p:cNvSpPr>
          <p:nvPr>
            <p:ph type="body" sz="half" idx="1"/>
          </p:nvPr>
        </p:nvSpPr>
        <p:spPr>
          <a:xfrm>
            <a:off x="7162800" y="1166813"/>
            <a:ext cx="914400" cy="2109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8229600" y="1166813"/>
            <a:ext cx="914400" cy="2109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Slide Number Placeholder 4"/>
          <p:cNvSpPr>
            <a:spLocks noGrp="1"/>
          </p:cNvSpPr>
          <p:nvPr>
            <p:ph type="sldNum" sz="quarter" idx="10"/>
          </p:nvPr>
        </p:nvSpPr>
        <p:spPr>
          <a:xfrm>
            <a:off x="7010400" y="0"/>
            <a:ext cx="2133600" cy="476250"/>
          </a:xfrm>
        </p:spPr>
        <p:txBody>
          <a:bodyPr/>
          <a:lstStyle>
            <a:lvl1pPr>
              <a:defRPr/>
            </a:lvl1pPr>
          </a:lstStyle>
          <a:p>
            <a:fld id="{2D155009-32D2-4921-A9E3-E2B25CA3A31E}"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21615329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086600" y="152400"/>
            <a:ext cx="2057400" cy="701675"/>
          </a:xfrm>
        </p:spPr>
        <p:txBody>
          <a:bodyPr/>
          <a:lstStyle/>
          <a:p>
            <a:r>
              <a:rPr lang="en-US"/>
              <a:t>Click to edit Master title style</a:t>
            </a:r>
            <a:endParaRPr lang="tr-TR"/>
          </a:p>
        </p:txBody>
      </p:sp>
      <p:sp>
        <p:nvSpPr>
          <p:cNvPr id="3" name="Text Placeholder 2"/>
          <p:cNvSpPr>
            <a:spLocks noGrp="1"/>
          </p:cNvSpPr>
          <p:nvPr>
            <p:ph type="body" sz="half" idx="1"/>
          </p:nvPr>
        </p:nvSpPr>
        <p:spPr>
          <a:xfrm>
            <a:off x="7162800" y="1166813"/>
            <a:ext cx="914400" cy="2109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quarter" idx="2"/>
          </p:nvPr>
        </p:nvSpPr>
        <p:spPr>
          <a:xfrm>
            <a:off x="8229600" y="1166813"/>
            <a:ext cx="914400" cy="97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Content Placeholder 4"/>
          <p:cNvSpPr>
            <a:spLocks noGrp="1"/>
          </p:cNvSpPr>
          <p:nvPr>
            <p:ph sz="quarter" idx="3"/>
          </p:nvPr>
        </p:nvSpPr>
        <p:spPr>
          <a:xfrm>
            <a:off x="8229600" y="2297113"/>
            <a:ext cx="914400" cy="979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Slide Number Placeholder 5"/>
          <p:cNvSpPr>
            <a:spLocks noGrp="1"/>
          </p:cNvSpPr>
          <p:nvPr>
            <p:ph type="sldNum" sz="quarter" idx="10"/>
          </p:nvPr>
        </p:nvSpPr>
        <p:spPr>
          <a:xfrm>
            <a:off x="7010400" y="0"/>
            <a:ext cx="2133600" cy="476250"/>
          </a:xfrm>
        </p:spPr>
        <p:txBody>
          <a:bodyPr/>
          <a:lstStyle>
            <a:lvl1pPr>
              <a:defRPr/>
            </a:lvl1pPr>
          </a:lstStyle>
          <a:p>
            <a:fld id="{F64AD102-F639-4264-948B-9D0DFA4EBD3C}"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25828836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tr-TR"/>
          </a:p>
        </p:txBody>
      </p:sp>
      <p:sp>
        <p:nvSpPr>
          <p:cNvPr id="4" name="Slide Number Placeholder 3"/>
          <p:cNvSpPr>
            <a:spLocks noGrp="1"/>
          </p:cNvSpPr>
          <p:nvPr>
            <p:ph type="sldNum" sz="quarter" idx="10"/>
          </p:nvPr>
        </p:nvSpPr>
        <p:spPr/>
        <p:txBody>
          <a:bodyPr/>
          <a:lstStyle>
            <a:lvl1pPr>
              <a:defRPr/>
            </a:lvl1pPr>
          </a:lstStyle>
          <a:p>
            <a:fld id="{199E934E-3B31-4503-9EAC-C67B2FB4E41C}"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39744517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Slide Number Placeholder 3"/>
          <p:cNvSpPr>
            <a:spLocks noGrp="1"/>
          </p:cNvSpPr>
          <p:nvPr>
            <p:ph type="sldNum" sz="quarter" idx="10"/>
          </p:nvPr>
        </p:nvSpPr>
        <p:spPr/>
        <p:txBody>
          <a:bodyPr/>
          <a:lstStyle>
            <a:lvl1pPr>
              <a:defRPr/>
            </a:lvl1pPr>
          </a:lstStyle>
          <a:p>
            <a:fld id="{2B96255A-5C4D-40B3-9F4F-C1FBF13A7DCE}"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38611686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92D6FF09-1D15-4A2D-BE44-A37024B71C5A}"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41684992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7162800" y="1166813"/>
            <a:ext cx="914400" cy="2109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8229600" y="1166813"/>
            <a:ext cx="914400" cy="2109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Slide Number Placeholder 4"/>
          <p:cNvSpPr>
            <a:spLocks noGrp="1"/>
          </p:cNvSpPr>
          <p:nvPr>
            <p:ph type="sldNum" sz="quarter" idx="10"/>
          </p:nvPr>
        </p:nvSpPr>
        <p:spPr/>
        <p:txBody>
          <a:bodyPr/>
          <a:lstStyle>
            <a:lvl1pPr>
              <a:defRPr/>
            </a:lvl1pPr>
          </a:lstStyle>
          <a:p>
            <a:fld id="{6D7F69E1-9C4B-44F5-AA3F-E77B419D1FC1}"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73382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Slide Number Placeholder 6"/>
          <p:cNvSpPr>
            <a:spLocks noGrp="1"/>
          </p:cNvSpPr>
          <p:nvPr>
            <p:ph type="sldNum" sz="quarter" idx="10"/>
          </p:nvPr>
        </p:nvSpPr>
        <p:spPr/>
        <p:txBody>
          <a:bodyPr/>
          <a:lstStyle>
            <a:lvl1pPr>
              <a:defRPr/>
            </a:lvl1pPr>
          </a:lstStyle>
          <a:p>
            <a:fld id="{9ACE0E43-2828-4A47-BC09-98A233C4F61D}"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22738262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Slide Number Placeholder 2"/>
          <p:cNvSpPr>
            <a:spLocks noGrp="1"/>
          </p:cNvSpPr>
          <p:nvPr>
            <p:ph type="sldNum" sz="quarter" idx="10"/>
          </p:nvPr>
        </p:nvSpPr>
        <p:spPr/>
        <p:txBody>
          <a:bodyPr/>
          <a:lstStyle>
            <a:lvl1pPr>
              <a:defRPr/>
            </a:lvl1pPr>
          </a:lstStyle>
          <a:p>
            <a:fld id="{C6F8373F-E3FB-4EED-A609-636D7C7EBA38}"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4787604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EFC4AA04-2DBC-4727-BBB6-367086E8AE4E}"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2939301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026ECE4E-300F-49FA-857C-733CC2B223C7}"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27516599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78BFC631-2E53-4027-88CC-4ACF08202E84}"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10106848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Slide Number Placeholder 3"/>
          <p:cNvSpPr>
            <a:spLocks noGrp="1"/>
          </p:cNvSpPr>
          <p:nvPr>
            <p:ph type="sldNum" sz="quarter" idx="10"/>
          </p:nvPr>
        </p:nvSpPr>
        <p:spPr/>
        <p:txBody>
          <a:bodyPr/>
          <a:lstStyle>
            <a:lvl1pPr>
              <a:defRPr/>
            </a:lvl1pPr>
          </a:lstStyle>
          <a:p>
            <a:fld id="{E62354CF-31EE-4F27-ABD5-02DBE1A82DB7}"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3345492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29650" y="152400"/>
            <a:ext cx="514350" cy="3124200"/>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7086600" y="152400"/>
            <a:ext cx="1390650" cy="3124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Slide Number Placeholder 3"/>
          <p:cNvSpPr>
            <a:spLocks noGrp="1"/>
          </p:cNvSpPr>
          <p:nvPr>
            <p:ph type="sldNum" sz="quarter" idx="10"/>
          </p:nvPr>
        </p:nvSpPr>
        <p:spPr/>
        <p:txBody>
          <a:bodyPr/>
          <a:lstStyle>
            <a:lvl1pPr>
              <a:defRPr/>
            </a:lvl1pPr>
          </a:lstStyle>
          <a:p>
            <a:fld id="{911636A7-4CEC-4234-B541-9DE241FC8D1E}"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338233507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086600" y="152400"/>
            <a:ext cx="2057400" cy="701675"/>
          </a:xfrm>
        </p:spPr>
        <p:txBody>
          <a:bodyPr/>
          <a:lstStyle/>
          <a:p>
            <a:r>
              <a:rPr lang="en-US"/>
              <a:t>Click to edit Master title style</a:t>
            </a:r>
            <a:endParaRPr lang="tr-TR"/>
          </a:p>
        </p:txBody>
      </p:sp>
      <p:sp>
        <p:nvSpPr>
          <p:cNvPr id="3" name="Text Placeholder 2"/>
          <p:cNvSpPr>
            <a:spLocks noGrp="1"/>
          </p:cNvSpPr>
          <p:nvPr>
            <p:ph type="body" sz="half" idx="1"/>
          </p:nvPr>
        </p:nvSpPr>
        <p:spPr>
          <a:xfrm>
            <a:off x="7162800" y="1166813"/>
            <a:ext cx="914400" cy="2109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8229600" y="1166813"/>
            <a:ext cx="914400" cy="2109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Slide Number Placeholder 4"/>
          <p:cNvSpPr>
            <a:spLocks noGrp="1"/>
          </p:cNvSpPr>
          <p:nvPr>
            <p:ph type="sldNum" sz="quarter" idx="10"/>
          </p:nvPr>
        </p:nvSpPr>
        <p:spPr>
          <a:xfrm>
            <a:off x="7010400" y="0"/>
            <a:ext cx="2133600" cy="476250"/>
          </a:xfrm>
        </p:spPr>
        <p:txBody>
          <a:bodyPr/>
          <a:lstStyle>
            <a:lvl1pPr>
              <a:defRPr/>
            </a:lvl1pPr>
          </a:lstStyle>
          <a:p>
            <a:fld id="{2D155009-32D2-4921-A9E3-E2B25CA3A31E}"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5390212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086600" y="152400"/>
            <a:ext cx="2057400" cy="701675"/>
          </a:xfrm>
        </p:spPr>
        <p:txBody>
          <a:bodyPr/>
          <a:lstStyle/>
          <a:p>
            <a:r>
              <a:rPr lang="en-US"/>
              <a:t>Click to edit Master title style</a:t>
            </a:r>
            <a:endParaRPr lang="tr-TR"/>
          </a:p>
        </p:txBody>
      </p:sp>
      <p:sp>
        <p:nvSpPr>
          <p:cNvPr id="3" name="Text Placeholder 2"/>
          <p:cNvSpPr>
            <a:spLocks noGrp="1"/>
          </p:cNvSpPr>
          <p:nvPr>
            <p:ph type="body" sz="half" idx="1"/>
          </p:nvPr>
        </p:nvSpPr>
        <p:spPr>
          <a:xfrm>
            <a:off x="7162800" y="1166813"/>
            <a:ext cx="914400" cy="2109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quarter" idx="2"/>
          </p:nvPr>
        </p:nvSpPr>
        <p:spPr>
          <a:xfrm>
            <a:off x="8229600" y="1166813"/>
            <a:ext cx="914400" cy="97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Content Placeholder 4"/>
          <p:cNvSpPr>
            <a:spLocks noGrp="1"/>
          </p:cNvSpPr>
          <p:nvPr>
            <p:ph sz="quarter" idx="3"/>
          </p:nvPr>
        </p:nvSpPr>
        <p:spPr>
          <a:xfrm>
            <a:off x="8229600" y="2297113"/>
            <a:ext cx="914400" cy="979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Slide Number Placeholder 5"/>
          <p:cNvSpPr>
            <a:spLocks noGrp="1"/>
          </p:cNvSpPr>
          <p:nvPr>
            <p:ph type="sldNum" sz="quarter" idx="10"/>
          </p:nvPr>
        </p:nvSpPr>
        <p:spPr>
          <a:xfrm>
            <a:off x="7010400" y="0"/>
            <a:ext cx="2133600" cy="476250"/>
          </a:xfrm>
        </p:spPr>
        <p:txBody>
          <a:bodyPr/>
          <a:lstStyle>
            <a:lvl1pPr>
              <a:defRPr/>
            </a:lvl1pPr>
          </a:lstStyle>
          <a:p>
            <a:fld id="{F64AD102-F639-4264-948B-9D0DFA4EBD3C}"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20801150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tr-TR"/>
          </a:p>
        </p:txBody>
      </p:sp>
      <p:sp>
        <p:nvSpPr>
          <p:cNvPr id="4" name="Slide Number Placeholder 3"/>
          <p:cNvSpPr>
            <a:spLocks noGrp="1"/>
          </p:cNvSpPr>
          <p:nvPr>
            <p:ph type="sldNum" sz="quarter" idx="10"/>
          </p:nvPr>
        </p:nvSpPr>
        <p:spPr/>
        <p:txBody>
          <a:bodyPr/>
          <a:lstStyle>
            <a:lvl1pPr>
              <a:defRPr/>
            </a:lvl1pPr>
          </a:lstStyle>
          <a:p>
            <a:fld id="{D4B03131-EF5D-4AF8-A2A1-133F0AC93A69}"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1891366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397000"/>
            <a:ext cx="4114800" cy="543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97000"/>
            <a:ext cx="4114800" cy="543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Slide Number Placeholder 3"/>
          <p:cNvSpPr>
            <a:spLocks noGrp="1"/>
          </p:cNvSpPr>
          <p:nvPr>
            <p:ph type="sldNum" sz="quarter" idx="10"/>
          </p:nvPr>
        </p:nvSpPr>
        <p:spPr/>
        <p:txBody>
          <a:bodyPr/>
          <a:lstStyle>
            <a:lvl1pPr>
              <a:defRPr/>
            </a:lvl1pPr>
          </a:lstStyle>
          <a:p>
            <a:fld id="{D8C52C54-AADA-4886-B34C-F326E06C0BFB}"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219355534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541C5B5C-5BC5-484B-AD23-2448CE228726}"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176283273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685800" y="1341438"/>
            <a:ext cx="39243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4762500" y="1341438"/>
            <a:ext cx="39243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Slide Number Placeholder 4"/>
          <p:cNvSpPr>
            <a:spLocks noGrp="1"/>
          </p:cNvSpPr>
          <p:nvPr>
            <p:ph type="sldNum" sz="quarter" idx="10"/>
          </p:nvPr>
        </p:nvSpPr>
        <p:spPr/>
        <p:txBody>
          <a:bodyPr/>
          <a:lstStyle>
            <a:lvl1pPr>
              <a:defRPr/>
            </a:lvl1pPr>
          </a:lstStyle>
          <a:p>
            <a:fld id="{87750D29-8A94-45D0-A1F2-66D27F377A65}"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35417525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Slide Number Placeholder 6"/>
          <p:cNvSpPr>
            <a:spLocks noGrp="1"/>
          </p:cNvSpPr>
          <p:nvPr>
            <p:ph type="sldNum" sz="quarter" idx="10"/>
          </p:nvPr>
        </p:nvSpPr>
        <p:spPr/>
        <p:txBody>
          <a:bodyPr/>
          <a:lstStyle>
            <a:lvl1pPr>
              <a:defRPr/>
            </a:lvl1pPr>
          </a:lstStyle>
          <a:p>
            <a:fld id="{E03EC1D5-9824-4C6D-9952-6E897DFE9592}"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412276268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Slide Number Placeholder 2"/>
          <p:cNvSpPr>
            <a:spLocks noGrp="1"/>
          </p:cNvSpPr>
          <p:nvPr>
            <p:ph type="sldNum" sz="quarter" idx="10"/>
          </p:nvPr>
        </p:nvSpPr>
        <p:spPr/>
        <p:txBody>
          <a:bodyPr/>
          <a:lstStyle>
            <a:lvl1pPr>
              <a:defRPr/>
            </a:lvl1pPr>
          </a:lstStyle>
          <a:p>
            <a:fld id="{BA5F6AF4-1ECA-497A-BB2E-0498BDA8D7AF}"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394491844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4D190B8E-049F-409D-90BF-BE1957C33795}"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118366215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E2EF1D52-CEF7-459C-8A06-E6F26D4A6856}"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43410144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7B0575CE-E021-4CB1-9B99-CD7284F4C3D1}"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77696239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Slide Number Placeholder 3"/>
          <p:cNvSpPr>
            <a:spLocks noGrp="1"/>
          </p:cNvSpPr>
          <p:nvPr>
            <p:ph type="sldNum" sz="quarter" idx="10"/>
          </p:nvPr>
        </p:nvSpPr>
        <p:spPr/>
        <p:txBody>
          <a:bodyPr/>
          <a:lstStyle>
            <a:lvl1pPr>
              <a:defRPr/>
            </a:lvl1pPr>
          </a:lstStyle>
          <a:p>
            <a:fld id="{A6C9FBD6-0817-493D-8EA5-46EB4290CA5E}"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292278676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
            <a:ext cx="2057400" cy="5791200"/>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457200" y="76200"/>
            <a:ext cx="60198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Slide Number Placeholder 3"/>
          <p:cNvSpPr>
            <a:spLocks noGrp="1"/>
          </p:cNvSpPr>
          <p:nvPr>
            <p:ph type="sldNum" sz="quarter" idx="10"/>
          </p:nvPr>
        </p:nvSpPr>
        <p:spPr/>
        <p:txBody>
          <a:bodyPr/>
          <a:lstStyle>
            <a:lvl1pPr>
              <a:defRPr/>
            </a:lvl1pPr>
          </a:lstStyle>
          <a:p>
            <a:fld id="{E404C275-DDE7-4FD6-9E5A-C32445AAF96C}"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2877731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tr-TR"/>
          </a:p>
        </p:txBody>
      </p:sp>
      <p:sp>
        <p:nvSpPr>
          <p:cNvPr id="4" name="Slide Number Placeholder 3"/>
          <p:cNvSpPr>
            <a:spLocks noGrp="1"/>
          </p:cNvSpPr>
          <p:nvPr>
            <p:ph type="sldNum" sz="quarter" idx="10"/>
          </p:nvPr>
        </p:nvSpPr>
        <p:spPr/>
        <p:txBody>
          <a:bodyPr/>
          <a:lstStyle>
            <a:lvl1pPr>
              <a:defRPr/>
            </a:lvl1pPr>
          </a:lstStyle>
          <a:p>
            <a:fld id="{D4B03131-EF5D-4AF8-A2A1-133F0AC93A69}"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333429370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Slide Number Placeholder 3"/>
          <p:cNvSpPr>
            <a:spLocks noGrp="1"/>
          </p:cNvSpPr>
          <p:nvPr>
            <p:ph type="sldNum" sz="quarter" idx="10"/>
          </p:nvPr>
        </p:nvSpPr>
        <p:spPr/>
        <p:txBody>
          <a:bodyPr/>
          <a:lstStyle>
            <a:lvl1pPr>
              <a:defRPr/>
            </a:lvl1pPr>
          </a:lstStyle>
          <a:p>
            <a:fld id="{D8C52C54-AADA-4886-B34C-F326E06C0BFB}"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71666951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541C5B5C-5BC5-484B-AD23-2448CE228726}"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251998802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685800" y="1341438"/>
            <a:ext cx="39243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4762500" y="1341438"/>
            <a:ext cx="39243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Slide Number Placeholder 4"/>
          <p:cNvSpPr>
            <a:spLocks noGrp="1"/>
          </p:cNvSpPr>
          <p:nvPr>
            <p:ph type="sldNum" sz="quarter" idx="10"/>
          </p:nvPr>
        </p:nvSpPr>
        <p:spPr/>
        <p:txBody>
          <a:bodyPr/>
          <a:lstStyle>
            <a:lvl1pPr>
              <a:defRPr/>
            </a:lvl1pPr>
          </a:lstStyle>
          <a:p>
            <a:fld id="{87750D29-8A94-45D0-A1F2-66D27F377A65}"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15608759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Slide Number Placeholder 6"/>
          <p:cNvSpPr>
            <a:spLocks noGrp="1"/>
          </p:cNvSpPr>
          <p:nvPr>
            <p:ph type="sldNum" sz="quarter" idx="10"/>
          </p:nvPr>
        </p:nvSpPr>
        <p:spPr/>
        <p:txBody>
          <a:bodyPr/>
          <a:lstStyle>
            <a:lvl1pPr>
              <a:defRPr/>
            </a:lvl1pPr>
          </a:lstStyle>
          <a:p>
            <a:fld id="{E03EC1D5-9824-4C6D-9952-6E897DFE9592}"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123577258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Slide Number Placeholder 2"/>
          <p:cNvSpPr>
            <a:spLocks noGrp="1"/>
          </p:cNvSpPr>
          <p:nvPr>
            <p:ph type="sldNum" sz="quarter" idx="10"/>
          </p:nvPr>
        </p:nvSpPr>
        <p:spPr/>
        <p:txBody>
          <a:bodyPr/>
          <a:lstStyle>
            <a:lvl1pPr>
              <a:defRPr/>
            </a:lvl1pPr>
          </a:lstStyle>
          <a:p>
            <a:fld id="{BA5F6AF4-1ECA-497A-BB2E-0498BDA8D7AF}"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199847714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4D190B8E-049F-409D-90BF-BE1957C33795}"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235566151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E2EF1D52-CEF7-459C-8A06-E6F26D4A6856}"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103678124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7B0575CE-E021-4CB1-9B99-CD7284F4C3D1}"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246400274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Slide Number Placeholder 3"/>
          <p:cNvSpPr>
            <a:spLocks noGrp="1"/>
          </p:cNvSpPr>
          <p:nvPr>
            <p:ph type="sldNum" sz="quarter" idx="10"/>
          </p:nvPr>
        </p:nvSpPr>
        <p:spPr/>
        <p:txBody>
          <a:bodyPr/>
          <a:lstStyle>
            <a:lvl1pPr>
              <a:defRPr/>
            </a:lvl1pPr>
          </a:lstStyle>
          <a:p>
            <a:fld id="{A6C9FBD6-0817-493D-8EA5-46EB4290CA5E}"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159281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
            <a:ext cx="2057400" cy="5791200"/>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457200" y="76200"/>
            <a:ext cx="60198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Slide Number Placeholder 3"/>
          <p:cNvSpPr>
            <a:spLocks noGrp="1"/>
          </p:cNvSpPr>
          <p:nvPr>
            <p:ph type="sldNum" sz="quarter" idx="10"/>
          </p:nvPr>
        </p:nvSpPr>
        <p:spPr/>
        <p:txBody>
          <a:bodyPr/>
          <a:lstStyle>
            <a:lvl1pPr>
              <a:defRPr/>
            </a:lvl1pPr>
          </a:lstStyle>
          <a:p>
            <a:fld id="{E404C275-DDE7-4FD6-9E5A-C32445AAF96C}"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224755504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tr-TR"/>
          </a:p>
        </p:txBody>
      </p:sp>
      <p:sp>
        <p:nvSpPr>
          <p:cNvPr id="4" name="Slide Number Placeholder 3"/>
          <p:cNvSpPr>
            <a:spLocks noGrp="1"/>
          </p:cNvSpPr>
          <p:nvPr>
            <p:ph type="sldNum" sz="quarter" idx="10"/>
          </p:nvPr>
        </p:nvSpPr>
        <p:spPr/>
        <p:txBody>
          <a:bodyPr/>
          <a:lstStyle>
            <a:lvl1pPr>
              <a:defRPr/>
            </a:lvl1pPr>
          </a:lstStyle>
          <a:p>
            <a:fld id="{199E934E-3B31-4503-9EAC-C67B2FB4E41C}"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341932055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Slide Number Placeholder 3"/>
          <p:cNvSpPr>
            <a:spLocks noGrp="1"/>
          </p:cNvSpPr>
          <p:nvPr>
            <p:ph type="sldNum" sz="quarter" idx="10"/>
          </p:nvPr>
        </p:nvSpPr>
        <p:spPr/>
        <p:txBody>
          <a:bodyPr/>
          <a:lstStyle>
            <a:lvl1pPr>
              <a:defRPr/>
            </a:lvl1pPr>
          </a:lstStyle>
          <a:p>
            <a:fld id="{2B96255A-5C4D-40B3-9F4F-C1FBF13A7DCE}"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11147836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92D6FF09-1D15-4A2D-BE44-A37024B71C5A}"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42066647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7162800" y="1166813"/>
            <a:ext cx="914400" cy="2109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8229600" y="1166813"/>
            <a:ext cx="914400" cy="2109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Slide Number Placeholder 4"/>
          <p:cNvSpPr>
            <a:spLocks noGrp="1"/>
          </p:cNvSpPr>
          <p:nvPr>
            <p:ph type="sldNum" sz="quarter" idx="10"/>
          </p:nvPr>
        </p:nvSpPr>
        <p:spPr/>
        <p:txBody>
          <a:bodyPr/>
          <a:lstStyle>
            <a:lvl1pPr>
              <a:defRPr/>
            </a:lvl1pPr>
          </a:lstStyle>
          <a:p>
            <a:fld id="{6D7F69E1-9C4B-44F5-AA3F-E77B419D1FC1}"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420825721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Slide Number Placeholder 6"/>
          <p:cNvSpPr>
            <a:spLocks noGrp="1"/>
          </p:cNvSpPr>
          <p:nvPr>
            <p:ph type="sldNum" sz="quarter" idx="10"/>
          </p:nvPr>
        </p:nvSpPr>
        <p:spPr/>
        <p:txBody>
          <a:bodyPr/>
          <a:lstStyle>
            <a:lvl1pPr>
              <a:defRPr/>
            </a:lvl1pPr>
          </a:lstStyle>
          <a:p>
            <a:fld id="{9ACE0E43-2828-4A47-BC09-98A233C4F61D}"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416363259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Slide Number Placeholder 2"/>
          <p:cNvSpPr>
            <a:spLocks noGrp="1"/>
          </p:cNvSpPr>
          <p:nvPr>
            <p:ph type="sldNum" sz="quarter" idx="10"/>
          </p:nvPr>
        </p:nvSpPr>
        <p:spPr/>
        <p:txBody>
          <a:bodyPr/>
          <a:lstStyle>
            <a:lvl1pPr>
              <a:defRPr/>
            </a:lvl1pPr>
          </a:lstStyle>
          <a:p>
            <a:fld id="{C6F8373F-E3FB-4EED-A609-636D7C7EBA38}"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135003545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EFC4AA04-2DBC-4727-BBB6-367086E8AE4E}"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360084908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026ECE4E-300F-49FA-857C-733CC2B223C7}"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374700536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78BFC631-2E53-4027-88CC-4ACF08202E84}"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106293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Slide Number Placeholder 3"/>
          <p:cNvSpPr>
            <a:spLocks noGrp="1"/>
          </p:cNvSpPr>
          <p:nvPr>
            <p:ph type="sldNum" sz="quarter" idx="10"/>
          </p:nvPr>
        </p:nvSpPr>
        <p:spPr/>
        <p:txBody>
          <a:bodyPr/>
          <a:lstStyle>
            <a:lvl1pPr>
              <a:defRPr/>
            </a:lvl1pPr>
          </a:lstStyle>
          <a:p>
            <a:fld id="{E62354CF-31EE-4F27-ABD5-02DBE1A82DB7}"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178241085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29650" y="152400"/>
            <a:ext cx="514350" cy="3124200"/>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7086600" y="152400"/>
            <a:ext cx="1390650" cy="3124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Slide Number Placeholder 3"/>
          <p:cNvSpPr>
            <a:spLocks noGrp="1"/>
          </p:cNvSpPr>
          <p:nvPr>
            <p:ph type="sldNum" sz="quarter" idx="10"/>
          </p:nvPr>
        </p:nvSpPr>
        <p:spPr/>
        <p:txBody>
          <a:bodyPr/>
          <a:lstStyle>
            <a:lvl1pPr>
              <a:defRPr/>
            </a:lvl1pPr>
          </a:lstStyle>
          <a:p>
            <a:fld id="{911636A7-4CEC-4234-B541-9DE241FC8D1E}"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207831311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086600" y="152400"/>
            <a:ext cx="2057400" cy="701675"/>
          </a:xfrm>
        </p:spPr>
        <p:txBody>
          <a:bodyPr/>
          <a:lstStyle/>
          <a:p>
            <a:r>
              <a:rPr lang="en-US"/>
              <a:t>Click to edit Master title style</a:t>
            </a:r>
            <a:endParaRPr lang="tr-TR"/>
          </a:p>
        </p:txBody>
      </p:sp>
      <p:sp>
        <p:nvSpPr>
          <p:cNvPr id="3" name="Text Placeholder 2"/>
          <p:cNvSpPr>
            <a:spLocks noGrp="1"/>
          </p:cNvSpPr>
          <p:nvPr>
            <p:ph type="body" sz="half" idx="1"/>
          </p:nvPr>
        </p:nvSpPr>
        <p:spPr>
          <a:xfrm>
            <a:off x="7162800" y="1166813"/>
            <a:ext cx="914400" cy="2109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8229600" y="1166813"/>
            <a:ext cx="914400" cy="2109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Slide Number Placeholder 4"/>
          <p:cNvSpPr>
            <a:spLocks noGrp="1"/>
          </p:cNvSpPr>
          <p:nvPr>
            <p:ph type="sldNum" sz="quarter" idx="10"/>
          </p:nvPr>
        </p:nvSpPr>
        <p:spPr>
          <a:xfrm>
            <a:off x="7010400" y="0"/>
            <a:ext cx="2133600" cy="476250"/>
          </a:xfrm>
        </p:spPr>
        <p:txBody>
          <a:bodyPr/>
          <a:lstStyle>
            <a:lvl1pPr>
              <a:defRPr/>
            </a:lvl1pPr>
          </a:lstStyle>
          <a:p>
            <a:fld id="{2D155009-32D2-4921-A9E3-E2B25CA3A31E}"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252719735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086600" y="152400"/>
            <a:ext cx="2057400" cy="701675"/>
          </a:xfrm>
        </p:spPr>
        <p:txBody>
          <a:bodyPr/>
          <a:lstStyle/>
          <a:p>
            <a:r>
              <a:rPr lang="en-US"/>
              <a:t>Click to edit Master title style</a:t>
            </a:r>
            <a:endParaRPr lang="tr-TR"/>
          </a:p>
        </p:txBody>
      </p:sp>
      <p:sp>
        <p:nvSpPr>
          <p:cNvPr id="3" name="Text Placeholder 2"/>
          <p:cNvSpPr>
            <a:spLocks noGrp="1"/>
          </p:cNvSpPr>
          <p:nvPr>
            <p:ph type="body" sz="half" idx="1"/>
          </p:nvPr>
        </p:nvSpPr>
        <p:spPr>
          <a:xfrm>
            <a:off x="7162800" y="1166813"/>
            <a:ext cx="914400" cy="2109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quarter" idx="2"/>
          </p:nvPr>
        </p:nvSpPr>
        <p:spPr>
          <a:xfrm>
            <a:off x="8229600" y="1166813"/>
            <a:ext cx="914400" cy="97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Content Placeholder 4"/>
          <p:cNvSpPr>
            <a:spLocks noGrp="1"/>
          </p:cNvSpPr>
          <p:nvPr>
            <p:ph sz="quarter" idx="3"/>
          </p:nvPr>
        </p:nvSpPr>
        <p:spPr>
          <a:xfrm>
            <a:off x="8229600" y="2297113"/>
            <a:ext cx="914400" cy="979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Slide Number Placeholder 5"/>
          <p:cNvSpPr>
            <a:spLocks noGrp="1"/>
          </p:cNvSpPr>
          <p:nvPr>
            <p:ph type="sldNum" sz="quarter" idx="10"/>
          </p:nvPr>
        </p:nvSpPr>
        <p:spPr>
          <a:xfrm>
            <a:off x="7010400" y="0"/>
            <a:ext cx="2133600" cy="476250"/>
          </a:xfrm>
        </p:spPr>
        <p:txBody>
          <a:bodyPr/>
          <a:lstStyle>
            <a:lvl1pPr>
              <a:defRPr/>
            </a:lvl1pPr>
          </a:lstStyle>
          <a:p>
            <a:fld id="{F64AD102-F639-4264-948B-9D0DFA4EBD3C}"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41226834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tr-TR"/>
          </a:p>
        </p:txBody>
      </p:sp>
      <p:sp>
        <p:nvSpPr>
          <p:cNvPr id="4" name="Slide Number Placeholder 3"/>
          <p:cNvSpPr>
            <a:spLocks noGrp="1"/>
          </p:cNvSpPr>
          <p:nvPr>
            <p:ph type="sldNum" sz="quarter" idx="10"/>
          </p:nvPr>
        </p:nvSpPr>
        <p:spPr/>
        <p:txBody>
          <a:bodyPr/>
          <a:lstStyle>
            <a:lvl1pPr>
              <a:defRPr/>
            </a:lvl1pPr>
          </a:lstStyle>
          <a:p>
            <a:fld id="{D4B03131-EF5D-4AF8-A2A1-133F0AC93A69}"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335172365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Slide Number Placeholder 3"/>
          <p:cNvSpPr>
            <a:spLocks noGrp="1"/>
          </p:cNvSpPr>
          <p:nvPr>
            <p:ph type="sldNum" sz="quarter" idx="10"/>
          </p:nvPr>
        </p:nvSpPr>
        <p:spPr/>
        <p:txBody>
          <a:bodyPr/>
          <a:lstStyle>
            <a:lvl1pPr>
              <a:defRPr/>
            </a:lvl1pPr>
          </a:lstStyle>
          <a:p>
            <a:fld id="{D8C52C54-AADA-4886-B34C-F326E06C0BFB}"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180775159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541C5B5C-5BC5-484B-AD23-2448CE228726}"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378322081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685800" y="1341438"/>
            <a:ext cx="39243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4762500" y="1341438"/>
            <a:ext cx="39243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Slide Number Placeholder 4"/>
          <p:cNvSpPr>
            <a:spLocks noGrp="1"/>
          </p:cNvSpPr>
          <p:nvPr>
            <p:ph type="sldNum" sz="quarter" idx="10"/>
          </p:nvPr>
        </p:nvSpPr>
        <p:spPr/>
        <p:txBody>
          <a:bodyPr/>
          <a:lstStyle>
            <a:lvl1pPr>
              <a:defRPr/>
            </a:lvl1pPr>
          </a:lstStyle>
          <a:p>
            <a:fld id="{87750D29-8A94-45D0-A1F2-66D27F377A65}"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149107803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Slide Number Placeholder 6"/>
          <p:cNvSpPr>
            <a:spLocks noGrp="1"/>
          </p:cNvSpPr>
          <p:nvPr>
            <p:ph type="sldNum" sz="quarter" idx="10"/>
          </p:nvPr>
        </p:nvSpPr>
        <p:spPr/>
        <p:txBody>
          <a:bodyPr/>
          <a:lstStyle>
            <a:lvl1pPr>
              <a:defRPr/>
            </a:lvl1pPr>
          </a:lstStyle>
          <a:p>
            <a:fld id="{E03EC1D5-9824-4C6D-9952-6E897DFE9592}"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327572083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Slide Number Placeholder 2"/>
          <p:cNvSpPr>
            <a:spLocks noGrp="1"/>
          </p:cNvSpPr>
          <p:nvPr>
            <p:ph type="sldNum" sz="quarter" idx="10"/>
          </p:nvPr>
        </p:nvSpPr>
        <p:spPr/>
        <p:txBody>
          <a:bodyPr/>
          <a:lstStyle>
            <a:lvl1pPr>
              <a:defRPr/>
            </a:lvl1pPr>
          </a:lstStyle>
          <a:p>
            <a:fld id="{BA5F6AF4-1ECA-497A-BB2E-0498BDA8D7AF}"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1941151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4D190B8E-049F-409D-90BF-BE1957C33795}"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383449911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E2EF1D52-CEF7-459C-8A06-E6F26D4A6856}"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223554852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7B0575CE-E021-4CB1-9B99-CD7284F4C3D1}"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362511394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Slide Number Placeholder 3"/>
          <p:cNvSpPr>
            <a:spLocks noGrp="1"/>
          </p:cNvSpPr>
          <p:nvPr>
            <p:ph type="sldNum" sz="quarter" idx="10"/>
          </p:nvPr>
        </p:nvSpPr>
        <p:spPr/>
        <p:txBody>
          <a:bodyPr/>
          <a:lstStyle>
            <a:lvl1pPr>
              <a:defRPr/>
            </a:lvl1pPr>
          </a:lstStyle>
          <a:p>
            <a:fld id="{A6C9FBD6-0817-493D-8EA5-46EB4290CA5E}"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119797155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
            <a:ext cx="2057400" cy="5791200"/>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457200" y="76200"/>
            <a:ext cx="60198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Slide Number Placeholder 3"/>
          <p:cNvSpPr>
            <a:spLocks noGrp="1"/>
          </p:cNvSpPr>
          <p:nvPr>
            <p:ph type="sldNum" sz="quarter" idx="10"/>
          </p:nvPr>
        </p:nvSpPr>
        <p:spPr/>
        <p:txBody>
          <a:bodyPr/>
          <a:lstStyle>
            <a:lvl1pPr>
              <a:defRPr/>
            </a:lvl1pPr>
          </a:lstStyle>
          <a:p>
            <a:fld id="{E404C275-DDE7-4FD6-9E5A-C32445AAF96C}" type="slidenum">
              <a:rPr lang="en-US" altLang="tr-TR">
                <a:solidFill>
                  <a:srgbClr val="000000"/>
                </a:solidFill>
              </a:rPr>
              <a:pPr/>
              <a:t>‹#›</a:t>
            </a:fld>
            <a:endParaRPr lang="en-US" altLang="tr-TR">
              <a:solidFill>
                <a:srgbClr val="000000"/>
              </a:solidFill>
            </a:endParaRPr>
          </a:p>
        </p:txBody>
      </p:sp>
    </p:spTree>
    <p:extLst>
      <p:ext uri="{BB962C8B-B14F-4D97-AF65-F5344CB8AC3E}">
        <p14:creationId xmlns:p14="http://schemas.microsoft.com/office/powerpoint/2010/main" val="12722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4.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theme" Target="../theme/theme5.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1.x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theme" Target="../theme/theme7.xml"/><Relationship Id="rId2" Type="http://schemas.openxmlformats.org/officeDocument/2006/relationships/slideLayout" Target="../slideLayouts/slideLayout75.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457200" y="76200"/>
            <a:ext cx="8305800" cy="1092200"/>
          </a:xfrm>
          <a:prstGeom prst="rect">
            <a:avLst/>
          </a:prstGeom>
          <a:noFill/>
          <a:ln w="9525">
            <a:noFill/>
            <a:miter lim="800000"/>
            <a:headEnd/>
            <a:tailEnd/>
          </a:ln>
          <a:effectLst/>
        </p:spPr>
        <p:txBody>
          <a:bodyPr vert="horz" wrap="square" lIns="38100" tIns="38100" rIns="38100" bIns="38100" numCol="1" anchor="ctr" anchorCtr="0" compatLnSpc="1">
            <a:prstTxWarp prst="textNoShape">
              <a:avLst/>
            </a:prstTxWarp>
          </a:bodyPr>
          <a:lstStyle/>
          <a:p>
            <a:pPr lvl="0"/>
            <a:r>
              <a:rPr lang="en-US" dirty="0">
                <a:sym typeface="Calibri Bold" charset="0"/>
              </a:rPr>
              <a:t>Click to edit Master title style</a:t>
            </a:r>
          </a:p>
        </p:txBody>
      </p:sp>
      <p:sp>
        <p:nvSpPr>
          <p:cNvPr id="2050" name="Rectangle 2"/>
          <p:cNvSpPr>
            <a:spLocks noGrp="1" noChangeArrowheads="1"/>
          </p:cNvSpPr>
          <p:nvPr>
            <p:ph type="body" idx="1"/>
          </p:nvPr>
        </p:nvSpPr>
        <p:spPr bwMode="auto">
          <a:xfrm>
            <a:off x="457200" y="1219200"/>
            <a:ext cx="8305800" cy="54356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p>
            <a:pPr lvl="0"/>
            <a:r>
              <a:rPr lang="en-US" dirty="0">
                <a:sym typeface="Calibri Bold" charset="0"/>
              </a:rPr>
              <a:t>Click to edit Master text styles</a:t>
            </a:r>
          </a:p>
          <a:p>
            <a:pPr lvl="1"/>
            <a:r>
              <a:rPr lang="en-US" dirty="0">
                <a:sym typeface="Calibri" charset="0"/>
              </a:rPr>
              <a:t>Second level</a:t>
            </a:r>
          </a:p>
          <a:p>
            <a:pPr lvl="2"/>
            <a:r>
              <a:rPr lang="en-US" dirty="0">
                <a:sym typeface="Calibri" charset="0"/>
              </a:rPr>
              <a:t>Third level</a:t>
            </a:r>
          </a:p>
          <a:p>
            <a:pPr lvl="3"/>
            <a:r>
              <a:rPr lang="en-US" dirty="0">
                <a:sym typeface="Calibri" charset="0"/>
              </a:rPr>
              <a:t>Fourth level</a:t>
            </a:r>
          </a:p>
          <a:p>
            <a:pPr lvl="4"/>
            <a:r>
              <a:rPr lang="en-US" dirty="0">
                <a:sym typeface="Calibri" charset="0"/>
              </a:rPr>
              <a:t>Fifth level</a:t>
            </a:r>
          </a:p>
        </p:txBody>
      </p:sp>
      <p:sp>
        <p:nvSpPr>
          <p:cNvPr id="5" name="Rectangle 4"/>
          <p:cNvSpPr/>
          <p:nvPr/>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sz="1000"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751" r:id="rId12"/>
  </p:sldLayoutIdLst>
  <p:transition/>
  <p:hf sldNum="0" hdr="0" ftr="0" dt="0"/>
  <p:txStyles>
    <p:titleStyle>
      <a:lvl1pPr algn="l" rtl="0" fontAlgn="base">
        <a:spcBef>
          <a:spcPct val="0"/>
        </a:spcBef>
        <a:spcAft>
          <a:spcPct val="0"/>
        </a:spcAft>
        <a:defRPr sz="3600" b="1">
          <a:solidFill>
            <a:schemeClr val="tx1"/>
          </a:solidFill>
          <a:latin typeface="Calibri"/>
          <a:ea typeface="+mj-ea"/>
          <a:cs typeface="Calibri"/>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9pPr>
    </p:titleStyle>
    <p:bodyStyle>
      <a:lvl1pPr marL="254000" indent="-254000" algn="l" rtl="0" fontAlgn="base">
        <a:spcBef>
          <a:spcPts val="600"/>
        </a:spcBef>
        <a:spcAft>
          <a:spcPct val="0"/>
        </a:spcAft>
        <a:buClr>
          <a:srgbClr val="950849"/>
        </a:buClr>
        <a:buSzPct val="60000"/>
        <a:buFont typeface="Wingdings 2" charset="2"/>
        <a:buChar char="¢"/>
        <a:defRPr sz="2400">
          <a:solidFill>
            <a:schemeClr val="tx1"/>
          </a:solidFill>
          <a:latin typeface="Calibri"/>
          <a:ea typeface="+mn-ea"/>
          <a:cs typeface="Calibri"/>
          <a:sym typeface="Calibri Bold" charset="0"/>
        </a:defRPr>
      </a:lvl1pPr>
      <a:lvl2pPr marL="514350" indent="-234950" algn="l" rtl="0" fontAlgn="base">
        <a:spcBef>
          <a:spcPts val="500"/>
        </a:spcBef>
        <a:spcAft>
          <a:spcPct val="0"/>
        </a:spcAft>
        <a:buClr>
          <a:srgbClr val="950849"/>
        </a:buClr>
        <a:buSzPct val="110000"/>
        <a:buFont typeface="Wingdings" charset="2"/>
        <a:buChar char="§"/>
        <a:defRPr sz="2000">
          <a:solidFill>
            <a:schemeClr val="tx1"/>
          </a:solidFill>
          <a:latin typeface="Calibri"/>
          <a:ea typeface="ヒラギノ角ゴ ProN W3" charset="-128"/>
          <a:cs typeface="Calibri"/>
          <a:sym typeface="Calibri" charset="0"/>
        </a:defRPr>
      </a:lvl2pPr>
      <a:lvl3pPr marL="800100" indent="-203200" algn="l" rtl="0" fontAlgn="base">
        <a:spcBef>
          <a:spcPts val="500"/>
        </a:spcBef>
        <a:spcAft>
          <a:spcPct val="0"/>
        </a:spcAft>
        <a:buClr>
          <a:srgbClr val="950849"/>
        </a:buClr>
        <a:buSzPct val="80000"/>
        <a:buFont typeface="Wingdings" charset="2"/>
        <a:buChar char="§"/>
        <a:defRPr sz="2000">
          <a:solidFill>
            <a:schemeClr val="tx1"/>
          </a:solidFill>
          <a:latin typeface="Calibri"/>
          <a:ea typeface="ヒラギノ角ゴ ProN W3" charset="-128"/>
          <a:cs typeface="Calibri"/>
          <a:sym typeface="Calibri" charset="0"/>
        </a:defRPr>
      </a:lvl3pPr>
      <a:lvl4pPr marL="1143000" indent="-228600" algn="l" rtl="0" fontAlgn="base">
        <a:spcBef>
          <a:spcPts val="500"/>
        </a:spcBef>
        <a:spcAft>
          <a:spcPct val="0"/>
        </a:spcAft>
        <a:buClr>
          <a:srgbClr val="950849"/>
        </a:buClr>
        <a:buSzPct val="100000"/>
        <a:buFont typeface="Calibri" charset="0"/>
        <a:buChar char="–"/>
        <a:defRPr sz="2000">
          <a:solidFill>
            <a:schemeClr val="tx1"/>
          </a:solidFill>
          <a:latin typeface="Calibri"/>
          <a:ea typeface="ヒラギノ角ゴ ProN W3" charset="-128"/>
          <a:cs typeface="Calibri"/>
          <a:sym typeface="Calibri" charset="0"/>
        </a:defRPr>
      </a:lvl4pPr>
      <a:lvl5pPr marL="1460500" indent="-228600" algn="l" rtl="0" fontAlgn="base">
        <a:spcBef>
          <a:spcPts val="500"/>
        </a:spcBef>
        <a:spcAft>
          <a:spcPct val="0"/>
        </a:spcAft>
        <a:buClr>
          <a:srgbClr val="950849"/>
        </a:buClr>
        <a:buSzPct val="100000"/>
        <a:buFont typeface="Calibri" charset="0"/>
        <a:buChar char="»"/>
        <a:defRPr sz="2000">
          <a:solidFill>
            <a:schemeClr val="tx1"/>
          </a:solidFill>
          <a:latin typeface="Calibri"/>
          <a:ea typeface="ヒラギノ角ゴ ProN W3" charset="-128"/>
          <a:cs typeface="Calibri"/>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6130" name="Rectangle 2"/>
          <p:cNvSpPr>
            <a:spLocks noGrp="1" noChangeArrowheads="1"/>
          </p:cNvSpPr>
          <p:nvPr>
            <p:ph type="body" idx="1"/>
          </p:nvPr>
        </p:nvSpPr>
        <p:spPr bwMode="auto">
          <a:xfrm>
            <a:off x="7162800" y="1166813"/>
            <a:ext cx="1981200" cy="21097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0" bIns="45720" numCol="1" anchor="t" anchorCtr="0" compatLnSpc="1">
            <a:prstTxWarp prst="textNoShape">
              <a:avLst/>
            </a:prstTxWarp>
            <a:spAutoFit/>
          </a:bodyPr>
          <a:lstStyle/>
          <a:p>
            <a:pPr lvl="0"/>
            <a:r>
              <a:rPr lang="en-US" altLang="tr-TR"/>
              <a:t>Click to edit Master text styles</a:t>
            </a:r>
          </a:p>
          <a:p>
            <a:pPr lvl="1"/>
            <a:r>
              <a:rPr lang="en-US" altLang="tr-TR"/>
              <a:t>Second level</a:t>
            </a:r>
          </a:p>
          <a:p>
            <a:pPr lvl="2"/>
            <a:r>
              <a:rPr lang="en-US" altLang="tr-TR"/>
              <a:t>Third level</a:t>
            </a:r>
          </a:p>
          <a:p>
            <a:pPr lvl="3"/>
            <a:r>
              <a:rPr lang="en-US" altLang="tr-TR"/>
              <a:t>Fourth level</a:t>
            </a:r>
          </a:p>
          <a:p>
            <a:pPr lvl="4"/>
            <a:r>
              <a:rPr lang="en-US" altLang="tr-TR"/>
              <a:t>Fifth level</a:t>
            </a:r>
          </a:p>
        </p:txBody>
      </p:sp>
      <p:sp>
        <p:nvSpPr>
          <p:cNvPr id="816131" name="Rectangle 3"/>
          <p:cNvSpPr>
            <a:spLocks noGrp="1" noChangeArrowheads="1"/>
          </p:cNvSpPr>
          <p:nvPr>
            <p:ph type="title"/>
          </p:nvPr>
        </p:nvSpPr>
        <p:spPr bwMode="auto">
          <a:xfrm>
            <a:off x="7086600" y="152400"/>
            <a:ext cx="20574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US" altLang="tr-TR"/>
              <a:t>Click to edit Master title style</a:t>
            </a:r>
          </a:p>
        </p:txBody>
      </p:sp>
      <p:sp>
        <p:nvSpPr>
          <p:cNvPr id="816132" name="Rectangle 4"/>
          <p:cNvSpPr>
            <a:spLocks noGrp="1" noChangeArrowheads="1"/>
          </p:cNvSpPr>
          <p:nvPr>
            <p:ph type="sldNum" sz="quarter" idx="4"/>
          </p:nvPr>
        </p:nvSpPr>
        <p:spPr bwMode="auto">
          <a:xfrm>
            <a:off x="7010400" y="0"/>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Aft>
                <a:spcPct val="0"/>
              </a:spcAft>
              <a:buClrTx/>
              <a:defRPr sz="1200">
                <a:solidFill>
                  <a:schemeClr val="tx1"/>
                </a:solidFill>
              </a:defRPr>
            </a:lvl1pPr>
          </a:lstStyle>
          <a:p>
            <a:fld id="{910A140F-4BFB-42F1-9B94-5007FAEC52B1}" type="slidenum">
              <a:rPr lang="en-US" altLang="tr-TR" smtClean="0">
                <a:solidFill>
                  <a:srgbClr val="000000"/>
                </a:solidFill>
                <a:latin typeface="Arial" charset="0"/>
                <a:cs typeface="Times New Roman" pitchFamily="18" charset="0"/>
              </a:rPr>
              <a:pPr/>
              <a:t>‹#›</a:t>
            </a:fld>
            <a:endParaRPr lang="en-US" altLang="tr-TR">
              <a:solidFill>
                <a:srgbClr val="000000"/>
              </a:solidFill>
              <a:latin typeface="Arial" charset="0"/>
              <a:cs typeface="Times New Roman" pitchFamily="18" charset="0"/>
            </a:endParaRPr>
          </a:p>
        </p:txBody>
      </p:sp>
      <p:sp>
        <p:nvSpPr>
          <p:cNvPr id="816133" name="Rectangle 5"/>
          <p:cNvSpPr>
            <a:spLocks noChangeArrowheads="1"/>
          </p:cNvSpPr>
          <p:nvPr/>
        </p:nvSpPr>
        <p:spPr bwMode="auto">
          <a:xfrm>
            <a:off x="7010400" y="6324600"/>
            <a:ext cx="2133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spcAft>
                <a:spcPct val="0"/>
              </a:spcAft>
              <a:tabLst>
                <a:tab pos="341313" algn="l"/>
                <a:tab pos="741363" algn="l"/>
              </a:tabLst>
              <a:defRPr>
                <a:solidFill>
                  <a:schemeClr val="tx1"/>
                </a:solidFill>
                <a:latin typeface="Arial" charset="0"/>
              </a:defRPr>
            </a:lvl1pPr>
            <a:lvl2pPr>
              <a:spcAft>
                <a:spcPct val="0"/>
              </a:spcAft>
              <a:tabLst>
                <a:tab pos="341313" algn="l"/>
                <a:tab pos="741363" algn="l"/>
              </a:tabLst>
              <a:defRPr>
                <a:solidFill>
                  <a:schemeClr val="tx1"/>
                </a:solidFill>
                <a:latin typeface="Arial" charset="0"/>
              </a:defRPr>
            </a:lvl2pPr>
            <a:lvl3pPr>
              <a:spcAft>
                <a:spcPct val="0"/>
              </a:spcAft>
              <a:tabLst>
                <a:tab pos="341313" algn="l"/>
                <a:tab pos="741363" algn="l"/>
              </a:tabLst>
              <a:defRPr>
                <a:solidFill>
                  <a:schemeClr val="tx1"/>
                </a:solidFill>
                <a:latin typeface="Arial" charset="0"/>
              </a:defRPr>
            </a:lvl3pPr>
            <a:lvl4pPr>
              <a:spcAft>
                <a:spcPct val="0"/>
              </a:spcAft>
              <a:tabLst>
                <a:tab pos="341313" algn="l"/>
                <a:tab pos="741363" algn="l"/>
              </a:tabLst>
              <a:defRPr>
                <a:solidFill>
                  <a:schemeClr val="tx1"/>
                </a:solidFill>
                <a:latin typeface="Arial" charset="0"/>
              </a:defRPr>
            </a:lvl4pPr>
            <a:lvl5pPr>
              <a:spcAft>
                <a:spcPct val="0"/>
              </a:spcAft>
              <a:tabLst>
                <a:tab pos="341313" algn="l"/>
                <a:tab pos="741363" algn="l"/>
              </a:tabLst>
              <a:defRPr>
                <a:solidFill>
                  <a:schemeClr val="tx1"/>
                </a:solidFill>
                <a:latin typeface="Arial" charset="0"/>
              </a:defRPr>
            </a:lvl5pPr>
            <a:lvl6pPr fontAlgn="base">
              <a:spcBef>
                <a:spcPct val="0"/>
              </a:spcBef>
              <a:spcAft>
                <a:spcPct val="0"/>
              </a:spcAft>
              <a:tabLst>
                <a:tab pos="341313" algn="l"/>
                <a:tab pos="741363" algn="l"/>
              </a:tabLst>
              <a:defRPr>
                <a:solidFill>
                  <a:schemeClr val="tx1"/>
                </a:solidFill>
                <a:latin typeface="Arial" charset="0"/>
              </a:defRPr>
            </a:lvl6pPr>
            <a:lvl7pPr fontAlgn="base">
              <a:spcBef>
                <a:spcPct val="0"/>
              </a:spcBef>
              <a:spcAft>
                <a:spcPct val="0"/>
              </a:spcAft>
              <a:tabLst>
                <a:tab pos="341313" algn="l"/>
                <a:tab pos="741363" algn="l"/>
              </a:tabLst>
              <a:defRPr>
                <a:solidFill>
                  <a:schemeClr val="tx1"/>
                </a:solidFill>
                <a:latin typeface="Arial" charset="0"/>
              </a:defRPr>
            </a:lvl7pPr>
            <a:lvl8pPr fontAlgn="base">
              <a:spcBef>
                <a:spcPct val="0"/>
              </a:spcBef>
              <a:spcAft>
                <a:spcPct val="0"/>
              </a:spcAft>
              <a:tabLst>
                <a:tab pos="341313" algn="l"/>
                <a:tab pos="741363" algn="l"/>
              </a:tabLst>
              <a:defRPr>
                <a:solidFill>
                  <a:schemeClr val="tx1"/>
                </a:solidFill>
                <a:latin typeface="Arial" charset="0"/>
              </a:defRPr>
            </a:lvl8pPr>
            <a:lvl9pPr fontAlgn="base">
              <a:spcBef>
                <a:spcPct val="0"/>
              </a:spcBef>
              <a:spcAft>
                <a:spcPct val="0"/>
              </a:spcAft>
              <a:tabLst>
                <a:tab pos="341313" algn="l"/>
                <a:tab pos="741363" algn="l"/>
              </a:tabLst>
              <a:defRPr>
                <a:solidFill>
                  <a:schemeClr val="tx1"/>
                </a:solidFill>
                <a:latin typeface="Arial" charset="0"/>
              </a:defRPr>
            </a:lvl9pPr>
          </a:lstStyle>
          <a:p>
            <a:pPr algn="r">
              <a:spcBef>
                <a:spcPct val="50000"/>
              </a:spcBef>
            </a:pPr>
            <a:r>
              <a:rPr lang="en-US" altLang="tr-TR" sz="1200">
                <a:solidFill>
                  <a:srgbClr val="000000"/>
                </a:solidFill>
                <a:cs typeface="Times New Roman" pitchFamily="18" charset="0"/>
                <a:sym typeface="Symbol" pitchFamily="18" charset="2"/>
              </a:rPr>
              <a:t></a:t>
            </a:r>
            <a:r>
              <a:rPr lang="en-US" altLang="tr-TR" sz="1200">
                <a:solidFill>
                  <a:srgbClr val="000000"/>
                </a:solidFill>
                <a:cs typeface="Times New Roman" pitchFamily="18" charset="0"/>
              </a:rPr>
              <a:t> 2005 Pearson Education, Inc.  All rights reserved.</a:t>
            </a:r>
          </a:p>
        </p:txBody>
      </p:sp>
      <p:sp>
        <p:nvSpPr>
          <p:cNvPr id="816134" name="AutoShape 6">
            <a:hlinkClick r:id="" action="ppaction://hlinkshowjump?jump=nextslide" highlightClick="1"/>
          </p:cNvPr>
          <p:cNvSpPr>
            <a:spLocks noChangeArrowheads="1"/>
          </p:cNvSpPr>
          <p:nvPr userDrawn="1"/>
        </p:nvSpPr>
        <p:spPr bwMode="auto">
          <a:xfrm>
            <a:off x="8458200" y="6096000"/>
            <a:ext cx="304800" cy="228600"/>
          </a:xfrm>
          <a:prstGeom prst="actionButtonForwardNext">
            <a:avLst/>
          </a:prstGeom>
          <a:solidFill>
            <a:srgbClr val="67B4BF"/>
          </a:solidFill>
          <a:ln>
            <a:noFill/>
          </a:ln>
          <a:effectLst/>
          <a:extLst>
            <a:ext uri="{91240B29-F687-4f45-9708-019B960494DF}">
              <a14:hiddenLine xmlns="" xmlns:a14="http://schemas.microsoft.com/office/drawing/2010/main" w="9525">
                <a:solidFill>
                  <a:srgbClr val="339966"/>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lgn="l">
              <a:spcAft>
                <a:spcPct val="25000"/>
              </a:spcAft>
              <a:buClr>
                <a:srgbClr val="000000"/>
              </a:buClr>
            </a:pPr>
            <a:endParaRPr lang="tr-TR" sz="1600">
              <a:solidFill>
                <a:srgbClr val="275AFF"/>
              </a:solidFill>
              <a:latin typeface="Arial" charset="0"/>
              <a:cs typeface="Times New Roman" pitchFamily="18" charset="0"/>
            </a:endParaRPr>
          </a:p>
        </p:txBody>
      </p:sp>
      <p:sp>
        <p:nvSpPr>
          <p:cNvPr id="816135" name="AutoShape 7">
            <a:hlinkClick r:id="" action="ppaction://hlinkshowjump?jump=previousslide" highlightClick="1"/>
          </p:cNvPr>
          <p:cNvSpPr>
            <a:spLocks noChangeArrowheads="1"/>
          </p:cNvSpPr>
          <p:nvPr userDrawn="1"/>
        </p:nvSpPr>
        <p:spPr bwMode="auto">
          <a:xfrm rot="10800000">
            <a:off x="8077200" y="6096000"/>
            <a:ext cx="304800" cy="228600"/>
          </a:xfrm>
          <a:prstGeom prst="actionButtonForwardNext">
            <a:avLst/>
          </a:prstGeom>
          <a:solidFill>
            <a:srgbClr val="67B4B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lgn="l">
              <a:spcAft>
                <a:spcPct val="25000"/>
              </a:spcAft>
              <a:buClr>
                <a:srgbClr val="000000"/>
              </a:buClr>
            </a:pPr>
            <a:endParaRPr lang="tr-TR" sz="1600">
              <a:solidFill>
                <a:srgbClr val="275AFF"/>
              </a:solidFill>
              <a:latin typeface="Arial" charset="0"/>
              <a:cs typeface="Times New Roman" pitchFamily="18" charset="0"/>
            </a:endParaRPr>
          </a:p>
        </p:txBody>
      </p:sp>
    </p:spTree>
    <p:extLst>
      <p:ext uri="{BB962C8B-B14F-4D97-AF65-F5344CB8AC3E}">
        <p14:creationId xmlns:p14="http://schemas.microsoft.com/office/powerpoint/2010/main" val="100788727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sldNum="0" hdr="0" ftr="0" dt="0"/>
  <p:txStyles>
    <p:titleStyle>
      <a:lvl1pPr algn="l" rtl="0" fontAlgn="base">
        <a:spcBef>
          <a:spcPct val="0"/>
        </a:spcBef>
        <a:spcAft>
          <a:spcPct val="0"/>
        </a:spcAft>
        <a:defRPr sz="2000" u="sng">
          <a:solidFill>
            <a:schemeClr val="tx2"/>
          </a:solidFill>
          <a:latin typeface="+mj-lt"/>
          <a:ea typeface="+mj-ea"/>
          <a:cs typeface="+mj-cs"/>
        </a:defRPr>
      </a:lvl1pPr>
      <a:lvl2pPr algn="l" rtl="0" fontAlgn="base">
        <a:spcBef>
          <a:spcPct val="0"/>
        </a:spcBef>
        <a:spcAft>
          <a:spcPct val="0"/>
        </a:spcAft>
        <a:defRPr sz="2000" u="sng">
          <a:solidFill>
            <a:schemeClr val="tx2"/>
          </a:solidFill>
          <a:latin typeface="Arial" charset="0"/>
        </a:defRPr>
      </a:lvl2pPr>
      <a:lvl3pPr algn="l" rtl="0" fontAlgn="base">
        <a:spcBef>
          <a:spcPct val="0"/>
        </a:spcBef>
        <a:spcAft>
          <a:spcPct val="0"/>
        </a:spcAft>
        <a:defRPr sz="2000" u="sng">
          <a:solidFill>
            <a:schemeClr val="tx2"/>
          </a:solidFill>
          <a:latin typeface="Arial" charset="0"/>
        </a:defRPr>
      </a:lvl3pPr>
      <a:lvl4pPr algn="l" rtl="0" fontAlgn="base">
        <a:spcBef>
          <a:spcPct val="0"/>
        </a:spcBef>
        <a:spcAft>
          <a:spcPct val="0"/>
        </a:spcAft>
        <a:defRPr sz="2000" u="sng">
          <a:solidFill>
            <a:schemeClr val="tx2"/>
          </a:solidFill>
          <a:latin typeface="Arial" charset="0"/>
        </a:defRPr>
      </a:lvl4pPr>
      <a:lvl5pPr algn="l" rtl="0" fontAlgn="base">
        <a:spcBef>
          <a:spcPct val="0"/>
        </a:spcBef>
        <a:spcAft>
          <a:spcPct val="0"/>
        </a:spcAft>
        <a:defRPr sz="2000" u="sng">
          <a:solidFill>
            <a:schemeClr val="tx2"/>
          </a:solidFill>
          <a:latin typeface="Arial" charset="0"/>
        </a:defRPr>
      </a:lvl5pPr>
      <a:lvl6pPr marL="457200" algn="l" rtl="0" fontAlgn="base">
        <a:spcBef>
          <a:spcPct val="0"/>
        </a:spcBef>
        <a:spcAft>
          <a:spcPct val="0"/>
        </a:spcAft>
        <a:defRPr sz="2000" u="sng">
          <a:solidFill>
            <a:schemeClr val="tx2"/>
          </a:solidFill>
          <a:latin typeface="Arial" charset="0"/>
        </a:defRPr>
      </a:lvl6pPr>
      <a:lvl7pPr marL="914400" algn="l" rtl="0" fontAlgn="base">
        <a:spcBef>
          <a:spcPct val="0"/>
        </a:spcBef>
        <a:spcAft>
          <a:spcPct val="0"/>
        </a:spcAft>
        <a:defRPr sz="2000" u="sng">
          <a:solidFill>
            <a:schemeClr val="tx2"/>
          </a:solidFill>
          <a:latin typeface="Arial" charset="0"/>
        </a:defRPr>
      </a:lvl7pPr>
      <a:lvl8pPr marL="1371600" algn="l" rtl="0" fontAlgn="base">
        <a:spcBef>
          <a:spcPct val="0"/>
        </a:spcBef>
        <a:spcAft>
          <a:spcPct val="0"/>
        </a:spcAft>
        <a:defRPr sz="2000" u="sng">
          <a:solidFill>
            <a:schemeClr val="tx2"/>
          </a:solidFill>
          <a:latin typeface="Arial" charset="0"/>
        </a:defRPr>
      </a:lvl8pPr>
      <a:lvl9pPr marL="1828800" algn="l" rtl="0" fontAlgn="base">
        <a:spcBef>
          <a:spcPct val="0"/>
        </a:spcBef>
        <a:spcAft>
          <a:spcPct val="0"/>
        </a:spcAft>
        <a:defRPr sz="2000" u="sng">
          <a:solidFill>
            <a:schemeClr val="tx2"/>
          </a:solidFill>
          <a:latin typeface="Arial" charset="0"/>
        </a:defRPr>
      </a:lvl9pPr>
    </p:titleStyle>
    <p:bodyStyle>
      <a:lvl1pPr algn="l" rtl="0" fontAlgn="base">
        <a:spcBef>
          <a:spcPct val="0"/>
        </a:spcBef>
        <a:spcAft>
          <a:spcPts val="1600"/>
        </a:spcAft>
        <a:defRPr sz="1400" b="1">
          <a:solidFill>
            <a:schemeClr val="tx1"/>
          </a:solidFill>
          <a:latin typeface="+mn-lt"/>
          <a:ea typeface="+mn-ea"/>
          <a:cs typeface="+mn-cs"/>
        </a:defRPr>
      </a:lvl1pPr>
      <a:lvl2pPr marL="115888" indent="-1588" algn="l" rtl="0" fontAlgn="base">
        <a:spcBef>
          <a:spcPct val="20000"/>
        </a:spcBef>
        <a:spcAft>
          <a:spcPct val="0"/>
        </a:spcAft>
        <a:defRPr sz="1600">
          <a:solidFill>
            <a:schemeClr val="tx1"/>
          </a:solidFill>
          <a:latin typeface="Times New Roman" pitchFamily="18" charset="0"/>
        </a:defRPr>
      </a:lvl2pPr>
      <a:lvl3pPr marL="463550" algn="l" rtl="0" fontAlgn="base">
        <a:spcBef>
          <a:spcPct val="20000"/>
        </a:spcBef>
        <a:spcAft>
          <a:spcPct val="0"/>
        </a:spcAft>
        <a:defRPr sz="2000" b="1" i="1">
          <a:solidFill>
            <a:schemeClr val="tx1"/>
          </a:solidFill>
          <a:latin typeface="Times New Roman" pitchFamily="18" charset="0"/>
        </a:defRPr>
      </a:lvl3pPr>
      <a:lvl4pPr marL="682625" algn="l" rtl="0" fontAlgn="base">
        <a:spcBef>
          <a:spcPct val="20000"/>
        </a:spcBef>
        <a:spcAft>
          <a:spcPct val="0"/>
        </a:spcAft>
        <a:defRPr sz="2000" b="1" i="1">
          <a:solidFill>
            <a:schemeClr val="tx1"/>
          </a:solidFill>
          <a:latin typeface="Times New Roman" pitchFamily="18" charset="0"/>
        </a:defRPr>
      </a:lvl4pPr>
      <a:lvl5pPr marL="863600" algn="l" rtl="0" fontAlgn="base">
        <a:spcBef>
          <a:spcPct val="20000"/>
        </a:spcBef>
        <a:spcAft>
          <a:spcPct val="0"/>
        </a:spcAft>
        <a:defRPr sz="2000" b="1" i="1">
          <a:solidFill>
            <a:schemeClr val="tx1"/>
          </a:solidFill>
          <a:latin typeface="Times New Roman" pitchFamily="18" charset="0"/>
        </a:defRPr>
      </a:lvl5pPr>
      <a:lvl6pPr marL="1320800" algn="l" rtl="0" fontAlgn="base">
        <a:spcBef>
          <a:spcPct val="20000"/>
        </a:spcBef>
        <a:spcAft>
          <a:spcPct val="0"/>
        </a:spcAft>
        <a:defRPr sz="2000" b="1" i="1">
          <a:solidFill>
            <a:schemeClr val="tx1"/>
          </a:solidFill>
          <a:latin typeface="Times New Roman" pitchFamily="18" charset="0"/>
        </a:defRPr>
      </a:lvl6pPr>
      <a:lvl7pPr marL="1778000" algn="l" rtl="0" fontAlgn="base">
        <a:spcBef>
          <a:spcPct val="20000"/>
        </a:spcBef>
        <a:spcAft>
          <a:spcPct val="0"/>
        </a:spcAft>
        <a:defRPr sz="2000" b="1" i="1">
          <a:solidFill>
            <a:schemeClr val="tx1"/>
          </a:solidFill>
          <a:latin typeface="Times New Roman" pitchFamily="18" charset="0"/>
        </a:defRPr>
      </a:lvl7pPr>
      <a:lvl8pPr marL="2235200" algn="l" rtl="0" fontAlgn="base">
        <a:spcBef>
          <a:spcPct val="20000"/>
        </a:spcBef>
        <a:spcAft>
          <a:spcPct val="0"/>
        </a:spcAft>
        <a:defRPr sz="2000" b="1" i="1">
          <a:solidFill>
            <a:schemeClr val="tx1"/>
          </a:solidFill>
          <a:latin typeface="Times New Roman" pitchFamily="18" charset="0"/>
        </a:defRPr>
      </a:lvl8pPr>
      <a:lvl9pPr marL="2692400" algn="l" rtl="0" fontAlgn="base">
        <a:spcBef>
          <a:spcPct val="20000"/>
        </a:spcBef>
        <a:spcAft>
          <a:spcPct val="0"/>
        </a:spcAft>
        <a:defRPr sz="2000" b="1" i="1">
          <a:solidFill>
            <a:schemeClr val="tx1"/>
          </a:solidFill>
          <a:latin typeface="Times New Roman" pitchFamily="18"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6130" name="Rectangle 2"/>
          <p:cNvSpPr>
            <a:spLocks noGrp="1" noChangeArrowheads="1"/>
          </p:cNvSpPr>
          <p:nvPr>
            <p:ph type="body" idx="1"/>
          </p:nvPr>
        </p:nvSpPr>
        <p:spPr bwMode="auto">
          <a:xfrm>
            <a:off x="7162800" y="1166813"/>
            <a:ext cx="1981200" cy="21097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0" bIns="45720" numCol="1" anchor="t" anchorCtr="0" compatLnSpc="1">
            <a:prstTxWarp prst="textNoShape">
              <a:avLst/>
            </a:prstTxWarp>
            <a:spAutoFit/>
          </a:bodyPr>
          <a:lstStyle/>
          <a:p>
            <a:pPr lvl="0"/>
            <a:r>
              <a:rPr lang="en-US" altLang="tr-TR"/>
              <a:t>Click to edit Master text styles</a:t>
            </a:r>
          </a:p>
          <a:p>
            <a:pPr lvl="1"/>
            <a:r>
              <a:rPr lang="en-US" altLang="tr-TR"/>
              <a:t>Second level</a:t>
            </a:r>
          </a:p>
          <a:p>
            <a:pPr lvl="2"/>
            <a:r>
              <a:rPr lang="en-US" altLang="tr-TR"/>
              <a:t>Third level</a:t>
            </a:r>
          </a:p>
          <a:p>
            <a:pPr lvl="3"/>
            <a:r>
              <a:rPr lang="en-US" altLang="tr-TR"/>
              <a:t>Fourth level</a:t>
            </a:r>
          </a:p>
          <a:p>
            <a:pPr lvl="4"/>
            <a:r>
              <a:rPr lang="en-US" altLang="tr-TR"/>
              <a:t>Fifth level</a:t>
            </a:r>
          </a:p>
        </p:txBody>
      </p:sp>
      <p:sp>
        <p:nvSpPr>
          <p:cNvPr id="816131" name="Rectangle 3"/>
          <p:cNvSpPr>
            <a:spLocks noGrp="1" noChangeArrowheads="1"/>
          </p:cNvSpPr>
          <p:nvPr>
            <p:ph type="title"/>
          </p:nvPr>
        </p:nvSpPr>
        <p:spPr bwMode="auto">
          <a:xfrm>
            <a:off x="7086600" y="152400"/>
            <a:ext cx="20574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US" altLang="tr-TR"/>
              <a:t>Click to edit Master title style</a:t>
            </a:r>
          </a:p>
        </p:txBody>
      </p:sp>
      <p:sp>
        <p:nvSpPr>
          <p:cNvPr id="816132" name="Rectangle 4"/>
          <p:cNvSpPr>
            <a:spLocks noGrp="1" noChangeArrowheads="1"/>
          </p:cNvSpPr>
          <p:nvPr>
            <p:ph type="sldNum" sz="quarter" idx="4"/>
          </p:nvPr>
        </p:nvSpPr>
        <p:spPr bwMode="auto">
          <a:xfrm>
            <a:off x="7010400" y="0"/>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Aft>
                <a:spcPct val="0"/>
              </a:spcAft>
              <a:buClrTx/>
              <a:defRPr sz="1200">
                <a:solidFill>
                  <a:schemeClr val="tx1"/>
                </a:solidFill>
              </a:defRPr>
            </a:lvl1pPr>
          </a:lstStyle>
          <a:p>
            <a:fld id="{910A140F-4BFB-42F1-9B94-5007FAEC52B1}" type="slidenum">
              <a:rPr lang="en-US" altLang="tr-TR" smtClean="0">
                <a:solidFill>
                  <a:srgbClr val="000000"/>
                </a:solidFill>
                <a:latin typeface="Arial" charset="0"/>
                <a:cs typeface="Times New Roman" pitchFamily="18" charset="0"/>
              </a:rPr>
              <a:pPr/>
              <a:t>‹#›</a:t>
            </a:fld>
            <a:endParaRPr lang="en-US" altLang="tr-TR">
              <a:solidFill>
                <a:srgbClr val="000000"/>
              </a:solidFill>
              <a:latin typeface="Arial" charset="0"/>
              <a:cs typeface="Times New Roman" pitchFamily="18" charset="0"/>
            </a:endParaRPr>
          </a:p>
        </p:txBody>
      </p:sp>
      <p:sp>
        <p:nvSpPr>
          <p:cNvPr id="816133" name="Rectangle 5"/>
          <p:cNvSpPr>
            <a:spLocks noChangeArrowheads="1"/>
          </p:cNvSpPr>
          <p:nvPr/>
        </p:nvSpPr>
        <p:spPr bwMode="auto">
          <a:xfrm>
            <a:off x="7010400" y="6324600"/>
            <a:ext cx="2133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spcAft>
                <a:spcPct val="0"/>
              </a:spcAft>
              <a:tabLst>
                <a:tab pos="341313" algn="l"/>
                <a:tab pos="741363" algn="l"/>
              </a:tabLst>
              <a:defRPr>
                <a:solidFill>
                  <a:schemeClr val="tx1"/>
                </a:solidFill>
                <a:latin typeface="Arial" charset="0"/>
              </a:defRPr>
            </a:lvl1pPr>
            <a:lvl2pPr>
              <a:spcAft>
                <a:spcPct val="0"/>
              </a:spcAft>
              <a:tabLst>
                <a:tab pos="341313" algn="l"/>
                <a:tab pos="741363" algn="l"/>
              </a:tabLst>
              <a:defRPr>
                <a:solidFill>
                  <a:schemeClr val="tx1"/>
                </a:solidFill>
                <a:latin typeface="Arial" charset="0"/>
              </a:defRPr>
            </a:lvl2pPr>
            <a:lvl3pPr>
              <a:spcAft>
                <a:spcPct val="0"/>
              </a:spcAft>
              <a:tabLst>
                <a:tab pos="341313" algn="l"/>
                <a:tab pos="741363" algn="l"/>
              </a:tabLst>
              <a:defRPr>
                <a:solidFill>
                  <a:schemeClr val="tx1"/>
                </a:solidFill>
                <a:latin typeface="Arial" charset="0"/>
              </a:defRPr>
            </a:lvl3pPr>
            <a:lvl4pPr>
              <a:spcAft>
                <a:spcPct val="0"/>
              </a:spcAft>
              <a:tabLst>
                <a:tab pos="341313" algn="l"/>
                <a:tab pos="741363" algn="l"/>
              </a:tabLst>
              <a:defRPr>
                <a:solidFill>
                  <a:schemeClr val="tx1"/>
                </a:solidFill>
                <a:latin typeface="Arial" charset="0"/>
              </a:defRPr>
            </a:lvl4pPr>
            <a:lvl5pPr>
              <a:spcAft>
                <a:spcPct val="0"/>
              </a:spcAft>
              <a:tabLst>
                <a:tab pos="341313" algn="l"/>
                <a:tab pos="741363" algn="l"/>
              </a:tabLst>
              <a:defRPr>
                <a:solidFill>
                  <a:schemeClr val="tx1"/>
                </a:solidFill>
                <a:latin typeface="Arial" charset="0"/>
              </a:defRPr>
            </a:lvl5pPr>
            <a:lvl6pPr fontAlgn="base">
              <a:spcBef>
                <a:spcPct val="0"/>
              </a:spcBef>
              <a:spcAft>
                <a:spcPct val="0"/>
              </a:spcAft>
              <a:tabLst>
                <a:tab pos="341313" algn="l"/>
                <a:tab pos="741363" algn="l"/>
              </a:tabLst>
              <a:defRPr>
                <a:solidFill>
                  <a:schemeClr val="tx1"/>
                </a:solidFill>
                <a:latin typeface="Arial" charset="0"/>
              </a:defRPr>
            </a:lvl6pPr>
            <a:lvl7pPr fontAlgn="base">
              <a:spcBef>
                <a:spcPct val="0"/>
              </a:spcBef>
              <a:spcAft>
                <a:spcPct val="0"/>
              </a:spcAft>
              <a:tabLst>
                <a:tab pos="341313" algn="l"/>
                <a:tab pos="741363" algn="l"/>
              </a:tabLst>
              <a:defRPr>
                <a:solidFill>
                  <a:schemeClr val="tx1"/>
                </a:solidFill>
                <a:latin typeface="Arial" charset="0"/>
              </a:defRPr>
            </a:lvl7pPr>
            <a:lvl8pPr fontAlgn="base">
              <a:spcBef>
                <a:spcPct val="0"/>
              </a:spcBef>
              <a:spcAft>
                <a:spcPct val="0"/>
              </a:spcAft>
              <a:tabLst>
                <a:tab pos="341313" algn="l"/>
                <a:tab pos="741363" algn="l"/>
              </a:tabLst>
              <a:defRPr>
                <a:solidFill>
                  <a:schemeClr val="tx1"/>
                </a:solidFill>
                <a:latin typeface="Arial" charset="0"/>
              </a:defRPr>
            </a:lvl8pPr>
            <a:lvl9pPr fontAlgn="base">
              <a:spcBef>
                <a:spcPct val="0"/>
              </a:spcBef>
              <a:spcAft>
                <a:spcPct val="0"/>
              </a:spcAft>
              <a:tabLst>
                <a:tab pos="341313" algn="l"/>
                <a:tab pos="741363" algn="l"/>
              </a:tabLst>
              <a:defRPr>
                <a:solidFill>
                  <a:schemeClr val="tx1"/>
                </a:solidFill>
                <a:latin typeface="Arial" charset="0"/>
              </a:defRPr>
            </a:lvl9pPr>
          </a:lstStyle>
          <a:p>
            <a:pPr algn="r">
              <a:spcBef>
                <a:spcPct val="50000"/>
              </a:spcBef>
            </a:pPr>
            <a:r>
              <a:rPr lang="en-US" altLang="tr-TR" sz="1200">
                <a:solidFill>
                  <a:srgbClr val="000000"/>
                </a:solidFill>
                <a:cs typeface="Times New Roman" pitchFamily="18" charset="0"/>
                <a:sym typeface="Symbol" pitchFamily="18" charset="2"/>
              </a:rPr>
              <a:t></a:t>
            </a:r>
            <a:r>
              <a:rPr lang="en-US" altLang="tr-TR" sz="1200">
                <a:solidFill>
                  <a:srgbClr val="000000"/>
                </a:solidFill>
                <a:cs typeface="Times New Roman" pitchFamily="18" charset="0"/>
              </a:rPr>
              <a:t> 2005 Pearson Education, Inc.  All rights reserved.</a:t>
            </a:r>
          </a:p>
        </p:txBody>
      </p:sp>
      <p:sp>
        <p:nvSpPr>
          <p:cNvPr id="816134" name="AutoShape 6">
            <a:hlinkClick r:id="" action="ppaction://hlinkshowjump?jump=nextslide" highlightClick="1"/>
          </p:cNvPr>
          <p:cNvSpPr>
            <a:spLocks noChangeArrowheads="1"/>
          </p:cNvSpPr>
          <p:nvPr userDrawn="1"/>
        </p:nvSpPr>
        <p:spPr bwMode="auto">
          <a:xfrm>
            <a:off x="8458200" y="6096000"/>
            <a:ext cx="304800" cy="228600"/>
          </a:xfrm>
          <a:prstGeom prst="actionButtonForwardNext">
            <a:avLst/>
          </a:prstGeom>
          <a:solidFill>
            <a:srgbClr val="67B4BF"/>
          </a:solidFill>
          <a:ln>
            <a:noFill/>
          </a:ln>
          <a:effectLst/>
          <a:extLst>
            <a:ext uri="{91240B29-F687-4f45-9708-019B960494DF}">
              <a14:hiddenLine xmlns="" xmlns:a14="http://schemas.microsoft.com/office/drawing/2010/main" w="9525">
                <a:solidFill>
                  <a:srgbClr val="339966"/>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lgn="l">
              <a:spcAft>
                <a:spcPct val="25000"/>
              </a:spcAft>
              <a:buClr>
                <a:srgbClr val="000000"/>
              </a:buClr>
            </a:pPr>
            <a:endParaRPr lang="tr-TR" sz="1600">
              <a:solidFill>
                <a:srgbClr val="275AFF"/>
              </a:solidFill>
              <a:latin typeface="Arial" charset="0"/>
              <a:cs typeface="Times New Roman" pitchFamily="18" charset="0"/>
            </a:endParaRPr>
          </a:p>
        </p:txBody>
      </p:sp>
      <p:sp>
        <p:nvSpPr>
          <p:cNvPr id="816135" name="AutoShape 7">
            <a:hlinkClick r:id="" action="ppaction://hlinkshowjump?jump=previousslide" highlightClick="1"/>
          </p:cNvPr>
          <p:cNvSpPr>
            <a:spLocks noChangeArrowheads="1"/>
          </p:cNvSpPr>
          <p:nvPr userDrawn="1"/>
        </p:nvSpPr>
        <p:spPr bwMode="auto">
          <a:xfrm rot="10800000">
            <a:off x="8077200" y="6096000"/>
            <a:ext cx="304800" cy="228600"/>
          </a:xfrm>
          <a:prstGeom prst="actionButtonForwardNext">
            <a:avLst/>
          </a:prstGeom>
          <a:solidFill>
            <a:srgbClr val="67B4B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lgn="l">
              <a:spcAft>
                <a:spcPct val="25000"/>
              </a:spcAft>
              <a:buClr>
                <a:srgbClr val="000000"/>
              </a:buClr>
            </a:pPr>
            <a:endParaRPr lang="tr-TR" sz="1600">
              <a:solidFill>
                <a:srgbClr val="275AFF"/>
              </a:solidFill>
              <a:latin typeface="Arial" charset="0"/>
              <a:cs typeface="Times New Roman" pitchFamily="18" charset="0"/>
            </a:endParaRPr>
          </a:p>
        </p:txBody>
      </p:sp>
    </p:spTree>
    <p:extLst>
      <p:ext uri="{BB962C8B-B14F-4D97-AF65-F5344CB8AC3E}">
        <p14:creationId xmlns:p14="http://schemas.microsoft.com/office/powerpoint/2010/main" val="114731706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p:hf sldNum="0" hdr="0" ftr="0" dt="0"/>
  <p:txStyles>
    <p:titleStyle>
      <a:lvl1pPr algn="l" rtl="0" fontAlgn="base">
        <a:spcBef>
          <a:spcPct val="0"/>
        </a:spcBef>
        <a:spcAft>
          <a:spcPct val="0"/>
        </a:spcAft>
        <a:defRPr sz="2000" u="sng">
          <a:solidFill>
            <a:schemeClr val="tx2"/>
          </a:solidFill>
          <a:latin typeface="+mj-lt"/>
          <a:ea typeface="+mj-ea"/>
          <a:cs typeface="+mj-cs"/>
        </a:defRPr>
      </a:lvl1pPr>
      <a:lvl2pPr algn="l" rtl="0" fontAlgn="base">
        <a:spcBef>
          <a:spcPct val="0"/>
        </a:spcBef>
        <a:spcAft>
          <a:spcPct val="0"/>
        </a:spcAft>
        <a:defRPr sz="2000" u="sng">
          <a:solidFill>
            <a:schemeClr val="tx2"/>
          </a:solidFill>
          <a:latin typeface="Arial" charset="0"/>
        </a:defRPr>
      </a:lvl2pPr>
      <a:lvl3pPr algn="l" rtl="0" fontAlgn="base">
        <a:spcBef>
          <a:spcPct val="0"/>
        </a:spcBef>
        <a:spcAft>
          <a:spcPct val="0"/>
        </a:spcAft>
        <a:defRPr sz="2000" u="sng">
          <a:solidFill>
            <a:schemeClr val="tx2"/>
          </a:solidFill>
          <a:latin typeface="Arial" charset="0"/>
        </a:defRPr>
      </a:lvl3pPr>
      <a:lvl4pPr algn="l" rtl="0" fontAlgn="base">
        <a:spcBef>
          <a:spcPct val="0"/>
        </a:spcBef>
        <a:spcAft>
          <a:spcPct val="0"/>
        </a:spcAft>
        <a:defRPr sz="2000" u="sng">
          <a:solidFill>
            <a:schemeClr val="tx2"/>
          </a:solidFill>
          <a:latin typeface="Arial" charset="0"/>
        </a:defRPr>
      </a:lvl4pPr>
      <a:lvl5pPr algn="l" rtl="0" fontAlgn="base">
        <a:spcBef>
          <a:spcPct val="0"/>
        </a:spcBef>
        <a:spcAft>
          <a:spcPct val="0"/>
        </a:spcAft>
        <a:defRPr sz="2000" u="sng">
          <a:solidFill>
            <a:schemeClr val="tx2"/>
          </a:solidFill>
          <a:latin typeface="Arial" charset="0"/>
        </a:defRPr>
      </a:lvl5pPr>
      <a:lvl6pPr marL="457200" algn="l" rtl="0" fontAlgn="base">
        <a:spcBef>
          <a:spcPct val="0"/>
        </a:spcBef>
        <a:spcAft>
          <a:spcPct val="0"/>
        </a:spcAft>
        <a:defRPr sz="2000" u="sng">
          <a:solidFill>
            <a:schemeClr val="tx2"/>
          </a:solidFill>
          <a:latin typeface="Arial" charset="0"/>
        </a:defRPr>
      </a:lvl6pPr>
      <a:lvl7pPr marL="914400" algn="l" rtl="0" fontAlgn="base">
        <a:spcBef>
          <a:spcPct val="0"/>
        </a:spcBef>
        <a:spcAft>
          <a:spcPct val="0"/>
        </a:spcAft>
        <a:defRPr sz="2000" u="sng">
          <a:solidFill>
            <a:schemeClr val="tx2"/>
          </a:solidFill>
          <a:latin typeface="Arial" charset="0"/>
        </a:defRPr>
      </a:lvl7pPr>
      <a:lvl8pPr marL="1371600" algn="l" rtl="0" fontAlgn="base">
        <a:spcBef>
          <a:spcPct val="0"/>
        </a:spcBef>
        <a:spcAft>
          <a:spcPct val="0"/>
        </a:spcAft>
        <a:defRPr sz="2000" u="sng">
          <a:solidFill>
            <a:schemeClr val="tx2"/>
          </a:solidFill>
          <a:latin typeface="Arial" charset="0"/>
        </a:defRPr>
      </a:lvl8pPr>
      <a:lvl9pPr marL="1828800" algn="l" rtl="0" fontAlgn="base">
        <a:spcBef>
          <a:spcPct val="0"/>
        </a:spcBef>
        <a:spcAft>
          <a:spcPct val="0"/>
        </a:spcAft>
        <a:defRPr sz="2000" u="sng">
          <a:solidFill>
            <a:schemeClr val="tx2"/>
          </a:solidFill>
          <a:latin typeface="Arial" charset="0"/>
        </a:defRPr>
      </a:lvl9pPr>
    </p:titleStyle>
    <p:bodyStyle>
      <a:lvl1pPr algn="l" rtl="0" fontAlgn="base">
        <a:spcBef>
          <a:spcPct val="0"/>
        </a:spcBef>
        <a:spcAft>
          <a:spcPts val="1600"/>
        </a:spcAft>
        <a:defRPr sz="1400" b="1">
          <a:solidFill>
            <a:schemeClr val="tx1"/>
          </a:solidFill>
          <a:latin typeface="+mn-lt"/>
          <a:ea typeface="+mn-ea"/>
          <a:cs typeface="+mn-cs"/>
        </a:defRPr>
      </a:lvl1pPr>
      <a:lvl2pPr marL="115888" indent="-1588" algn="l" rtl="0" fontAlgn="base">
        <a:spcBef>
          <a:spcPct val="20000"/>
        </a:spcBef>
        <a:spcAft>
          <a:spcPct val="0"/>
        </a:spcAft>
        <a:defRPr sz="1600">
          <a:solidFill>
            <a:schemeClr val="tx1"/>
          </a:solidFill>
          <a:latin typeface="Times New Roman" pitchFamily="18" charset="0"/>
        </a:defRPr>
      </a:lvl2pPr>
      <a:lvl3pPr marL="463550" algn="l" rtl="0" fontAlgn="base">
        <a:spcBef>
          <a:spcPct val="20000"/>
        </a:spcBef>
        <a:spcAft>
          <a:spcPct val="0"/>
        </a:spcAft>
        <a:defRPr sz="2000" b="1" i="1">
          <a:solidFill>
            <a:schemeClr val="tx1"/>
          </a:solidFill>
          <a:latin typeface="Times New Roman" pitchFamily="18" charset="0"/>
        </a:defRPr>
      </a:lvl3pPr>
      <a:lvl4pPr marL="682625" algn="l" rtl="0" fontAlgn="base">
        <a:spcBef>
          <a:spcPct val="20000"/>
        </a:spcBef>
        <a:spcAft>
          <a:spcPct val="0"/>
        </a:spcAft>
        <a:defRPr sz="2000" b="1" i="1">
          <a:solidFill>
            <a:schemeClr val="tx1"/>
          </a:solidFill>
          <a:latin typeface="Times New Roman" pitchFamily="18" charset="0"/>
        </a:defRPr>
      </a:lvl4pPr>
      <a:lvl5pPr marL="863600" algn="l" rtl="0" fontAlgn="base">
        <a:spcBef>
          <a:spcPct val="20000"/>
        </a:spcBef>
        <a:spcAft>
          <a:spcPct val="0"/>
        </a:spcAft>
        <a:defRPr sz="2000" b="1" i="1">
          <a:solidFill>
            <a:schemeClr val="tx1"/>
          </a:solidFill>
          <a:latin typeface="Times New Roman" pitchFamily="18" charset="0"/>
        </a:defRPr>
      </a:lvl5pPr>
      <a:lvl6pPr marL="1320800" algn="l" rtl="0" fontAlgn="base">
        <a:spcBef>
          <a:spcPct val="20000"/>
        </a:spcBef>
        <a:spcAft>
          <a:spcPct val="0"/>
        </a:spcAft>
        <a:defRPr sz="2000" b="1" i="1">
          <a:solidFill>
            <a:schemeClr val="tx1"/>
          </a:solidFill>
          <a:latin typeface="Times New Roman" pitchFamily="18" charset="0"/>
        </a:defRPr>
      </a:lvl6pPr>
      <a:lvl7pPr marL="1778000" algn="l" rtl="0" fontAlgn="base">
        <a:spcBef>
          <a:spcPct val="20000"/>
        </a:spcBef>
        <a:spcAft>
          <a:spcPct val="0"/>
        </a:spcAft>
        <a:defRPr sz="2000" b="1" i="1">
          <a:solidFill>
            <a:schemeClr val="tx1"/>
          </a:solidFill>
          <a:latin typeface="Times New Roman" pitchFamily="18" charset="0"/>
        </a:defRPr>
      </a:lvl7pPr>
      <a:lvl8pPr marL="2235200" algn="l" rtl="0" fontAlgn="base">
        <a:spcBef>
          <a:spcPct val="20000"/>
        </a:spcBef>
        <a:spcAft>
          <a:spcPct val="0"/>
        </a:spcAft>
        <a:defRPr sz="2000" b="1" i="1">
          <a:solidFill>
            <a:schemeClr val="tx1"/>
          </a:solidFill>
          <a:latin typeface="Times New Roman" pitchFamily="18" charset="0"/>
        </a:defRPr>
      </a:lvl8pPr>
      <a:lvl9pPr marL="2692400" algn="l" rtl="0" fontAlgn="base">
        <a:spcBef>
          <a:spcPct val="20000"/>
        </a:spcBef>
        <a:spcAft>
          <a:spcPct val="0"/>
        </a:spcAft>
        <a:defRPr sz="2000" b="1" i="1">
          <a:solidFill>
            <a:schemeClr val="tx1"/>
          </a:solidFill>
          <a:latin typeface="Times New Roman" pitchFamily="18"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3298" name="Rectangle 2"/>
          <p:cNvSpPr>
            <a:spLocks noGrp="1" noChangeArrowheads="1"/>
          </p:cNvSpPr>
          <p:nvPr>
            <p:ph type="sldNum" sz="quarter" idx="4"/>
          </p:nvPr>
        </p:nvSpPr>
        <p:spPr bwMode="auto">
          <a:xfrm>
            <a:off x="7010400" y="0"/>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Aft>
                <a:spcPct val="0"/>
              </a:spcAft>
              <a:buClrTx/>
              <a:defRPr sz="1200">
                <a:solidFill>
                  <a:schemeClr val="tx1"/>
                </a:solidFill>
              </a:defRPr>
            </a:lvl1pPr>
          </a:lstStyle>
          <a:p>
            <a:fld id="{9C9F1241-57F4-4954-B785-D8B28322559B}" type="slidenum">
              <a:rPr lang="en-US" altLang="tr-TR" smtClean="0">
                <a:solidFill>
                  <a:srgbClr val="000000"/>
                </a:solidFill>
                <a:latin typeface="Arial" charset="0"/>
                <a:cs typeface="Times New Roman" pitchFamily="18" charset="0"/>
              </a:rPr>
              <a:pPr/>
              <a:t>‹#›</a:t>
            </a:fld>
            <a:endParaRPr lang="en-US" altLang="tr-TR">
              <a:solidFill>
                <a:srgbClr val="000000"/>
              </a:solidFill>
              <a:latin typeface="Arial" charset="0"/>
              <a:cs typeface="Times New Roman" pitchFamily="18" charset="0"/>
            </a:endParaRPr>
          </a:p>
        </p:txBody>
      </p:sp>
      <p:sp>
        <p:nvSpPr>
          <p:cNvPr id="183302" name="Rectangle 6"/>
          <p:cNvSpPr>
            <a:spLocks noGrp="1" noChangeArrowheads="1"/>
          </p:cNvSpPr>
          <p:nvPr>
            <p:ph type="title"/>
          </p:nvPr>
        </p:nvSpPr>
        <p:spPr bwMode="auto">
          <a:xfrm>
            <a:off x="457200" y="76200"/>
            <a:ext cx="82296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bodyPr>
          <a:lstStyle/>
          <a:p>
            <a:pPr lvl="0"/>
            <a:r>
              <a:rPr lang="en-US" altLang="tr-TR"/>
              <a:t>Click to edit Master title style</a:t>
            </a:r>
          </a:p>
        </p:txBody>
      </p:sp>
      <p:sp>
        <p:nvSpPr>
          <p:cNvPr id="183303" name="Rectangle 7"/>
          <p:cNvSpPr>
            <a:spLocks noGrp="1" noChangeArrowheads="1"/>
          </p:cNvSpPr>
          <p:nvPr>
            <p:ph type="body" idx="1"/>
          </p:nvPr>
        </p:nvSpPr>
        <p:spPr bwMode="auto">
          <a:xfrm>
            <a:off x="685800" y="1341438"/>
            <a:ext cx="8001000" cy="45259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tr-TR"/>
              <a:t>Click to edit Master text styles</a:t>
            </a:r>
          </a:p>
          <a:p>
            <a:pPr lvl="1"/>
            <a:r>
              <a:rPr lang="en-US" altLang="tr-TR"/>
              <a:t>Second level</a:t>
            </a:r>
          </a:p>
          <a:p>
            <a:pPr lvl="2"/>
            <a:r>
              <a:rPr lang="en-US" altLang="tr-TR"/>
              <a:t>Third level</a:t>
            </a:r>
          </a:p>
          <a:p>
            <a:pPr lvl="3"/>
            <a:r>
              <a:rPr lang="en-US" altLang="tr-TR"/>
              <a:t>Fourth level</a:t>
            </a:r>
          </a:p>
          <a:p>
            <a:pPr lvl="4"/>
            <a:r>
              <a:rPr lang="en-US" altLang="tr-TR"/>
              <a:t>Fifth level</a:t>
            </a:r>
          </a:p>
        </p:txBody>
      </p:sp>
      <p:sp>
        <p:nvSpPr>
          <p:cNvPr id="183306" name="AutoShape 10">
            <a:hlinkClick r:id="" action="ppaction://hlinkshowjump?jump=nextslide" highlightClick="1"/>
          </p:cNvPr>
          <p:cNvSpPr>
            <a:spLocks noChangeArrowheads="1"/>
          </p:cNvSpPr>
          <p:nvPr userDrawn="1"/>
        </p:nvSpPr>
        <p:spPr bwMode="auto">
          <a:xfrm>
            <a:off x="8686800" y="6324600"/>
            <a:ext cx="304800" cy="228600"/>
          </a:xfrm>
          <a:prstGeom prst="actionButtonForwardNext">
            <a:avLst/>
          </a:prstGeom>
          <a:solidFill>
            <a:srgbClr val="67B4BF"/>
          </a:solidFill>
          <a:ln>
            <a:noFill/>
          </a:ln>
          <a:effectLst/>
          <a:extLst>
            <a:ext uri="{91240B29-F687-4f45-9708-019B960494DF}">
              <a14:hiddenLine xmlns="" xmlns:a14="http://schemas.microsoft.com/office/drawing/2010/main" w="9525">
                <a:solidFill>
                  <a:srgbClr val="339966"/>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lgn="l">
              <a:spcAft>
                <a:spcPct val="25000"/>
              </a:spcAft>
              <a:buClr>
                <a:srgbClr val="000000"/>
              </a:buClr>
            </a:pPr>
            <a:endParaRPr lang="tr-TR" sz="1600">
              <a:solidFill>
                <a:srgbClr val="275AFF"/>
              </a:solidFill>
              <a:latin typeface="Arial" charset="0"/>
              <a:cs typeface="Times New Roman" pitchFamily="18" charset="0"/>
            </a:endParaRPr>
          </a:p>
        </p:txBody>
      </p:sp>
      <p:sp>
        <p:nvSpPr>
          <p:cNvPr id="183307" name="AutoShape 11">
            <a:hlinkClick r:id="" action="ppaction://hlinkshowjump?jump=previousslide" highlightClick="1"/>
          </p:cNvPr>
          <p:cNvSpPr>
            <a:spLocks noChangeArrowheads="1"/>
          </p:cNvSpPr>
          <p:nvPr userDrawn="1"/>
        </p:nvSpPr>
        <p:spPr bwMode="auto">
          <a:xfrm rot="10800000">
            <a:off x="8305800" y="6324600"/>
            <a:ext cx="304800" cy="228600"/>
          </a:xfrm>
          <a:prstGeom prst="actionButtonForwardNext">
            <a:avLst/>
          </a:prstGeom>
          <a:solidFill>
            <a:srgbClr val="67B4B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lgn="l">
              <a:spcAft>
                <a:spcPct val="25000"/>
              </a:spcAft>
              <a:buClr>
                <a:srgbClr val="000000"/>
              </a:buClr>
            </a:pPr>
            <a:endParaRPr lang="tr-TR" sz="1600">
              <a:solidFill>
                <a:srgbClr val="275AFF"/>
              </a:solidFill>
              <a:latin typeface="Arial" charset="0"/>
              <a:cs typeface="Times New Roman" pitchFamily="18" charset="0"/>
            </a:endParaRPr>
          </a:p>
        </p:txBody>
      </p:sp>
      <p:sp>
        <p:nvSpPr>
          <p:cNvPr id="183308" name="Rectangle 12"/>
          <p:cNvSpPr>
            <a:spLocks noChangeArrowheads="1"/>
          </p:cNvSpPr>
          <p:nvPr userDrawn="1"/>
        </p:nvSpPr>
        <p:spPr bwMode="auto">
          <a:xfrm>
            <a:off x="5419725" y="6577013"/>
            <a:ext cx="3686175" cy="274637"/>
          </a:xfrm>
          <a:prstGeom prst="rect">
            <a:avLst/>
          </a:prstGeom>
          <a:noFill/>
          <a:ln>
            <a:noFill/>
          </a:ln>
          <a:effectLst/>
          <a:extLst>
            <a:ext uri="{909E8E84-426E-40dd-AFC4-6F175D3DCCD1}">
              <a14:hiddenFill xmlns="" xmlns:a14="http://schemas.microsoft.com/office/drawing/2010/main">
                <a:solidFill>
                  <a:srgbClr val="D09162"/>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tr-TR" sz="1200">
                <a:latin typeface="Arial" charset="0"/>
                <a:cs typeface="Times New Roman" pitchFamily="18" charset="0"/>
                <a:sym typeface="Symbol" pitchFamily="18" charset="2"/>
              </a:rPr>
              <a:t></a:t>
            </a:r>
            <a:r>
              <a:rPr lang="en-US" altLang="tr-TR" sz="1200">
                <a:latin typeface="Arial" charset="0"/>
                <a:cs typeface="Times New Roman" pitchFamily="18" charset="0"/>
              </a:rPr>
              <a:t> 2005 Pearson Education, Inc.  All rights reserved.</a:t>
            </a:r>
          </a:p>
        </p:txBody>
      </p:sp>
    </p:spTree>
    <p:extLst>
      <p:ext uri="{BB962C8B-B14F-4D97-AF65-F5344CB8AC3E}">
        <p14:creationId xmlns:p14="http://schemas.microsoft.com/office/powerpoint/2010/main" val="423628725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sldNum="0" hdr="0" ftr="0" dt="0"/>
  <p:txStyles>
    <p:titleStyle>
      <a:lvl1pPr algn="l" rtl="0" fontAlgn="base">
        <a:spcBef>
          <a:spcPct val="0"/>
        </a:spcBef>
        <a:spcAft>
          <a:spcPct val="0"/>
        </a:spcAft>
        <a:defRPr sz="3600" b="1">
          <a:solidFill>
            <a:srgbClr val="F9A75E"/>
          </a:solidFill>
          <a:latin typeface="+mj-lt"/>
          <a:ea typeface="+mj-ea"/>
          <a:cs typeface="+mj-cs"/>
        </a:defRPr>
      </a:lvl1pPr>
      <a:lvl2pPr algn="l" rtl="0" fontAlgn="base">
        <a:spcBef>
          <a:spcPct val="0"/>
        </a:spcBef>
        <a:spcAft>
          <a:spcPct val="0"/>
        </a:spcAft>
        <a:defRPr sz="3600" b="1">
          <a:solidFill>
            <a:srgbClr val="F9A75E"/>
          </a:solidFill>
          <a:latin typeface="Arial" charset="0"/>
        </a:defRPr>
      </a:lvl2pPr>
      <a:lvl3pPr algn="l" rtl="0" fontAlgn="base">
        <a:spcBef>
          <a:spcPct val="0"/>
        </a:spcBef>
        <a:spcAft>
          <a:spcPct val="0"/>
        </a:spcAft>
        <a:defRPr sz="3600" b="1">
          <a:solidFill>
            <a:srgbClr val="F9A75E"/>
          </a:solidFill>
          <a:latin typeface="Arial" charset="0"/>
        </a:defRPr>
      </a:lvl3pPr>
      <a:lvl4pPr algn="l" rtl="0" fontAlgn="base">
        <a:spcBef>
          <a:spcPct val="0"/>
        </a:spcBef>
        <a:spcAft>
          <a:spcPct val="0"/>
        </a:spcAft>
        <a:defRPr sz="3600" b="1">
          <a:solidFill>
            <a:srgbClr val="F9A75E"/>
          </a:solidFill>
          <a:latin typeface="Arial" charset="0"/>
        </a:defRPr>
      </a:lvl4pPr>
      <a:lvl5pPr algn="l" rtl="0" fontAlgn="base">
        <a:spcBef>
          <a:spcPct val="0"/>
        </a:spcBef>
        <a:spcAft>
          <a:spcPct val="0"/>
        </a:spcAft>
        <a:defRPr sz="3600" b="1">
          <a:solidFill>
            <a:srgbClr val="F9A75E"/>
          </a:solidFill>
          <a:latin typeface="Arial" charset="0"/>
        </a:defRPr>
      </a:lvl5pPr>
      <a:lvl6pPr marL="457200" algn="l" rtl="0" fontAlgn="base">
        <a:spcBef>
          <a:spcPct val="0"/>
        </a:spcBef>
        <a:spcAft>
          <a:spcPct val="0"/>
        </a:spcAft>
        <a:defRPr sz="3600" b="1">
          <a:solidFill>
            <a:srgbClr val="F9A75E"/>
          </a:solidFill>
          <a:latin typeface="Arial" charset="0"/>
        </a:defRPr>
      </a:lvl6pPr>
      <a:lvl7pPr marL="914400" algn="l" rtl="0" fontAlgn="base">
        <a:spcBef>
          <a:spcPct val="0"/>
        </a:spcBef>
        <a:spcAft>
          <a:spcPct val="0"/>
        </a:spcAft>
        <a:defRPr sz="3600" b="1">
          <a:solidFill>
            <a:srgbClr val="F9A75E"/>
          </a:solidFill>
          <a:latin typeface="Arial" charset="0"/>
        </a:defRPr>
      </a:lvl7pPr>
      <a:lvl8pPr marL="1371600" algn="l" rtl="0" fontAlgn="base">
        <a:spcBef>
          <a:spcPct val="0"/>
        </a:spcBef>
        <a:spcAft>
          <a:spcPct val="0"/>
        </a:spcAft>
        <a:defRPr sz="3600" b="1">
          <a:solidFill>
            <a:srgbClr val="F9A75E"/>
          </a:solidFill>
          <a:latin typeface="Arial" charset="0"/>
        </a:defRPr>
      </a:lvl8pPr>
      <a:lvl9pPr marL="1828800" algn="l" rtl="0" fontAlgn="base">
        <a:spcBef>
          <a:spcPct val="0"/>
        </a:spcBef>
        <a:spcAft>
          <a:spcPct val="0"/>
        </a:spcAft>
        <a:defRPr sz="3600" b="1">
          <a:solidFill>
            <a:srgbClr val="F9A75E"/>
          </a:solidFill>
          <a:latin typeface="Arial" charset="0"/>
        </a:defRPr>
      </a:lvl9pPr>
    </p:titleStyle>
    <p:bodyStyle>
      <a:lvl1pPr marL="228600" indent="-228600" algn="l" rtl="0" fontAlgn="base">
        <a:spcBef>
          <a:spcPct val="0"/>
        </a:spcBef>
        <a:spcAft>
          <a:spcPct val="25000"/>
        </a:spcAft>
        <a:buClr>
          <a:schemeClr val="tx1"/>
        </a:buClr>
        <a:buChar char="•"/>
        <a:defRPr sz="2800" b="1">
          <a:solidFill>
            <a:srgbClr val="000000"/>
          </a:solidFill>
          <a:latin typeface="+mn-lt"/>
          <a:ea typeface="+mn-ea"/>
          <a:cs typeface="+mn-cs"/>
        </a:defRPr>
      </a:lvl1pPr>
      <a:lvl2pPr marL="747713" indent="-290513" algn="l" rtl="0" fontAlgn="base">
        <a:spcBef>
          <a:spcPct val="0"/>
        </a:spcBef>
        <a:spcAft>
          <a:spcPct val="25000"/>
        </a:spcAft>
        <a:buClr>
          <a:schemeClr val="tx1"/>
        </a:buClr>
        <a:buFont typeface="Arial" charset="0"/>
        <a:buChar char="–"/>
        <a:defRPr sz="2200" b="1">
          <a:solidFill>
            <a:srgbClr val="000000"/>
          </a:solidFill>
          <a:latin typeface="+mn-lt"/>
        </a:defRPr>
      </a:lvl2pPr>
      <a:lvl3pPr marL="1143000" indent="-228600" algn="l" rtl="0" fontAlgn="base">
        <a:spcBef>
          <a:spcPct val="0"/>
        </a:spcBef>
        <a:spcAft>
          <a:spcPct val="25000"/>
        </a:spcAft>
        <a:buClr>
          <a:schemeClr val="tx1"/>
        </a:buClr>
        <a:buChar char="•"/>
        <a:defRPr sz="2000" b="1">
          <a:solidFill>
            <a:schemeClr val="tx1"/>
          </a:solidFill>
          <a:latin typeface="+mn-lt"/>
        </a:defRPr>
      </a:lvl3pPr>
      <a:lvl4pPr marL="1662113" indent="-290513" algn="l" rtl="0" fontAlgn="base">
        <a:spcBef>
          <a:spcPct val="0"/>
        </a:spcBef>
        <a:spcAft>
          <a:spcPct val="25000"/>
        </a:spcAft>
        <a:buClr>
          <a:schemeClr val="tx1"/>
        </a:buClr>
        <a:buFont typeface="Arial" charset="0"/>
        <a:buChar char="–"/>
        <a:defRPr sz="2000" b="1">
          <a:solidFill>
            <a:schemeClr val="tx1"/>
          </a:solidFill>
          <a:latin typeface="+mn-lt"/>
        </a:defRPr>
      </a:lvl4pPr>
      <a:lvl5pPr marL="2057400" indent="-228600" algn="l" rtl="0" fontAlgn="base">
        <a:spcBef>
          <a:spcPct val="0"/>
        </a:spcBef>
        <a:spcAft>
          <a:spcPct val="25000"/>
        </a:spcAft>
        <a:buClr>
          <a:schemeClr val="tx1"/>
        </a:buClr>
        <a:buChar char="•"/>
        <a:defRPr sz="2000" b="1">
          <a:solidFill>
            <a:schemeClr val="tx1"/>
          </a:solidFill>
          <a:latin typeface="+mn-lt"/>
        </a:defRPr>
      </a:lvl5pPr>
      <a:lvl6pPr marL="2514600" indent="-228600" algn="l" rtl="0" fontAlgn="base">
        <a:spcBef>
          <a:spcPct val="0"/>
        </a:spcBef>
        <a:spcAft>
          <a:spcPct val="25000"/>
        </a:spcAft>
        <a:buClr>
          <a:schemeClr val="tx1"/>
        </a:buClr>
        <a:buChar char="•"/>
        <a:defRPr sz="2000" b="1">
          <a:solidFill>
            <a:schemeClr val="tx1"/>
          </a:solidFill>
          <a:latin typeface="+mn-lt"/>
        </a:defRPr>
      </a:lvl6pPr>
      <a:lvl7pPr marL="2971800" indent="-228600" algn="l" rtl="0" fontAlgn="base">
        <a:spcBef>
          <a:spcPct val="0"/>
        </a:spcBef>
        <a:spcAft>
          <a:spcPct val="25000"/>
        </a:spcAft>
        <a:buClr>
          <a:schemeClr val="tx1"/>
        </a:buClr>
        <a:buChar char="•"/>
        <a:defRPr sz="2000" b="1">
          <a:solidFill>
            <a:schemeClr val="tx1"/>
          </a:solidFill>
          <a:latin typeface="+mn-lt"/>
        </a:defRPr>
      </a:lvl7pPr>
      <a:lvl8pPr marL="3429000" indent="-228600" algn="l" rtl="0" fontAlgn="base">
        <a:spcBef>
          <a:spcPct val="0"/>
        </a:spcBef>
        <a:spcAft>
          <a:spcPct val="25000"/>
        </a:spcAft>
        <a:buClr>
          <a:schemeClr val="tx1"/>
        </a:buClr>
        <a:buChar char="•"/>
        <a:defRPr sz="2000" b="1">
          <a:solidFill>
            <a:schemeClr val="tx1"/>
          </a:solidFill>
          <a:latin typeface="+mn-lt"/>
        </a:defRPr>
      </a:lvl8pPr>
      <a:lvl9pPr marL="3886200" indent="-228600" algn="l" rtl="0" fontAlgn="base">
        <a:spcBef>
          <a:spcPct val="0"/>
        </a:spcBef>
        <a:spcAft>
          <a:spcPct val="25000"/>
        </a:spcAft>
        <a:buClr>
          <a:schemeClr val="tx1"/>
        </a:buClr>
        <a:buChar char="•"/>
        <a:defRPr sz="2000" b="1">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3298" name="Rectangle 2"/>
          <p:cNvSpPr>
            <a:spLocks noGrp="1" noChangeArrowheads="1"/>
          </p:cNvSpPr>
          <p:nvPr>
            <p:ph type="sldNum" sz="quarter" idx="4"/>
          </p:nvPr>
        </p:nvSpPr>
        <p:spPr bwMode="auto">
          <a:xfrm>
            <a:off x="7010400" y="0"/>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Aft>
                <a:spcPct val="0"/>
              </a:spcAft>
              <a:buClrTx/>
              <a:defRPr sz="1200">
                <a:solidFill>
                  <a:schemeClr val="tx1"/>
                </a:solidFill>
              </a:defRPr>
            </a:lvl1pPr>
          </a:lstStyle>
          <a:p>
            <a:fld id="{9C9F1241-57F4-4954-B785-D8B28322559B}" type="slidenum">
              <a:rPr lang="en-US" altLang="tr-TR" smtClean="0">
                <a:solidFill>
                  <a:srgbClr val="000000"/>
                </a:solidFill>
                <a:latin typeface="Arial" charset="0"/>
                <a:cs typeface="Times New Roman" pitchFamily="18" charset="0"/>
              </a:rPr>
              <a:pPr/>
              <a:t>‹#›</a:t>
            </a:fld>
            <a:endParaRPr lang="en-US" altLang="tr-TR">
              <a:solidFill>
                <a:srgbClr val="000000"/>
              </a:solidFill>
              <a:latin typeface="Arial" charset="0"/>
              <a:cs typeface="Times New Roman" pitchFamily="18" charset="0"/>
            </a:endParaRPr>
          </a:p>
        </p:txBody>
      </p:sp>
      <p:sp>
        <p:nvSpPr>
          <p:cNvPr id="183302" name="Rectangle 6"/>
          <p:cNvSpPr>
            <a:spLocks noGrp="1" noChangeArrowheads="1"/>
          </p:cNvSpPr>
          <p:nvPr>
            <p:ph type="title"/>
          </p:nvPr>
        </p:nvSpPr>
        <p:spPr bwMode="auto">
          <a:xfrm>
            <a:off x="457200" y="76200"/>
            <a:ext cx="82296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bodyPr>
          <a:lstStyle/>
          <a:p>
            <a:pPr lvl="0"/>
            <a:r>
              <a:rPr lang="en-US" altLang="tr-TR"/>
              <a:t>Click to edit Master title style</a:t>
            </a:r>
          </a:p>
        </p:txBody>
      </p:sp>
      <p:sp>
        <p:nvSpPr>
          <p:cNvPr id="183303" name="Rectangle 7"/>
          <p:cNvSpPr>
            <a:spLocks noGrp="1" noChangeArrowheads="1"/>
          </p:cNvSpPr>
          <p:nvPr>
            <p:ph type="body" idx="1"/>
          </p:nvPr>
        </p:nvSpPr>
        <p:spPr bwMode="auto">
          <a:xfrm>
            <a:off x="685800" y="1341438"/>
            <a:ext cx="8001000" cy="45259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tr-TR"/>
              <a:t>Click to edit Master text styles</a:t>
            </a:r>
          </a:p>
          <a:p>
            <a:pPr lvl="1"/>
            <a:r>
              <a:rPr lang="en-US" altLang="tr-TR"/>
              <a:t>Second level</a:t>
            </a:r>
          </a:p>
          <a:p>
            <a:pPr lvl="2"/>
            <a:r>
              <a:rPr lang="en-US" altLang="tr-TR"/>
              <a:t>Third level</a:t>
            </a:r>
          </a:p>
          <a:p>
            <a:pPr lvl="3"/>
            <a:r>
              <a:rPr lang="en-US" altLang="tr-TR"/>
              <a:t>Fourth level</a:t>
            </a:r>
          </a:p>
          <a:p>
            <a:pPr lvl="4"/>
            <a:r>
              <a:rPr lang="en-US" altLang="tr-TR"/>
              <a:t>Fifth level</a:t>
            </a:r>
          </a:p>
        </p:txBody>
      </p:sp>
      <p:sp>
        <p:nvSpPr>
          <p:cNvPr id="183306" name="AutoShape 10">
            <a:hlinkClick r:id="" action="ppaction://hlinkshowjump?jump=nextslide" highlightClick="1"/>
          </p:cNvPr>
          <p:cNvSpPr>
            <a:spLocks noChangeArrowheads="1"/>
          </p:cNvSpPr>
          <p:nvPr userDrawn="1"/>
        </p:nvSpPr>
        <p:spPr bwMode="auto">
          <a:xfrm>
            <a:off x="8686800" y="6324600"/>
            <a:ext cx="304800" cy="228600"/>
          </a:xfrm>
          <a:prstGeom prst="actionButtonForwardNext">
            <a:avLst/>
          </a:prstGeom>
          <a:solidFill>
            <a:srgbClr val="67B4BF"/>
          </a:solidFill>
          <a:ln>
            <a:noFill/>
          </a:ln>
          <a:effectLst/>
          <a:extLst>
            <a:ext uri="{91240B29-F687-4f45-9708-019B960494DF}">
              <a14:hiddenLine xmlns="" xmlns:a14="http://schemas.microsoft.com/office/drawing/2010/main" w="9525">
                <a:solidFill>
                  <a:srgbClr val="339966"/>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lgn="l">
              <a:spcAft>
                <a:spcPct val="25000"/>
              </a:spcAft>
              <a:buClr>
                <a:srgbClr val="000000"/>
              </a:buClr>
            </a:pPr>
            <a:endParaRPr lang="tr-TR" sz="1600">
              <a:solidFill>
                <a:srgbClr val="275AFF"/>
              </a:solidFill>
              <a:latin typeface="Arial" charset="0"/>
              <a:cs typeface="Times New Roman" pitchFamily="18" charset="0"/>
            </a:endParaRPr>
          </a:p>
        </p:txBody>
      </p:sp>
      <p:sp>
        <p:nvSpPr>
          <p:cNvPr id="183307" name="AutoShape 11">
            <a:hlinkClick r:id="" action="ppaction://hlinkshowjump?jump=previousslide" highlightClick="1"/>
          </p:cNvPr>
          <p:cNvSpPr>
            <a:spLocks noChangeArrowheads="1"/>
          </p:cNvSpPr>
          <p:nvPr userDrawn="1"/>
        </p:nvSpPr>
        <p:spPr bwMode="auto">
          <a:xfrm rot="10800000">
            <a:off x="8305800" y="6324600"/>
            <a:ext cx="304800" cy="228600"/>
          </a:xfrm>
          <a:prstGeom prst="actionButtonForwardNext">
            <a:avLst/>
          </a:prstGeom>
          <a:solidFill>
            <a:srgbClr val="67B4B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lgn="l">
              <a:spcAft>
                <a:spcPct val="25000"/>
              </a:spcAft>
              <a:buClr>
                <a:srgbClr val="000000"/>
              </a:buClr>
            </a:pPr>
            <a:endParaRPr lang="tr-TR" sz="1600">
              <a:solidFill>
                <a:srgbClr val="275AFF"/>
              </a:solidFill>
              <a:latin typeface="Arial" charset="0"/>
              <a:cs typeface="Times New Roman" pitchFamily="18" charset="0"/>
            </a:endParaRPr>
          </a:p>
        </p:txBody>
      </p:sp>
      <p:sp>
        <p:nvSpPr>
          <p:cNvPr id="183308" name="Rectangle 12"/>
          <p:cNvSpPr>
            <a:spLocks noChangeArrowheads="1"/>
          </p:cNvSpPr>
          <p:nvPr userDrawn="1"/>
        </p:nvSpPr>
        <p:spPr bwMode="auto">
          <a:xfrm>
            <a:off x="5419725" y="6577013"/>
            <a:ext cx="3686175" cy="274637"/>
          </a:xfrm>
          <a:prstGeom prst="rect">
            <a:avLst/>
          </a:prstGeom>
          <a:noFill/>
          <a:ln>
            <a:noFill/>
          </a:ln>
          <a:effectLst/>
          <a:extLst>
            <a:ext uri="{909E8E84-426E-40dd-AFC4-6F175D3DCCD1}">
              <a14:hiddenFill xmlns="" xmlns:a14="http://schemas.microsoft.com/office/drawing/2010/main">
                <a:solidFill>
                  <a:srgbClr val="D09162"/>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tr-TR" sz="1200">
                <a:latin typeface="Arial" charset="0"/>
                <a:cs typeface="Times New Roman" pitchFamily="18" charset="0"/>
                <a:sym typeface="Symbol" pitchFamily="18" charset="2"/>
              </a:rPr>
              <a:t></a:t>
            </a:r>
            <a:r>
              <a:rPr lang="en-US" altLang="tr-TR" sz="1200">
                <a:latin typeface="Arial" charset="0"/>
                <a:cs typeface="Times New Roman" pitchFamily="18" charset="0"/>
              </a:rPr>
              <a:t> 2005 Pearson Education, Inc.  All rights reserved.</a:t>
            </a:r>
          </a:p>
        </p:txBody>
      </p:sp>
    </p:spTree>
    <p:extLst>
      <p:ext uri="{BB962C8B-B14F-4D97-AF65-F5344CB8AC3E}">
        <p14:creationId xmlns:p14="http://schemas.microsoft.com/office/powerpoint/2010/main" val="394187106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dt="0"/>
  <p:txStyles>
    <p:titleStyle>
      <a:lvl1pPr algn="l" rtl="0" fontAlgn="base">
        <a:spcBef>
          <a:spcPct val="0"/>
        </a:spcBef>
        <a:spcAft>
          <a:spcPct val="0"/>
        </a:spcAft>
        <a:defRPr sz="3600" b="1">
          <a:solidFill>
            <a:srgbClr val="F9A75E"/>
          </a:solidFill>
          <a:latin typeface="+mj-lt"/>
          <a:ea typeface="+mj-ea"/>
          <a:cs typeface="+mj-cs"/>
        </a:defRPr>
      </a:lvl1pPr>
      <a:lvl2pPr algn="l" rtl="0" fontAlgn="base">
        <a:spcBef>
          <a:spcPct val="0"/>
        </a:spcBef>
        <a:spcAft>
          <a:spcPct val="0"/>
        </a:spcAft>
        <a:defRPr sz="3600" b="1">
          <a:solidFill>
            <a:srgbClr val="F9A75E"/>
          </a:solidFill>
          <a:latin typeface="Arial" charset="0"/>
        </a:defRPr>
      </a:lvl2pPr>
      <a:lvl3pPr algn="l" rtl="0" fontAlgn="base">
        <a:spcBef>
          <a:spcPct val="0"/>
        </a:spcBef>
        <a:spcAft>
          <a:spcPct val="0"/>
        </a:spcAft>
        <a:defRPr sz="3600" b="1">
          <a:solidFill>
            <a:srgbClr val="F9A75E"/>
          </a:solidFill>
          <a:latin typeface="Arial" charset="0"/>
        </a:defRPr>
      </a:lvl3pPr>
      <a:lvl4pPr algn="l" rtl="0" fontAlgn="base">
        <a:spcBef>
          <a:spcPct val="0"/>
        </a:spcBef>
        <a:spcAft>
          <a:spcPct val="0"/>
        </a:spcAft>
        <a:defRPr sz="3600" b="1">
          <a:solidFill>
            <a:srgbClr val="F9A75E"/>
          </a:solidFill>
          <a:latin typeface="Arial" charset="0"/>
        </a:defRPr>
      </a:lvl4pPr>
      <a:lvl5pPr algn="l" rtl="0" fontAlgn="base">
        <a:spcBef>
          <a:spcPct val="0"/>
        </a:spcBef>
        <a:spcAft>
          <a:spcPct val="0"/>
        </a:spcAft>
        <a:defRPr sz="3600" b="1">
          <a:solidFill>
            <a:srgbClr val="F9A75E"/>
          </a:solidFill>
          <a:latin typeface="Arial" charset="0"/>
        </a:defRPr>
      </a:lvl5pPr>
      <a:lvl6pPr marL="457200" algn="l" rtl="0" fontAlgn="base">
        <a:spcBef>
          <a:spcPct val="0"/>
        </a:spcBef>
        <a:spcAft>
          <a:spcPct val="0"/>
        </a:spcAft>
        <a:defRPr sz="3600" b="1">
          <a:solidFill>
            <a:srgbClr val="F9A75E"/>
          </a:solidFill>
          <a:latin typeface="Arial" charset="0"/>
        </a:defRPr>
      </a:lvl6pPr>
      <a:lvl7pPr marL="914400" algn="l" rtl="0" fontAlgn="base">
        <a:spcBef>
          <a:spcPct val="0"/>
        </a:spcBef>
        <a:spcAft>
          <a:spcPct val="0"/>
        </a:spcAft>
        <a:defRPr sz="3600" b="1">
          <a:solidFill>
            <a:srgbClr val="F9A75E"/>
          </a:solidFill>
          <a:latin typeface="Arial" charset="0"/>
        </a:defRPr>
      </a:lvl7pPr>
      <a:lvl8pPr marL="1371600" algn="l" rtl="0" fontAlgn="base">
        <a:spcBef>
          <a:spcPct val="0"/>
        </a:spcBef>
        <a:spcAft>
          <a:spcPct val="0"/>
        </a:spcAft>
        <a:defRPr sz="3600" b="1">
          <a:solidFill>
            <a:srgbClr val="F9A75E"/>
          </a:solidFill>
          <a:latin typeface="Arial" charset="0"/>
        </a:defRPr>
      </a:lvl8pPr>
      <a:lvl9pPr marL="1828800" algn="l" rtl="0" fontAlgn="base">
        <a:spcBef>
          <a:spcPct val="0"/>
        </a:spcBef>
        <a:spcAft>
          <a:spcPct val="0"/>
        </a:spcAft>
        <a:defRPr sz="3600" b="1">
          <a:solidFill>
            <a:srgbClr val="F9A75E"/>
          </a:solidFill>
          <a:latin typeface="Arial" charset="0"/>
        </a:defRPr>
      </a:lvl9pPr>
    </p:titleStyle>
    <p:bodyStyle>
      <a:lvl1pPr marL="228600" indent="-228600" algn="l" rtl="0" fontAlgn="base">
        <a:spcBef>
          <a:spcPct val="0"/>
        </a:spcBef>
        <a:spcAft>
          <a:spcPct val="25000"/>
        </a:spcAft>
        <a:buClr>
          <a:schemeClr val="tx1"/>
        </a:buClr>
        <a:buChar char="•"/>
        <a:defRPr sz="2800" b="1">
          <a:solidFill>
            <a:srgbClr val="000000"/>
          </a:solidFill>
          <a:latin typeface="+mn-lt"/>
          <a:ea typeface="+mn-ea"/>
          <a:cs typeface="+mn-cs"/>
        </a:defRPr>
      </a:lvl1pPr>
      <a:lvl2pPr marL="747713" indent="-290513" algn="l" rtl="0" fontAlgn="base">
        <a:spcBef>
          <a:spcPct val="0"/>
        </a:spcBef>
        <a:spcAft>
          <a:spcPct val="25000"/>
        </a:spcAft>
        <a:buClr>
          <a:schemeClr val="tx1"/>
        </a:buClr>
        <a:buFont typeface="Arial" charset="0"/>
        <a:buChar char="–"/>
        <a:defRPr sz="2200" b="1">
          <a:solidFill>
            <a:srgbClr val="000000"/>
          </a:solidFill>
          <a:latin typeface="+mn-lt"/>
        </a:defRPr>
      </a:lvl2pPr>
      <a:lvl3pPr marL="1143000" indent="-228600" algn="l" rtl="0" fontAlgn="base">
        <a:spcBef>
          <a:spcPct val="0"/>
        </a:spcBef>
        <a:spcAft>
          <a:spcPct val="25000"/>
        </a:spcAft>
        <a:buClr>
          <a:schemeClr val="tx1"/>
        </a:buClr>
        <a:buChar char="•"/>
        <a:defRPr sz="2000" b="1">
          <a:solidFill>
            <a:schemeClr val="tx1"/>
          </a:solidFill>
          <a:latin typeface="+mn-lt"/>
        </a:defRPr>
      </a:lvl3pPr>
      <a:lvl4pPr marL="1662113" indent="-290513" algn="l" rtl="0" fontAlgn="base">
        <a:spcBef>
          <a:spcPct val="0"/>
        </a:spcBef>
        <a:spcAft>
          <a:spcPct val="25000"/>
        </a:spcAft>
        <a:buClr>
          <a:schemeClr val="tx1"/>
        </a:buClr>
        <a:buFont typeface="Arial" charset="0"/>
        <a:buChar char="–"/>
        <a:defRPr sz="2000" b="1">
          <a:solidFill>
            <a:schemeClr val="tx1"/>
          </a:solidFill>
          <a:latin typeface="+mn-lt"/>
        </a:defRPr>
      </a:lvl4pPr>
      <a:lvl5pPr marL="2057400" indent="-228600" algn="l" rtl="0" fontAlgn="base">
        <a:spcBef>
          <a:spcPct val="0"/>
        </a:spcBef>
        <a:spcAft>
          <a:spcPct val="25000"/>
        </a:spcAft>
        <a:buClr>
          <a:schemeClr val="tx1"/>
        </a:buClr>
        <a:buChar char="•"/>
        <a:defRPr sz="2000" b="1">
          <a:solidFill>
            <a:schemeClr val="tx1"/>
          </a:solidFill>
          <a:latin typeface="+mn-lt"/>
        </a:defRPr>
      </a:lvl5pPr>
      <a:lvl6pPr marL="2514600" indent="-228600" algn="l" rtl="0" fontAlgn="base">
        <a:spcBef>
          <a:spcPct val="0"/>
        </a:spcBef>
        <a:spcAft>
          <a:spcPct val="25000"/>
        </a:spcAft>
        <a:buClr>
          <a:schemeClr val="tx1"/>
        </a:buClr>
        <a:buChar char="•"/>
        <a:defRPr sz="2000" b="1">
          <a:solidFill>
            <a:schemeClr val="tx1"/>
          </a:solidFill>
          <a:latin typeface="+mn-lt"/>
        </a:defRPr>
      </a:lvl6pPr>
      <a:lvl7pPr marL="2971800" indent="-228600" algn="l" rtl="0" fontAlgn="base">
        <a:spcBef>
          <a:spcPct val="0"/>
        </a:spcBef>
        <a:spcAft>
          <a:spcPct val="25000"/>
        </a:spcAft>
        <a:buClr>
          <a:schemeClr val="tx1"/>
        </a:buClr>
        <a:buChar char="•"/>
        <a:defRPr sz="2000" b="1">
          <a:solidFill>
            <a:schemeClr val="tx1"/>
          </a:solidFill>
          <a:latin typeface="+mn-lt"/>
        </a:defRPr>
      </a:lvl7pPr>
      <a:lvl8pPr marL="3429000" indent="-228600" algn="l" rtl="0" fontAlgn="base">
        <a:spcBef>
          <a:spcPct val="0"/>
        </a:spcBef>
        <a:spcAft>
          <a:spcPct val="25000"/>
        </a:spcAft>
        <a:buClr>
          <a:schemeClr val="tx1"/>
        </a:buClr>
        <a:buChar char="•"/>
        <a:defRPr sz="2000" b="1">
          <a:solidFill>
            <a:schemeClr val="tx1"/>
          </a:solidFill>
          <a:latin typeface="+mn-lt"/>
        </a:defRPr>
      </a:lvl8pPr>
      <a:lvl9pPr marL="3886200" indent="-228600" algn="l" rtl="0" fontAlgn="base">
        <a:spcBef>
          <a:spcPct val="0"/>
        </a:spcBef>
        <a:spcAft>
          <a:spcPct val="25000"/>
        </a:spcAft>
        <a:buClr>
          <a:schemeClr val="tx1"/>
        </a:buClr>
        <a:buChar char="•"/>
        <a:defRPr sz="2000" b="1">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6130" name="Rectangle 2"/>
          <p:cNvSpPr>
            <a:spLocks noGrp="1" noChangeArrowheads="1"/>
          </p:cNvSpPr>
          <p:nvPr>
            <p:ph type="body" idx="1"/>
          </p:nvPr>
        </p:nvSpPr>
        <p:spPr bwMode="auto">
          <a:xfrm>
            <a:off x="7162800" y="1166813"/>
            <a:ext cx="1981200" cy="21097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0" bIns="45720" numCol="1" anchor="t" anchorCtr="0" compatLnSpc="1">
            <a:prstTxWarp prst="textNoShape">
              <a:avLst/>
            </a:prstTxWarp>
            <a:spAutoFit/>
          </a:bodyPr>
          <a:lstStyle/>
          <a:p>
            <a:pPr lvl="0"/>
            <a:r>
              <a:rPr lang="en-US" altLang="tr-TR"/>
              <a:t>Click to edit Master text styles</a:t>
            </a:r>
          </a:p>
          <a:p>
            <a:pPr lvl="1"/>
            <a:r>
              <a:rPr lang="en-US" altLang="tr-TR"/>
              <a:t>Second level</a:t>
            </a:r>
          </a:p>
          <a:p>
            <a:pPr lvl="2"/>
            <a:r>
              <a:rPr lang="en-US" altLang="tr-TR"/>
              <a:t>Third level</a:t>
            </a:r>
          </a:p>
          <a:p>
            <a:pPr lvl="3"/>
            <a:r>
              <a:rPr lang="en-US" altLang="tr-TR"/>
              <a:t>Fourth level</a:t>
            </a:r>
          </a:p>
          <a:p>
            <a:pPr lvl="4"/>
            <a:r>
              <a:rPr lang="en-US" altLang="tr-TR"/>
              <a:t>Fifth level</a:t>
            </a:r>
          </a:p>
        </p:txBody>
      </p:sp>
      <p:sp>
        <p:nvSpPr>
          <p:cNvPr id="816131" name="Rectangle 3"/>
          <p:cNvSpPr>
            <a:spLocks noGrp="1" noChangeArrowheads="1"/>
          </p:cNvSpPr>
          <p:nvPr>
            <p:ph type="title"/>
          </p:nvPr>
        </p:nvSpPr>
        <p:spPr bwMode="auto">
          <a:xfrm>
            <a:off x="7086600" y="152400"/>
            <a:ext cx="20574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US" altLang="tr-TR"/>
              <a:t>Click to edit Master title style</a:t>
            </a:r>
          </a:p>
        </p:txBody>
      </p:sp>
      <p:sp>
        <p:nvSpPr>
          <p:cNvPr id="816132" name="Rectangle 4"/>
          <p:cNvSpPr>
            <a:spLocks noGrp="1" noChangeArrowheads="1"/>
          </p:cNvSpPr>
          <p:nvPr>
            <p:ph type="sldNum" sz="quarter" idx="4"/>
          </p:nvPr>
        </p:nvSpPr>
        <p:spPr bwMode="auto">
          <a:xfrm>
            <a:off x="7010400" y="0"/>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Aft>
                <a:spcPct val="0"/>
              </a:spcAft>
              <a:buClrTx/>
              <a:defRPr sz="1200">
                <a:solidFill>
                  <a:schemeClr val="tx1"/>
                </a:solidFill>
              </a:defRPr>
            </a:lvl1pPr>
          </a:lstStyle>
          <a:p>
            <a:fld id="{910A140F-4BFB-42F1-9B94-5007FAEC52B1}" type="slidenum">
              <a:rPr lang="en-US" altLang="tr-TR" smtClean="0">
                <a:solidFill>
                  <a:srgbClr val="000000"/>
                </a:solidFill>
                <a:latin typeface="Arial" charset="0"/>
                <a:cs typeface="Times New Roman" pitchFamily="18" charset="0"/>
              </a:rPr>
              <a:pPr/>
              <a:t>‹#›</a:t>
            </a:fld>
            <a:endParaRPr lang="en-US" altLang="tr-TR">
              <a:solidFill>
                <a:srgbClr val="000000"/>
              </a:solidFill>
              <a:latin typeface="Arial" charset="0"/>
              <a:cs typeface="Times New Roman" pitchFamily="18" charset="0"/>
            </a:endParaRPr>
          </a:p>
        </p:txBody>
      </p:sp>
      <p:sp>
        <p:nvSpPr>
          <p:cNvPr id="816133" name="Rectangle 5"/>
          <p:cNvSpPr>
            <a:spLocks noChangeArrowheads="1"/>
          </p:cNvSpPr>
          <p:nvPr/>
        </p:nvSpPr>
        <p:spPr bwMode="auto">
          <a:xfrm>
            <a:off x="7010400" y="6324600"/>
            <a:ext cx="2133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spcAft>
                <a:spcPct val="0"/>
              </a:spcAft>
              <a:tabLst>
                <a:tab pos="341313" algn="l"/>
                <a:tab pos="741363" algn="l"/>
              </a:tabLst>
              <a:defRPr>
                <a:solidFill>
                  <a:schemeClr val="tx1"/>
                </a:solidFill>
                <a:latin typeface="Arial" charset="0"/>
              </a:defRPr>
            </a:lvl1pPr>
            <a:lvl2pPr>
              <a:spcAft>
                <a:spcPct val="0"/>
              </a:spcAft>
              <a:tabLst>
                <a:tab pos="341313" algn="l"/>
                <a:tab pos="741363" algn="l"/>
              </a:tabLst>
              <a:defRPr>
                <a:solidFill>
                  <a:schemeClr val="tx1"/>
                </a:solidFill>
                <a:latin typeface="Arial" charset="0"/>
              </a:defRPr>
            </a:lvl2pPr>
            <a:lvl3pPr>
              <a:spcAft>
                <a:spcPct val="0"/>
              </a:spcAft>
              <a:tabLst>
                <a:tab pos="341313" algn="l"/>
                <a:tab pos="741363" algn="l"/>
              </a:tabLst>
              <a:defRPr>
                <a:solidFill>
                  <a:schemeClr val="tx1"/>
                </a:solidFill>
                <a:latin typeface="Arial" charset="0"/>
              </a:defRPr>
            </a:lvl3pPr>
            <a:lvl4pPr>
              <a:spcAft>
                <a:spcPct val="0"/>
              </a:spcAft>
              <a:tabLst>
                <a:tab pos="341313" algn="l"/>
                <a:tab pos="741363" algn="l"/>
              </a:tabLst>
              <a:defRPr>
                <a:solidFill>
                  <a:schemeClr val="tx1"/>
                </a:solidFill>
                <a:latin typeface="Arial" charset="0"/>
              </a:defRPr>
            </a:lvl4pPr>
            <a:lvl5pPr>
              <a:spcAft>
                <a:spcPct val="0"/>
              </a:spcAft>
              <a:tabLst>
                <a:tab pos="341313" algn="l"/>
                <a:tab pos="741363" algn="l"/>
              </a:tabLst>
              <a:defRPr>
                <a:solidFill>
                  <a:schemeClr val="tx1"/>
                </a:solidFill>
                <a:latin typeface="Arial" charset="0"/>
              </a:defRPr>
            </a:lvl5pPr>
            <a:lvl6pPr fontAlgn="base">
              <a:spcBef>
                <a:spcPct val="0"/>
              </a:spcBef>
              <a:spcAft>
                <a:spcPct val="0"/>
              </a:spcAft>
              <a:tabLst>
                <a:tab pos="341313" algn="l"/>
                <a:tab pos="741363" algn="l"/>
              </a:tabLst>
              <a:defRPr>
                <a:solidFill>
                  <a:schemeClr val="tx1"/>
                </a:solidFill>
                <a:latin typeface="Arial" charset="0"/>
              </a:defRPr>
            </a:lvl6pPr>
            <a:lvl7pPr fontAlgn="base">
              <a:spcBef>
                <a:spcPct val="0"/>
              </a:spcBef>
              <a:spcAft>
                <a:spcPct val="0"/>
              </a:spcAft>
              <a:tabLst>
                <a:tab pos="341313" algn="l"/>
                <a:tab pos="741363" algn="l"/>
              </a:tabLst>
              <a:defRPr>
                <a:solidFill>
                  <a:schemeClr val="tx1"/>
                </a:solidFill>
                <a:latin typeface="Arial" charset="0"/>
              </a:defRPr>
            </a:lvl7pPr>
            <a:lvl8pPr fontAlgn="base">
              <a:spcBef>
                <a:spcPct val="0"/>
              </a:spcBef>
              <a:spcAft>
                <a:spcPct val="0"/>
              </a:spcAft>
              <a:tabLst>
                <a:tab pos="341313" algn="l"/>
                <a:tab pos="741363" algn="l"/>
              </a:tabLst>
              <a:defRPr>
                <a:solidFill>
                  <a:schemeClr val="tx1"/>
                </a:solidFill>
                <a:latin typeface="Arial" charset="0"/>
              </a:defRPr>
            </a:lvl8pPr>
            <a:lvl9pPr fontAlgn="base">
              <a:spcBef>
                <a:spcPct val="0"/>
              </a:spcBef>
              <a:spcAft>
                <a:spcPct val="0"/>
              </a:spcAft>
              <a:tabLst>
                <a:tab pos="341313" algn="l"/>
                <a:tab pos="741363" algn="l"/>
              </a:tabLst>
              <a:defRPr>
                <a:solidFill>
                  <a:schemeClr val="tx1"/>
                </a:solidFill>
                <a:latin typeface="Arial" charset="0"/>
              </a:defRPr>
            </a:lvl9pPr>
          </a:lstStyle>
          <a:p>
            <a:pPr algn="r">
              <a:spcBef>
                <a:spcPct val="50000"/>
              </a:spcBef>
            </a:pPr>
            <a:r>
              <a:rPr lang="en-US" altLang="tr-TR" sz="1200">
                <a:solidFill>
                  <a:srgbClr val="000000"/>
                </a:solidFill>
                <a:cs typeface="Times New Roman" pitchFamily="18" charset="0"/>
                <a:sym typeface="Symbol" pitchFamily="18" charset="2"/>
              </a:rPr>
              <a:t></a:t>
            </a:r>
            <a:r>
              <a:rPr lang="en-US" altLang="tr-TR" sz="1200">
                <a:solidFill>
                  <a:srgbClr val="000000"/>
                </a:solidFill>
                <a:cs typeface="Times New Roman" pitchFamily="18" charset="0"/>
              </a:rPr>
              <a:t> 2005 Pearson Education, Inc.  All rights reserved.</a:t>
            </a:r>
          </a:p>
        </p:txBody>
      </p:sp>
      <p:sp>
        <p:nvSpPr>
          <p:cNvPr id="816134" name="AutoShape 6">
            <a:hlinkClick r:id="" action="ppaction://hlinkshowjump?jump=nextslide" highlightClick="1"/>
          </p:cNvPr>
          <p:cNvSpPr>
            <a:spLocks noChangeArrowheads="1"/>
          </p:cNvSpPr>
          <p:nvPr userDrawn="1"/>
        </p:nvSpPr>
        <p:spPr bwMode="auto">
          <a:xfrm>
            <a:off x="8458200" y="6096000"/>
            <a:ext cx="304800" cy="228600"/>
          </a:xfrm>
          <a:prstGeom prst="actionButtonForwardNext">
            <a:avLst/>
          </a:prstGeom>
          <a:solidFill>
            <a:srgbClr val="67B4BF"/>
          </a:solidFill>
          <a:ln>
            <a:noFill/>
          </a:ln>
          <a:effectLst/>
          <a:extLst>
            <a:ext uri="{91240B29-F687-4f45-9708-019B960494DF}">
              <a14:hiddenLine xmlns="" xmlns:a14="http://schemas.microsoft.com/office/drawing/2010/main" w="9525">
                <a:solidFill>
                  <a:srgbClr val="339966"/>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lgn="l">
              <a:spcAft>
                <a:spcPct val="25000"/>
              </a:spcAft>
              <a:buClr>
                <a:srgbClr val="000000"/>
              </a:buClr>
            </a:pPr>
            <a:endParaRPr lang="tr-TR" sz="1600">
              <a:solidFill>
                <a:srgbClr val="275AFF"/>
              </a:solidFill>
              <a:latin typeface="Arial" charset="0"/>
              <a:cs typeface="Times New Roman" pitchFamily="18" charset="0"/>
            </a:endParaRPr>
          </a:p>
        </p:txBody>
      </p:sp>
      <p:sp>
        <p:nvSpPr>
          <p:cNvPr id="816135" name="AutoShape 7">
            <a:hlinkClick r:id="" action="ppaction://hlinkshowjump?jump=previousslide" highlightClick="1"/>
          </p:cNvPr>
          <p:cNvSpPr>
            <a:spLocks noChangeArrowheads="1"/>
          </p:cNvSpPr>
          <p:nvPr userDrawn="1"/>
        </p:nvSpPr>
        <p:spPr bwMode="auto">
          <a:xfrm rot="10800000">
            <a:off x="8077200" y="6096000"/>
            <a:ext cx="304800" cy="228600"/>
          </a:xfrm>
          <a:prstGeom prst="actionButtonForwardNext">
            <a:avLst/>
          </a:prstGeom>
          <a:solidFill>
            <a:srgbClr val="67B4B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lgn="l">
              <a:spcAft>
                <a:spcPct val="25000"/>
              </a:spcAft>
              <a:buClr>
                <a:srgbClr val="000000"/>
              </a:buClr>
            </a:pPr>
            <a:endParaRPr lang="tr-TR" sz="1600">
              <a:solidFill>
                <a:srgbClr val="275AFF"/>
              </a:solidFill>
              <a:latin typeface="Arial" charset="0"/>
              <a:cs typeface="Times New Roman" pitchFamily="18" charset="0"/>
            </a:endParaRPr>
          </a:p>
        </p:txBody>
      </p:sp>
    </p:spTree>
    <p:extLst>
      <p:ext uri="{BB962C8B-B14F-4D97-AF65-F5344CB8AC3E}">
        <p14:creationId xmlns:p14="http://schemas.microsoft.com/office/powerpoint/2010/main" val="18951903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hf sldNum="0" hdr="0" ftr="0" dt="0"/>
  <p:txStyles>
    <p:titleStyle>
      <a:lvl1pPr algn="l" rtl="0" fontAlgn="base">
        <a:spcBef>
          <a:spcPct val="0"/>
        </a:spcBef>
        <a:spcAft>
          <a:spcPct val="0"/>
        </a:spcAft>
        <a:defRPr sz="2000" u="sng">
          <a:solidFill>
            <a:schemeClr val="tx2"/>
          </a:solidFill>
          <a:latin typeface="+mj-lt"/>
          <a:ea typeface="+mj-ea"/>
          <a:cs typeface="+mj-cs"/>
        </a:defRPr>
      </a:lvl1pPr>
      <a:lvl2pPr algn="l" rtl="0" fontAlgn="base">
        <a:spcBef>
          <a:spcPct val="0"/>
        </a:spcBef>
        <a:spcAft>
          <a:spcPct val="0"/>
        </a:spcAft>
        <a:defRPr sz="2000" u="sng">
          <a:solidFill>
            <a:schemeClr val="tx2"/>
          </a:solidFill>
          <a:latin typeface="Arial" charset="0"/>
        </a:defRPr>
      </a:lvl2pPr>
      <a:lvl3pPr algn="l" rtl="0" fontAlgn="base">
        <a:spcBef>
          <a:spcPct val="0"/>
        </a:spcBef>
        <a:spcAft>
          <a:spcPct val="0"/>
        </a:spcAft>
        <a:defRPr sz="2000" u="sng">
          <a:solidFill>
            <a:schemeClr val="tx2"/>
          </a:solidFill>
          <a:latin typeface="Arial" charset="0"/>
        </a:defRPr>
      </a:lvl3pPr>
      <a:lvl4pPr algn="l" rtl="0" fontAlgn="base">
        <a:spcBef>
          <a:spcPct val="0"/>
        </a:spcBef>
        <a:spcAft>
          <a:spcPct val="0"/>
        </a:spcAft>
        <a:defRPr sz="2000" u="sng">
          <a:solidFill>
            <a:schemeClr val="tx2"/>
          </a:solidFill>
          <a:latin typeface="Arial" charset="0"/>
        </a:defRPr>
      </a:lvl4pPr>
      <a:lvl5pPr algn="l" rtl="0" fontAlgn="base">
        <a:spcBef>
          <a:spcPct val="0"/>
        </a:spcBef>
        <a:spcAft>
          <a:spcPct val="0"/>
        </a:spcAft>
        <a:defRPr sz="2000" u="sng">
          <a:solidFill>
            <a:schemeClr val="tx2"/>
          </a:solidFill>
          <a:latin typeface="Arial" charset="0"/>
        </a:defRPr>
      </a:lvl5pPr>
      <a:lvl6pPr marL="457200" algn="l" rtl="0" fontAlgn="base">
        <a:spcBef>
          <a:spcPct val="0"/>
        </a:spcBef>
        <a:spcAft>
          <a:spcPct val="0"/>
        </a:spcAft>
        <a:defRPr sz="2000" u="sng">
          <a:solidFill>
            <a:schemeClr val="tx2"/>
          </a:solidFill>
          <a:latin typeface="Arial" charset="0"/>
        </a:defRPr>
      </a:lvl6pPr>
      <a:lvl7pPr marL="914400" algn="l" rtl="0" fontAlgn="base">
        <a:spcBef>
          <a:spcPct val="0"/>
        </a:spcBef>
        <a:spcAft>
          <a:spcPct val="0"/>
        </a:spcAft>
        <a:defRPr sz="2000" u="sng">
          <a:solidFill>
            <a:schemeClr val="tx2"/>
          </a:solidFill>
          <a:latin typeface="Arial" charset="0"/>
        </a:defRPr>
      </a:lvl7pPr>
      <a:lvl8pPr marL="1371600" algn="l" rtl="0" fontAlgn="base">
        <a:spcBef>
          <a:spcPct val="0"/>
        </a:spcBef>
        <a:spcAft>
          <a:spcPct val="0"/>
        </a:spcAft>
        <a:defRPr sz="2000" u="sng">
          <a:solidFill>
            <a:schemeClr val="tx2"/>
          </a:solidFill>
          <a:latin typeface="Arial" charset="0"/>
        </a:defRPr>
      </a:lvl8pPr>
      <a:lvl9pPr marL="1828800" algn="l" rtl="0" fontAlgn="base">
        <a:spcBef>
          <a:spcPct val="0"/>
        </a:spcBef>
        <a:spcAft>
          <a:spcPct val="0"/>
        </a:spcAft>
        <a:defRPr sz="2000" u="sng">
          <a:solidFill>
            <a:schemeClr val="tx2"/>
          </a:solidFill>
          <a:latin typeface="Arial" charset="0"/>
        </a:defRPr>
      </a:lvl9pPr>
    </p:titleStyle>
    <p:bodyStyle>
      <a:lvl1pPr algn="l" rtl="0" fontAlgn="base">
        <a:spcBef>
          <a:spcPct val="0"/>
        </a:spcBef>
        <a:spcAft>
          <a:spcPts val="1600"/>
        </a:spcAft>
        <a:defRPr sz="1400" b="1">
          <a:solidFill>
            <a:schemeClr val="tx1"/>
          </a:solidFill>
          <a:latin typeface="+mn-lt"/>
          <a:ea typeface="+mn-ea"/>
          <a:cs typeface="+mn-cs"/>
        </a:defRPr>
      </a:lvl1pPr>
      <a:lvl2pPr marL="115888" indent="-1588" algn="l" rtl="0" fontAlgn="base">
        <a:spcBef>
          <a:spcPct val="20000"/>
        </a:spcBef>
        <a:spcAft>
          <a:spcPct val="0"/>
        </a:spcAft>
        <a:defRPr sz="1600">
          <a:solidFill>
            <a:schemeClr val="tx1"/>
          </a:solidFill>
          <a:latin typeface="Times New Roman" pitchFamily="18" charset="0"/>
        </a:defRPr>
      </a:lvl2pPr>
      <a:lvl3pPr marL="463550" algn="l" rtl="0" fontAlgn="base">
        <a:spcBef>
          <a:spcPct val="20000"/>
        </a:spcBef>
        <a:spcAft>
          <a:spcPct val="0"/>
        </a:spcAft>
        <a:defRPr sz="2000" b="1" i="1">
          <a:solidFill>
            <a:schemeClr val="tx1"/>
          </a:solidFill>
          <a:latin typeface="Times New Roman" pitchFamily="18" charset="0"/>
        </a:defRPr>
      </a:lvl3pPr>
      <a:lvl4pPr marL="682625" algn="l" rtl="0" fontAlgn="base">
        <a:spcBef>
          <a:spcPct val="20000"/>
        </a:spcBef>
        <a:spcAft>
          <a:spcPct val="0"/>
        </a:spcAft>
        <a:defRPr sz="2000" b="1" i="1">
          <a:solidFill>
            <a:schemeClr val="tx1"/>
          </a:solidFill>
          <a:latin typeface="Times New Roman" pitchFamily="18" charset="0"/>
        </a:defRPr>
      </a:lvl4pPr>
      <a:lvl5pPr marL="863600" algn="l" rtl="0" fontAlgn="base">
        <a:spcBef>
          <a:spcPct val="20000"/>
        </a:spcBef>
        <a:spcAft>
          <a:spcPct val="0"/>
        </a:spcAft>
        <a:defRPr sz="2000" b="1" i="1">
          <a:solidFill>
            <a:schemeClr val="tx1"/>
          </a:solidFill>
          <a:latin typeface="Times New Roman" pitchFamily="18" charset="0"/>
        </a:defRPr>
      </a:lvl5pPr>
      <a:lvl6pPr marL="1320800" algn="l" rtl="0" fontAlgn="base">
        <a:spcBef>
          <a:spcPct val="20000"/>
        </a:spcBef>
        <a:spcAft>
          <a:spcPct val="0"/>
        </a:spcAft>
        <a:defRPr sz="2000" b="1" i="1">
          <a:solidFill>
            <a:schemeClr val="tx1"/>
          </a:solidFill>
          <a:latin typeface="Times New Roman" pitchFamily="18" charset="0"/>
        </a:defRPr>
      </a:lvl6pPr>
      <a:lvl7pPr marL="1778000" algn="l" rtl="0" fontAlgn="base">
        <a:spcBef>
          <a:spcPct val="20000"/>
        </a:spcBef>
        <a:spcAft>
          <a:spcPct val="0"/>
        </a:spcAft>
        <a:defRPr sz="2000" b="1" i="1">
          <a:solidFill>
            <a:schemeClr val="tx1"/>
          </a:solidFill>
          <a:latin typeface="Times New Roman" pitchFamily="18" charset="0"/>
        </a:defRPr>
      </a:lvl7pPr>
      <a:lvl8pPr marL="2235200" algn="l" rtl="0" fontAlgn="base">
        <a:spcBef>
          <a:spcPct val="20000"/>
        </a:spcBef>
        <a:spcAft>
          <a:spcPct val="0"/>
        </a:spcAft>
        <a:defRPr sz="2000" b="1" i="1">
          <a:solidFill>
            <a:schemeClr val="tx1"/>
          </a:solidFill>
          <a:latin typeface="Times New Roman" pitchFamily="18" charset="0"/>
        </a:defRPr>
      </a:lvl8pPr>
      <a:lvl9pPr marL="2692400" algn="l" rtl="0" fontAlgn="base">
        <a:spcBef>
          <a:spcPct val="20000"/>
        </a:spcBef>
        <a:spcAft>
          <a:spcPct val="0"/>
        </a:spcAft>
        <a:defRPr sz="2000" b="1" i="1">
          <a:solidFill>
            <a:schemeClr val="tx1"/>
          </a:solidFill>
          <a:latin typeface="Times New Roman" pitchFamily="18"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3298" name="Rectangle 2"/>
          <p:cNvSpPr>
            <a:spLocks noGrp="1" noChangeArrowheads="1"/>
          </p:cNvSpPr>
          <p:nvPr>
            <p:ph type="sldNum" sz="quarter" idx="4"/>
          </p:nvPr>
        </p:nvSpPr>
        <p:spPr bwMode="auto">
          <a:xfrm>
            <a:off x="7010400" y="0"/>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Aft>
                <a:spcPct val="0"/>
              </a:spcAft>
              <a:buClrTx/>
              <a:defRPr sz="1200">
                <a:solidFill>
                  <a:schemeClr val="tx1"/>
                </a:solidFill>
              </a:defRPr>
            </a:lvl1pPr>
          </a:lstStyle>
          <a:p>
            <a:fld id="{9C9F1241-57F4-4954-B785-D8B28322559B}" type="slidenum">
              <a:rPr lang="en-US" altLang="tr-TR" smtClean="0">
                <a:solidFill>
                  <a:srgbClr val="000000"/>
                </a:solidFill>
                <a:latin typeface="Arial" charset="0"/>
                <a:cs typeface="Times New Roman" pitchFamily="18" charset="0"/>
              </a:rPr>
              <a:pPr/>
              <a:t>‹#›</a:t>
            </a:fld>
            <a:endParaRPr lang="en-US" altLang="tr-TR">
              <a:solidFill>
                <a:srgbClr val="000000"/>
              </a:solidFill>
              <a:latin typeface="Arial" charset="0"/>
              <a:cs typeface="Times New Roman" pitchFamily="18" charset="0"/>
            </a:endParaRPr>
          </a:p>
        </p:txBody>
      </p:sp>
      <p:sp>
        <p:nvSpPr>
          <p:cNvPr id="183302" name="Rectangle 6"/>
          <p:cNvSpPr>
            <a:spLocks noGrp="1" noChangeArrowheads="1"/>
          </p:cNvSpPr>
          <p:nvPr>
            <p:ph type="title"/>
          </p:nvPr>
        </p:nvSpPr>
        <p:spPr bwMode="auto">
          <a:xfrm>
            <a:off x="457200" y="76200"/>
            <a:ext cx="82296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bodyPr>
          <a:lstStyle/>
          <a:p>
            <a:pPr lvl="0"/>
            <a:r>
              <a:rPr lang="en-US" altLang="tr-TR"/>
              <a:t>Click to edit Master title style</a:t>
            </a:r>
          </a:p>
        </p:txBody>
      </p:sp>
      <p:sp>
        <p:nvSpPr>
          <p:cNvPr id="183303" name="Rectangle 7"/>
          <p:cNvSpPr>
            <a:spLocks noGrp="1" noChangeArrowheads="1"/>
          </p:cNvSpPr>
          <p:nvPr>
            <p:ph type="body" idx="1"/>
          </p:nvPr>
        </p:nvSpPr>
        <p:spPr bwMode="auto">
          <a:xfrm>
            <a:off x="685800" y="1341438"/>
            <a:ext cx="8001000" cy="45259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tr-TR"/>
              <a:t>Click to edit Master text styles</a:t>
            </a:r>
          </a:p>
          <a:p>
            <a:pPr lvl="1"/>
            <a:r>
              <a:rPr lang="en-US" altLang="tr-TR"/>
              <a:t>Second level</a:t>
            </a:r>
          </a:p>
          <a:p>
            <a:pPr lvl="2"/>
            <a:r>
              <a:rPr lang="en-US" altLang="tr-TR"/>
              <a:t>Third level</a:t>
            </a:r>
          </a:p>
          <a:p>
            <a:pPr lvl="3"/>
            <a:r>
              <a:rPr lang="en-US" altLang="tr-TR"/>
              <a:t>Fourth level</a:t>
            </a:r>
          </a:p>
          <a:p>
            <a:pPr lvl="4"/>
            <a:r>
              <a:rPr lang="en-US" altLang="tr-TR"/>
              <a:t>Fifth level</a:t>
            </a:r>
          </a:p>
        </p:txBody>
      </p:sp>
      <p:sp>
        <p:nvSpPr>
          <p:cNvPr id="183306" name="AutoShape 10">
            <a:hlinkClick r:id="" action="ppaction://hlinkshowjump?jump=nextslide" highlightClick="1"/>
          </p:cNvPr>
          <p:cNvSpPr>
            <a:spLocks noChangeArrowheads="1"/>
          </p:cNvSpPr>
          <p:nvPr userDrawn="1"/>
        </p:nvSpPr>
        <p:spPr bwMode="auto">
          <a:xfrm>
            <a:off x="8686800" y="6324600"/>
            <a:ext cx="304800" cy="228600"/>
          </a:xfrm>
          <a:prstGeom prst="actionButtonForwardNext">
            <a:avLst/>
          </a:prstGeom>
          <a:solidFill>
            <a:srgbClr val="67B4BF"/>
          </a:solidFill>
          <a:ln>
            <a:noFill/>
          </a:ln>
          <a:effectLst/>
          <a:extLst>
            <a:ext uri="{91240B29-F687-4f45-9708-019B960494DF}">
              <a14:hiddenLine xmlns="" xmlns:a14="http://schemas.microsoft.com/office/drawing/2010/main" w="9525">
                <a:solidFill>
                  <a:srgbClr val="339966"/>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lgn="l">
              <a:spcAft>
                <a:spcPct val="25000"/>
              </a:spcAft>
              <a:buClr>
                <a:srgbClr val="000000"/>
              </a:buClr>
            </a:pPr>
            <a:endParaRPr lang="tr-TR" sz="1600">
              <a:solidFill>
                <a:srgbClr val="275AFF"/>
              </a:solidFill>
              <a:latin typeface="Arial" charset="0"/>
              <a:cs typeface="Times New Roman" pitchFamily="18" charset="0"/>
            </a:endParaRPr>
          </a:p>
        </p:txBody>
      </p:sp>
      <p:sp>
        <p:nvSpPr>
          <p:cNvPr id="183307" name="AutoShape 11">
            <a:hlinkClick r:id="" action="ppaction://hlinkshowjump?jump=previousslide" highlightClick="1"/>
          </p:cNvPr>
          <p:cNvSpPr>
            <a:spLocks noChangeArrowheads="1"/>
          </p:cNvSpPr>
          <p:nvPr userDrawn="1"/>
        </p:nvSpPr>
        <p:spPr bwMode="auto">
          <a:xfrm rot="10800000">
            <a:off x="8305800" y="6324600"/>
            <a:ext cx="304800" cy="228600"/>
          </a:xfrm>
          <a:prstGeom prst="actionButtonForwardNext">
            <a:avLst/>
          </a:prstGeom>
          <a:solidFill>
            <a:srgbClr val="67B4B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lgn="l">
              <a:spcAft>
                <a:spcPct val="25000"/>
              </a:spcAft>
              <a:buClr>
                <a:srgbClr val="000000"/>
              </a:buClr>
            </a:pPr>
            <a:endParaRPr lang="tr-TR" sz="1600">
              <a:solidFill>
                <a:srgbClr val="275AFF"/>
              </a:solidFill>
              <a:latin typeface="Arial" charset="0"/>
              <a:cs typeface="Times New Roman" pitchFamily="18" charset="0"/>
            </a:endParaRPr>
          </a:p>
        </p:txBody>
      </p:sp>
      <p:sp>
        <p:nvSpPr>
          <p:cNvPr id="183308" name="Rectangle 12"/>
          <p:cNvSpPr>
            <a:spLocks noChangeArrowheads="1"/>
          </p:cNvSpPr>
          <p:nvPr userDrawn="1"/>
        </p:nvSpPr>
        <p:spPr bwMode="auto">
          <a:xfrm>
            <a:off x="5419725" y="6577013"/>
            <a:ext cx="3686175" cy="274637"/>
          </a:xfrm>
          <a:prstGeom prst="rect">
            <a:avLst/>
          </a:prstGeom>
          <a:noFill/>
          <a:ln>
            <a:noFill/>
          </a:ln>
          <a:effectLst/>
          <a:extLst>
            <a:ext uri="{909E8E84-426E-40dd-AFC4-6F175D3DCCD1}">
              <a14:hiddenFill xmlns="" xmlns:a14="http://schemas.microsoft.com/office/drawing/2010/main">
                <a:solidFill>
                  <a:srgbClr val="D09162"/>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tr-TR" sz="1200">
                <a:latin typeface="Arial" charset="0"/>
                <a:cs typeface="Times New Roman" pitchFamily="18" charset="0"/>
                <a:sym typeface="Symbol" pitchFamily="18" charset="2"/>
              </a:rPr>
              <a:t></a:t>
            </a:r>
            <a:r>
              <a:rPr lang="en-US" altLang="tr-TR" sz="1200">
                <a:latin typeface="Arial" charset="0"/>
                <a:cs typeface="Times New Roman" pitchFamily="18" charset="0"/>
              </a:rPr>
              <a:t> 2005 Pearson Education, Inc.  All rights reserved.</a:t>
            </a:r>
          </a:p>
        </p:txBody>
      </p:sp>
    </p:spTree>
    <p:extLst>
      <p:ext uri="{BB962C8B-B14F-4D97-AF65-F5344CB8AC3E}">
        <p14:creationId xmlns:p14="http://schemas.microsoft.com/office/powerpoint/2010/main" val="2911947531"/>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sldNum="0" hdr="0" ftr="0" dt="0"/>
  <p:txStyles>
    <p:titleStyle>
      <a:lvl1pPr algn="l" rtl="0" fontAlgn="base">
        <a:spcBef>
          <a:spcPct val="0"/>
        </a:spcBef>
        <a:spcAft>
          <a:spcPct val="0"/>
        </a:spcAft>
        <a:defRPr sz="3600" b="1">
          <a:solidFill>
            <a:srgbClr val="F9A75E"/>
          </a:solidFill>
          <a:latin typeface="+mj-lt"/>
          <a:ea typeface="+mj-ea"/>
          <a:cs typeface="+mj-cs"/>
        </a:defRPr>
      </a:lvl1pPr>
      <a:lvl2pPr algn="l" rtl="0" fontAlgn="base">
        <a:spcBef>
          <a:spcPct val="0"/>
        </a:spcBef>
        <a:spcAft>
          <a:spcPct val="0"/>
        </a:spcAft>
        <a:defRPr sz="3600" b="1">
          <a:solidFill>
            <a:srgbClr val="F9A75E"/>
          </a:solidFill>
          <a:latin typeface="Arial" charset="0"/>
        </a:defRPr>
      </a:lvl2pPr>
      <a:lvl3pPr algn="l" rtl="0" fontAlgn="base">
        <a:spcBef>
          <a:spcPct val="0"/>
        </a:spcBef>
        <a:spcAft>
          <a:spcPct val="0"/>
        </a:spcAft>
        <a:defRPr sz="3600" b="1">
          <a:solidFill>
            <a:srgbClr val="F9A75E"/>
          </a:solidFill>
          <a:latin typeface="Arial" charset="0"/>
        </a:defRPr>
      </a:lvl3pPr>
      <a:lvl4pPr algn="l" rtl="0" fontAlgn="base">
        <a:spcBef>
          <a:spcPct val="0"/>
        </a:spcBef>
        <a:spcAft>
          <a:spcPct val="0"/>
        </a:spcAft>
        <a:defRPr sz="3600" b="1">
          <a:solidFill>
            <a:srgbClr val="F9A75E"/>
          </a:solidFill>
          <a:latin typeface="Arial" charset="0"/>
        </a:defRPr>
      </a:lvl4pPr>
      <a:lvl5pPr algn="l" rtl="0" fontAlgn="base">
        <a:spcBef>
          <a:spcPct val="0"/>
        </a:spcBef>
        <a:spcAft>
          <a:spcPct val="0"/>
        </a:spcAft>
        <a:defRPr sz="3600" b="1">
          <a:solidFill>
            <a:srgbClr val="F9A75E"/>
          </a:solidFill>
          <a:latin typeface="Arial" charset="0"/>
        </a:defRPr>
      </a:lvl5pPr>
      <a:lvl6pPr marL="457200" algn="l" rtl="0" fontAlgn="base">
        <a:spcBef>
          <a:spcPct val="0"/>
        </a:spcBef>
        <a:spcAft>
          <a:spcPct val="0"/>
        </a:spcAft>
        <a:defRPr sz="3600" b="1">
          <a:solidFill>
            <a:srgbClr val="F9A75E"/>
          </a:solidFill>
          <a:latin typeface="Arial" charset="0"/>
        </a:defRPr>
      </a:lvl6pPr>
      <a:lvl7pPr marL="914400" algn="l" rtl="0" fontAlgn="base">
        <a:spcBef>
          <a:spcPct val="0"/>
        </a:spcBef>
        <a:spcAft>
          <a:spcPct val="0"/>
        </a:spcAft>
        <a:defRPr sz="3600" b="1">
          <a:solidFill>
            <a:srgbClr val="F9A75E"/>
          </a:solidFill>
          <a:latin typeface="Arial" charset="0"/>
        </a:defRPr>
      </a:lvl7pPr>
      <a:lvl8pPr marL="1371600" algn="l" rtl="0" fontAlgn="base">
        <a:spcBef>
          <a:spcPct val="0"/>
        </a:spcBef>
        <a:spcAft>
          <a:spcPct val="0"/>
        </a:spcAft>
        <a:defRPr sz="3600" b="1">
          <a:solidFill>
            <a:srgbClr val="F9A75E"/>
          </a:solidFill>
          <a:latin typeface="Arial" charset="0"/>
        </a:defRPr>
      </a:lvl8pPr>
      <a:lvl9pPr marL="1828800" algn="l" rtl="0" fontAlgn="base">
        <a:spcBef>
          <a:spcPct val="0"/>
        </a:spcBef>
        <a:spcAft>
          <a:spcPct val="0"/>
        </a:spcAft>
        <a:defRPr sz="3600" b="1">
          <a:solidFill>
            <a:srgbClr val="F9A75E"/>
          </a:solidFill>
          <a:latin typeface="Arial" charset="0"/>
        </a:defRPr>
      </a:lvl9pPr>
    </p:titleStyle>
    <p:bodyStyle>
      <a:lvl1pPr marL="228600" indent="-228600" algn="l" rtl="0" fontAlgn="base">
        <a:spcBef>
          <a:spcPct val="0"/>
        </a:spcBef>
        <a:spcAft>
          <a:spcPct val="25000"/>
        </a:spcAft>
        <a:buClr>
          <a:schemeClr val="tx1"/>
        </a:buClr>
        <a:buChar char="•"/>
        <a:defRPr sz="2800" b="1">
          <a:solidFill>
            <a:srgbClr val="000000"/>
          </a:solidFill>
          <a:latin typeface="+mn-lt"/>
          <a:ea typeface="+mn-ea"/>
          <a:cs typeface="+mn-cs"/>
        </a:defRPr>
      </a:lvl1pPr>
      <a:lvl2pPr marL="747713" indent="-290513" algn="l" rtl="0" fontAlgn="base">
        <a:spcBef>
          <a:spcPct val="0"/>
        </a:spcBef>
        <a:spcAft>
          <a:spcPct val="25000"/>
        </a:spcAft>
        <a:buClr>
          <a:schemeClr val="tx1"/>
        </a:buClr>
        <a:buFont typeface="Arial" charset="0"/>
        <a:buChar char="–"/>
        <a:defRPr sz="2200" b="1">
          <a:solidFill>
            <a:srgbClr val="000000"/>
          </a:solidFill>
          <a:latin typeface="+mn-lt"/>
        </a:defRPr>
      </a:lvl2pPr>
      <a:lvl3pPr marL="1143000" indent="-228600" algn="l" rtl="0" fontAlgn="base">
        <a:spcBef>
          <a:spcPct val="0"/>
        </a:spcBef>
        <a:spcAft>
          <a:spcPct val="25000"/>
        </a:spcAft>
        <a:buClr>
          <a:schemeClr val="tx1"/>
        </a:buClr>
        <a:buChar char="•"/>
        <a:defRPr sz="2000" b="1">
          <a:solidFill>
            <a:schemeClr val="tx1"/>
          </a:solidFill>
          <a:latin typeface="+mn-lt"/>
        </a:defRPr>
      </a:lvl3pPr>
      <a:lvl4pPr marL="1662113" indent="-290513" algn="l" rtl="0" fontAlgn="base">
        <a:spcBef>
          <a:spcPct val="0"/>
        </a:spcBef>
        <a:spcAft>
          <a:spcPct val="25000"/>
        </a:spcAft>
        <a:buClr>
          <a:schemeClr val="tx1"/>
        </a:buClr>
        <a:buFont typeface="Arial" charset="0"/>
        <a:buChar char="–"/>
        <a:defRPr sz="2000" b="1">
          <a:solidFill>
            <a:schemeClr val="tx1"/>
          </a:solidFill>
          <a:latin typeface="+mn-lt"/>
        </a:defRPr>
      </a:lvl4pPr>
      <a:lvl5pPr marL="2057400" indent="-228600" algn="l" rtl="0" fontAlgn="base">
        <a:spcBef>
          <a:spcPct val="0"/>
        </a:spcBef>
        <a:spcAft>
          <a:spcPct val="25000"/>
        </a:spcAft>
        <a:buClr>
          <a:schemeClr val="tx1"/>
        </a:buClr>
        <a:buChar char="•"/>
        <a:defRPr sz="2000" b="1">
          <a:solidFill>
            <a:schemeClr val="tx1"/>
          </a:solidFill>
          <a:latin typeface="+mn-lt"/>
        </a:defRPr>
      </a:lvl5pPr>
      <a:lvl6pPr marL="2514600" indent="-228600" algn="l" rtl="0" fontAlgn="base">
        <a:spcBef>
          <a:spcPct val="0"/>
        </a:spcBef>
        <a:spcAft>
          <a:spcPct val="25000"/>
        </a:spcAft>
        <a:buClr>
          <a:schemeClr val="tx1"/>
        </a:buClr>
        <a:buChar char="•"/>
        <a:defRPr sz="2000" b="1">
          <a:solidFill>
            <a:schemeClr val="tx1"/>
          </a:solidFill>
          <a:latin typeface="+mn-lt"/>
        </a:defRPr>
      </a:lvl6pPr>
      <a:lvl7pPr marL="2971800" indent="-228600" algn="l" rtl="0" fontAlgn="base">
        <a:spcBef>
          <a:spcPct val="0"/>
        </a:spcBef>
        <a:spcAft>
          <a:spcPct val="25000"/>
        </a:spcAft>
        <a:buClr>
          <a:schemeClr val="tx1"/>
        </a:buClr>
        <a:buChar char="•"/>
        <a:defRPr sz="2000" b="1">
          <a:solidFill>
            <a:schemeClr val="tx1"/>
          </a:solidFill>
          <a:latin typeface="+mn-lt"/>
        </a:defRPr>
      </a:lvl7pPr>
      <a:lvl8pPr marL="3429000" indent="-228600" algn="l" rtl="0" fontAlgn="base">
        <a:spcBef>
          <a:spcPct val="0"/>
        </a:spcBef>
        <a:spcAft>
          <a:spcPct val="25000"/>
        </a:spcAft>
        <a:buClr>
          <a:schemeClr val="tx1"/>
        </a:buClr>
        <a:buChar char="•"/>
        <a:defRPr sz="2000" b="1">
          <a:solidFill>
            <a:schemeClr val="tx1"/>
          </a:solidFill>
          <a:latin typeface="+mn-lt"/>
        </a:defRPr>
      </a:lvl8pPr>
      <a:lvl9pPr marL="3886200" indent="-228600" algn="l" rtl="0" fontAlgn="base">
        <a:spcBef>
          <a:spcPct val="0"/>
        </a:spcBef>
        <a:spcAft>
          <a:spcPct val="25000"/>
        </a:spcAft>
        <a:buClr>
          <a:schemeClr val="tx1"/>
        </a:buClr>
        <a:buChar char="•"/>
        <a:defRPr sz="2000" b="1">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381000" y="228600"/>
            <a:ext cx="8305800" cy="17208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800" b="1" i="0" u="none" strike="noStrike" kern="0" cap="none" spc="0" normalizeH="0" baseline="0" noProof="0" dirty="0">
                <a:ln>
                  <a:noFill/>
                </a:ln>
                <a:solidFill>
                  <a:schemeClr val="tx1"/>
                </a:solidFill>
                <a:effectLst/>
                <a:uLnTx/>
                <a:uFillTx/>
                <a:latin typeface="Calibri" pitchFamily="34" charset="0"/>
                <a:ea typeface="+mj-ea"/>
                <a:cs typeface="+mj-cs"/>
              </a:rPr>
              <a:t>BBM 102 – Introduction to</a:t>
            </a:r>
            <a:r>
              <a:rPr kumimoji="0" lang="en-US" sz="4800" b="1" i="0" u="none" strike="noStrike" kern="0" cap="none" spc="0" normalizeH="0" noProof="0" dirty="0">
                <a:ln>
                  <a:noFill/>
                </a:ln>
                <a:solidFill>
                  <a:schemeClr val="tx1"/>
                </a:solidFill>
                <a:effectLst/>
                <a:uLnTx/>
                <a:uFillTx/>
                <a:latin typeface="Calibri" pitchFamily="34" charset="0"/>
                <a:ea typeface="+mj-ea"/>
                <a:cs typeface="+mj-cs"/>
              </a:rPr>
              <a:t> Programming II</a:t>
            </a:r>
            <a:r>
              <a:rPr kumimoji="0" lang="en-US" sz="3600" b="1" i="0" u="none" strike="noStrike" kern="0" cap="none" spc="0" normalizeH="0" baseline="0" noProof="0" dirty="0">
                <a:ln>
                  <a:noFill/>
                </a:ln>
                <a:solidFill>
                  <a:schemeClr val="tx1"/>
                </a:solidFill>
                <a:effectLst/>
                <a:uLnTx/>
                <a:uFillTx/>
                <a:latin typeface="Calibri" pitchFamily="34" charset="0"/>
                <a:ea typeface="+mj-ea"/>
                <a:cs typeface="+mj-cs"/>
              </a:rPr>
              <a:t/>
            </a:r>
            <a:br>
              <a:rPr kumimoji="0" lang="en-US" sz="3600" b="1" i="0" u="none" strike="noStrike" kern="0" cap="none" spc="0" normalizeH="0" baseline="0" noProof="0" dirty="0">
                <a:ln>
                  <a:noFill/>
                </a:ln>
                <a:solidFill>
                  <a:schemeClr val="tx1"/>
                </a:solidFill>
                <a:effectLst/>
                <a:uLnTx/>
                <a:uFillTx/>
                <a:latin typeface="Calibri" pitchFamily="34" charset="0"/>
                <a:ea typeface="+mj-ea"/>
                <a:cs typeface="+mj-cs"/>
              </a:rPr>
            </a:br>
            <a:r>
              <a:rPr lang="en-US" sz="3200" i="1" kern="0" dirty="0">
                <a:solidFill>
                  <a:schemeClr val="tx1"/>
                </a:solidFill>
                <a:latin typeface="Calibri" pitchFamily="34" charset="0"/>
                <a:ea typeface="+mj-ea"/>
                <a:cs typeface="+mj-cs"/>
              </a:rPr>
              <a:t>Spring</a:t>
            </a:r>
            <a:r>
              <a:rPr kumimoji="0" lang="en-US" sz="3200" b="0" i="1" u="none" strike="noStrike" kern="0" cap="none" spc="0" normalizeH="0" noProof="0" dirty="0">
                <a:ln>
                  <a:noFill/>
                </a:ln>
                <a:solidFill>
                  <a:schemeClr val="tx1"/>
                </a:solidFill>
                <a:effectLst/>
                <a:uLnTx/>
                <a:uFillTx/>
                <a:latin typeface="Calibri" pitchFamily="34" charset="0"/>
                <a:ea typeface="+mj-ea"/>
                <a:cs typeface="+mj-cs"/>
              </a:rPr>
              <a:t> 201</a:t>
            </a:r>
            <a:r>
              <a:rPr kumimoji="0" lang="tr-TR" sz="3200" b="0" i="1" u="none" strike="noStrike" kern="0" cap="none" spc="0" normalizeH="0" noProof="0" dirty="0">
                <a:ln>
                  <a:noFill/>
                </a:ln>
                <a:solidFill>
                  <a:schemeClr val="tx1"/>
                </a:solidFill>
                <a:effectLst/>
                <a:uLnTx/>
                <a:uFillTx/>
                <a:latin typeface="Calibri" pitchFamily="34" charset="0"/>
                <a:ea typeface="+mj-ea"/>
                <a:cs typeface="+mj-cs"/>
              </a:rPr>
              <a:t>8</a:t>
            </a:r>
            <a:endParaRPr kumimoji="0" lang="en-US" sz="3200" b="0" i="1" u="none" strike="noStrike" kern="0" cap="none" spc="0" normalizeH="0" baseline="0" noProof="0" dirty="0">
              <a:ln>
                <a:noFill/>
              </a:ln>
              <a:solidFill>
                <a:schemeClr val="tx1"/>
              </a:solidFill>
              <a:effectLst/>
              <a:uLnTx/>
              <a:uFillTx/>
              <a:latin typeface="Calibri" pitchFamily="34" charset="0"/>
              <a:ea typeface="+mj-ea"/>
              <a:cs typeface="+mj-cs"/>
            </a:endParaRPr>
          </a:p>
        </p:txBody>
      </p:sp>
      <p:sp>
        <p:nvSpPr>
          <p:cNvPr id="5" name="Subtitle 2"/>
          <p:cNvSpPr txBox="1">
            <a:spLocks/>
          </p:cNvSpPr>
          <p:nvPr/>
        </p:nvSpPr>
        <p:spPr bwMode="auto">
          <a:xfrm>
            <a:off x="457200" y="2895600"/>
            <a:ext cx="7678738" cy="1752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rgbClr val="990000"/>
              </a:buClr>
              <a:buSzPct val="60000"/>
              <a:buFont typeface="Wingdings 2" pitchFamily="18" charset="2"/>
              <a:buNone/>
              <a:tabLst/>
              <a:defRPr/>
            </a:pPr>
            <a:r>
              <a:rPr kumimoji="0" lang="en-US" sz="3200" b="1" i="0" u="none" strike="noStrike" kern="0" cap="none" spc="0" normalizeH="0" baseline="0" noProof="0" dirty="0">
                <a:ln>
                  <a:noFill/>
                </a:ln>
                <a:solidFill>
                  <a:schemeClr val="tx1"/>
                </a:solidFill>
                <a:effectLst/>
                <a:uLnTx/>
                <a:uFillTx/>
                <a:latin typeface="Calibri" pitchFamily="34" charset="0"/>
                <a:ea typeface="+mn-ea"/>
                <a:cs typeface="+mn-cs"/>
              </a:rPr>
              <a:t>Polymorphism</a:t>
            </a:r>
            <a:endParaRPr kumimoji="0" lang="en-US" sz="3200" b="0" i="0" u="none" strike="noStrike" kern="0" cap="none" spc="0" normalizeH="0" baseline="0" noProof="0" dirty="0">
              <a:ln>
                <a:noFill/>
              </a:ln>
              <a:solidFill>
                <a:schemeClr val="tx1"/>
              </a:solidFill>
              <a:effectLst/>
              <a:uLnTx/>
              <a:uFillTx/>
              <a:latin typeface="Calibri" pitchFamily="34" charset="0"/>
              <a:ea typeface="+mn-ea"/>
              <a:cs typeface="+mn-cs"/>
            </a:endParaRPr>
          </a:p>
        </p:txBody>
      </p:sp>
      <p:sp>
        <p:nvSpPr>
          <p:cNvPr id="6" name="Rectangle 2"/>
          <p:cNvSpPr>
            <a:spLocks noChangeArrowheads="1"/>
          </p:cNvSpPr>
          <p:nvPr/>
        </p:nvSpPr>
        <p:spPr bwMode="auto">
          <a:xfrm>
            <a:off x="457200" y="3754438"/>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332319537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2994" name="Rectangle 2"/>
          <p:cNvSpPr>
            <a:spLocks noGrp="1" noChangeArrowheads="1"/>
          </p:cNvSpPr>
          <p:nvPr>
            <p:ph type="title"/>
          </p:nvPr>
        </p:nvSpPr>
        <p:spPr/>
        <p:txBody>
          <a:bodyPr/>
          <a:lstStyle/>
          <a:p>
            <a:r>
              <a:rPr lang="en-US" dirty="0"/>
              <a:t>The </a:t>
            </a:r>
            <a:r>
              <a:rPr lang="en-US" dirty="0">
                <a:latin typeface="Courier New" panose="02070309020205020404" pitchFamily="49" charset="0"/>
                <a:cs typeface="Courier New" panose="02070309020205020404" pitchFamily="49" charset="0"/>
              </a:rPr>
              <a:t>equals() </a:t>
            </a:r>
            <a:r>
              <a:rPr lang="en-US" dirty="0"/>
              <a:t>method</a:t>
            </a:r>
          </a:p>
        </p:txBody>
      </p:sp>
      <p:sp>
        <p:nvSpPr>
          <p:cNvPr id="1492995" name="Rectangle 3"/>
          <p:cNvSpPr>
            <a:spLocks noGrp="1" noChangeArrowheads="1"/>
          </p:cNvSpPr>
          <p:nvPr>
            <p:ph idx="1"/>
          </p:nvPr>
        </p:nvSpPr>
        <p:spPr/>
        <p:txBody>
          <a:bodyPr/>
          <a:lstStyle/>
          <a:p>
            <a:pPr>
              <a:lnSpc>
                <a:spcPct val="120000"/>
              </a:lnSpc>
            </a:pPr>
            <a:r>
              <a:rPr lang="en-US" dirty="0"/>
              <a:t>The </a:t>
            </a:r>
            <a:r>
              <a:rPr lang="en-US" dirty="0">
                <a:solidFill>
                  <a:srgbClr val="0070C0"/>
                </a:solidFill>
                <a:latin typeface="Courier New" panose="02070309020205020404" pitchFamily="49" charset="0"/>
              </a:rPr>
              <a:t>equals</a:t>
            </a:r>
            <a:r>
              <a:rPr lang="en-US" dirty="0">
                <a:solidFill>
                  <a:srgbClr val="0070C0"/>
                </a:solidFill>
              </a:rPr>
              <a:t> </a:t>
            </a:r>
            <a:r>
              <a:rPr lang="en-US" dirty="0"/>
              <a:t>method compares </a:t>
            </a:r>
            <a:r>
              <a:rPr lang="en-US" u="sng" dirty="0"/>
              <a:t>the contents / state of objects</a:t>
            </a:r>
            <a:r>
              <a:rPr lang="en-US" dirty="0"/>
              <a:t>.</a:t>
            </a:r>
          </a:p>
          <a:p>
            <a:pPr lvl="1">
              <a:lnSpc>
                <a:spcPct val="120000"/>
              </a:lnSpc>
            </a:pPr>
            <a:r>
              <a:rPr lang="en-US" dirty="0">
                <a:latin typeface="Courier New" panose="02070309020205020404" pitchFamily="49" charset="0"/>
              </a:rPr>
              <a:t>equals</a:t>
            </a:r>
            <a:r>
              <a:rPr lang="en-US" dirty="0"/>
              <a:t> should be used when comparing </a:t>
            </a:r>
            <a:r>
              <a:rPr lang="en-US" dirty="0">
                <a:latin typeface="Courier New" panose="02070309020205020404" pitchFamily="49" charset="0"/>
              </a:rPr>
              <a:t>String</a:t>
            </a:r>
            <a:r>
              <a:rPr lang="en-US" dirty="0"/>
              <a:t>s, </a:t>
            </a:r>
            <a:r>
              <a:rPr lang="en-US" dirty="0">
                <a:latin typeface="Courier New" panose="02070309020205020404" pitchFamily="49" charset="0"/>
              </a:rPr>
              <a:t>Point</a:t>
            </a:r>
            <a:r>
              <a:rPr lang="en-US" dirty="0"/>
              <a:t>s, ...</a:t>
            </a:r>
          </a:p>
          <a:p>
            <a:pPr lvl="1">
              <a:lnSpc>
                <a:spcPct val="120000"/>
              </a:lnSpc>
              <a:buFont typeface="Wingdings" panose="05000000000000000000" pitchFamily="2" charset="2"/>
              <a:buNone/>
            </a:pPr>
            <a:endParaRPr lang="en-US" sz="800" dirty="0"/>
          </a:p>
          <a:p>
            <a:pPr lvl="1">
              <a:lnSpc>
                <a:spcPct val="90000"/>
              </a:lnSpc>
              <a:buFont typeface="Wingdings" panose="05000000000000000000" pitchFamily="2" charset="2"/>
              <a:buNone/>
            </a:pPr>
            <a:r>
              <a:rPr lang="en-US" dirty="0">
                <a:latin typeface="Courier New" panose="02070309020205020404" pitchFamily="49" charset="0"/>
              </a:rPr>
              <a:t>	if (</a:t>
            </a:r>
            <a:r>
              <a:rPr lang="en-US" b="1" dirty="0">
                <a:latin typeface="Courier New" panose="02070309020205020404" pitchFamily="49" charset="0"/>
              </a:rPr>
              <a:t>str1.equals(str2)</a:t>
            </a:r>
            <a:r>
              <a:rPr lang="en-US" dirty="0">
                <a:latin typeface="Courier New" panose="02070309020205020404" pitchFamily="49" charset="0"/>
              </a:rPr>
              <a:t>) {</a:t>
            </a:r>
            <a:endParaRPr lang="en-US" b="1" dirty="0">
              <a:solidFill>
                <a:srgbClr val="008080"/>
              </a:solidFill>
              <a:latin typeface="Courier New" panose="02070309020205020404" pitchFamily="49" charset="0"/>
            </a:endParaRPr>
          </a:p>
          <a:p>
            <a:pPr lvl="1">
              <a:lnSpc>
                <a:spcPct val="90000"/>
              </a:lnSpc>
              <a:buFont typeface="Wingdings" panose="05000000000000000000" pitchFamily="2" charset="2"/>
              <a:buNone/>
            </a:pPr>
            <a:r>
              <a:rPr lang="en-US" dirty="0">
                <a:latin typeface="Courier New" panose="02070309020205020404" pitchFamily="49" charset="0"/>
              </a:rPr>
              <a:t>	    </a:t>
            </a:r>
            <a:r>
              <a:rPr lang="en-US" dirty="0" err="1">
                <a:latin typeface="Courier New" panose="02070309020205020404" pitchFamily="49" charset="0"/>
              </a:rPr>
              <a:t>System.out.println</a:t>
            </a:r>
            <a:r>
              <a:rPr lang="en-US" dirty="0">
                <a:latin typeface="Courier New" panose="02070309020205020404" pitchFamily="49" charset="0"/>
              </a:rPr>
              <a:t>("the strings are equal");</a:t>
            </a:r>
          </a:p>
          <a:p>
            <a:pPr lvl="1">
              <a:lnSpc>
                <a:spcPct val="90000"/>
              </a:lnSpc>
              <a:buFont typeface="Wingdings" panose="05000000000000000000" pitchFamily="2" charset="2"/>
              <a:buNone/>
            </a:pPr>
            <a:r>
              <a:rPr lang="en-US" dirty="0">
                <a:latin typeface="Courier New" panose="02070309020205020404" pitchFamily="49" charset="0"/>
              </a:rPr>
              <a:t>	}</a:t>
            </a:r>
            <a:endParaRPr lang="en-US" dirty="0"/>
          </a:p>
          <a:p>
            <a:pPr>
              <a:lnSpc>
                <a:spcPct val="120000"/>
              </a:lnSpc>
            </a:pPr>
            <a:r>
              <a:rPr lang="en-US" dirty="0"/>
              <a:t>If you write your own class, its </a:t>
            </a:r>
            <a:r>
              <a:rPr lang="en-US" dirty="0">
                <a:latin typeface="Courier New" panose="02070309020205020404" pitchFamily="49" charset="0"/>
              </a:rPr>
              <a:t>equals</a:t>
            </a:r>
            <a:r>
              <a:rPr lang="en-US" dirty="0"/>
              <a:t> method </a:t>
            </a:r>
            <a:br>
              <a:rPr lang="en-US" dirty="0"/>
            </a:br>
            <a:r>
              <a:rPr lang="en-US" dirty="0"/>
              <a:t>will behave just like the </a:t>
            </a:r>
            <a:r>
              <a:rPr lang="en-US" dirty="0">
                <a:latin typeface="Courier New" panose="02070309020205020404" pitchFamily="49" charset="0"/>
              </a:rPr>
              <a:t>==</a:t>
            </a:r>
            <a:r>
              <a:rPr lang="en-US" dirty="0"/>
              <a:t> operator.</a:t>
            </a:r>
          </a:p>
          <a:p>
            <a:pPr lvl="1">
              <a:lnSpc>
                <a:spcPct val="120000"/>
              </a:lnSpc>
              <a:buFont typeface="Wingdings" panose="05000000000000000000" pitchFamily="2" charset="2"/>
              <a:buNone/>
            </a:pPr>
            <a:endParaRPr lang="en-US" sz="800" dirty="0">
              <a:latin typeface="Courier New" panose="02070309020205020404" pitchFamily="49" charset="0"/>
            </a:endParaRPr>
          </a:p>
          <a:p>
            <a:pPr lvl="1">
              <a:lnSpc>
                <a:spcPct val="80000"/>
              </a:lnSpc>
              <a:buFont typeface="Wingdings" panose="05000000000000000000" pitchFamily="2" charset="2"/>
              <a:buNone/>
            </a:pPr>
            <a:r>
              <a:rPr lang="en-US" dirty="0">
                <a:latin typeface="Courier New" panose="02070309020205020404" pitchFamily="49" charset="0"/>
              </a:rPr>
              <a:t>	Point p1 = new Point(5, 3);</a:t>
            </a:r>
          </a:p>
          <a:p>
            <a:pPr lvl="1">
              <a:lnSpc>
                <a:spcPct val="80000"/>
              </a:lnSpc>
              <a:buFont typeface="Wingdings" panose="05000000000000000000" pitchFamily="2" charset="2"/>
              <a:buNone/>
            </a:pPr>
            <a:r>
              <a:rPr lang="en-US" dirty="0">
                <a:latin typeface="Courier New" panose="02070309020205020404" pitchFamily="49" charset="0"/>
              </a:rPr>
              <a:t>	Point p2 = new Point(5, 3);</a:t>
            </a:r>
          </a:p>
          <a:p>
            <a:pPr lvl="1">
              <a:lnSpc>
                <a:spcPct val="90000"/>
              </a:lnSpc>
              <a:buFont typeface="Wingdings" panose="05000000000000000000" pitchFamily="2" charset="2"/>
              <a:buNone/>
            </a:pPr>
            <a:r>
              <a:rPr lang="en-US" dirty="0">
                <a:latin typeface="Courier New" panose="02070309020205020404" pitchFamily="49" charset="0"/>
              </a:rPr>
              <a:t>	if (</a:t>
            </a:r>
            <a:r>
              <a:rPr lang="en-US" b="1" dirty="0">
                <a:latin typeface="Courier New" panose="02070309020205020404" pitchFamily="49" charset="0"/>
              </a:rPr>
              <a:t>p1.equals(p2)</a:t>
            </a:r>
            <a:r>
              <a:rPr lang="en-US" dirty="0">
                <a:latin typeface="Courier New" panose="02070309020205020404" pitchFamily="49" charset="0"/>
              </a:rPr>
              <a:t>) {   </a:t>
            </a:r>
            <a:r>
              <a:rPr lang="en-US" dirty="0">
                <a:solidFill>
                  <a:srgbClr val="008080"/>
                </a:solidFill>
                <a:latin typeface="Courier New" panose="02070309020205020404" pitchFamily="49" charset="0"/>
              </a:rPr>
              <a:t>// </a:t>
            </a:r>
            <a:r>
              <a:rPr lang="en-US" b="1" dirty="0">
                <a:solidFill>
                  <a:srgbClr val="008080"/>
                </a:solidFill>
                <a:latin typeface="Courier New" panose="02070309020205020404" pitchFamily="49" charset="0"/>
              </a:rPr>
              <a:t>false</a:t>
            </a:r>
          </a:p>
          <a:p>
            <a:pPr lvl="1">
              <a:lnSpc>
                <a:spcPct val="90000"/>
              </a:lnSpc>
              <a:buFont typeface="Wingdings" panose="05000000000000000000" pitchFamily="2" charset="2"/>
              <a:buNone/>
            </a:pPr>
            <a:r>
              <a:rPr lang="en-US" dirty="0">
                <a:latin typeface="Courier New" panose="02070309020205020404" pitchFamily="49" charset="0"/>
              </a:rPr>
              <a:t>	    </a:t>
            </a:r>
            <a:r>
              <a:rPr lang="en-US" dirty="0" err="1">
                <a:latin typeface="Courier New" panose="02070309020205020404" pitchFamily="49" charset="0"/>
              </a:rPr>
              <a:t>System.out.println</a:t>
            </a:r>
            <a:r>
              <a:rPr lang="en-US" dirty="0">
                <a:latin typeface="Courier New" panose="02070309020205020404" pitchFamily="49" charset="0"/>
              </a:rPr>
              <a:t>("equal");</a:t>
            </a:r>
          </a:p>
          <a:p>
            <a:pPr lvl="1">
              <a:lnSpc>
                <a:spcPct val="90000"/>
              </a:lnSpc>
              <a:buFont typeface="Wingdings" panose="05000000000000000000" pitchFamily="2" charset="2"/>
              <a:buNone/>
            </a:pPr>
            <a:r>
              <a:rPr lang="en-US" dirty="0">
                <a:latin typeface="Courier New" panose="02070309020205020404" pitchFamily="49" charset="0"/>
              </a:rPr>
              <a:t>	}</a:t>
            </a:r>
          </a:p>
          <a:p>
            <a:pPr lvl="1">
              <a:lnSpc>
                <a:spcPct val="120000"/>
              </a:lnSpc>
            </a:pPr>
            <a:r>
              <a:rPr lang="en-US" dirty="0"/>
              <a:t>This is the behavior we inherit from class </a:t>
            </a:r>
            <a:r>
              <a:rPr lang="en-US" dirty="0">
                <a:latin typeface="Courier New" panose="02070309020205020404" pitchFamily="49" charset="0"/>
              </a:rPr>
              <a:t>Object</a:t>
            </a:r>
            <a:r>
              <a:rPr lang="en-US" dirty="0"/>
              <a:t>.</a:t>
            </a:r>
          </a:p>
        </p:txBody>
      </p:sp>
    </p:spTree>
    <p:extLst>
      <p:ext uri="{BB962C8B-B14F-4D97-AF65-F5344CB8AC3E}">
        <p14:creationId xmlns:p14="http://schemas.microsoft.com/office/powerpoint/2010/main" val="396958410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4018" name="Rectangle 2"/>
          <p:cNvSpPr>
            <a:spLocks noGrp="1" noChangeArrowheads="1"/>
          </p:cNvSpPr>
          <p:nvPr>
            <p:ph type="title"/>
          </p:nvPr>
        </p:nvSpPr>
        <p:spPr/>
        <p:txBody>
          <a:bodyPr/>
          <a:lstStyle/>
          <a:p>
            <a:r>
              <a:rPr lang="en-US" dirty="0"/>
              <a:t>Initial flawed </a:t>
            </a:r>
            <a:r>
              <a:rPr lang="en-US" dirty="0">
                <a:latin typeface="Courier New" panose="02070309020205020404" pitchFamily="49" charset="0"/>
                <a:cs typeface="Courier New" panose="02070309020205020404" pitchFamily="49" charset="0"/>
              </a:rPr>
              <a:t>equals()</a:t>
            </a:r>
            <a:r>
              <a:rPr lang="en-US" dirty="0"/>
              <a:t>method</a:t>
            </a:r>
          </a:p>
        </p:txBody>
      </p:sp>
      <p:sp>
        <p:nvSpPr>
          <p:cNvPr id="1494019" name="Rectangle 3"/>
          <p:cNvSpPr>
            <a:spLocks noGrp="1" noChangeArrowheads="1"/>
          </p:cNvSpPr>
          <p:nvPr>
            <p:ph idx="1"/>
          </p:nvPr>
        </p:nvSpPr>
        <p:spPr/>
        <p:txBody>
          <a:bodyPr/>
          <a:lstStyle/>
          <a:p>
            <a:pPr>
              <a:lnSpc>
                <a:spcPct val="120000"/>
              </a:lnSpc>
            </a:pPr>
            <a:r>
              <a:rPr lang="en-US" dirty="0"/>
              <a:t>We can change this behavior by writing an </a:t>
            </a:r>
            <a:r>
              <a:rPr lang="en-US" dirty="0">
                <a:latin typeface="Courier New" panose="02070309020205020404" pitchFamily="49" charset="0"/>
              </a:rPr>
              <a:t>equals</a:t>
            </a:r>
            <a:r>
              <a:rPr lang="en-US" dirty="0"/>
              <a:t> method.</a:t>
            </a:r>
          </a:p>
          <a:p>
            <a:pPr lvl="1">
              <a:lnSpc>
                <a:spcPct val="120000"/>
              </a:lnSpc>
            </a:pPr>
            <a:r>
              <a:rPr lang="en-US" dirty="0"/>
              <a:t>Ours will </a:t>
            </a:r>
            <a:r>
              <a:rPr lang="en-US" i="1" dirty="0"/>
              <a:t>override</a:t>
            </a:r>
            <a:r>
              <a:rPr lang="en-US" dirty="0"/>
              <a:t> the default behavior from class </a:t>
            </a:r>
            <a:r>
              <a:rPr lang="en-US" b="1" dirty="0"/>
              <a:t>Object</a:t>
            </a:r>
            <a:r>
              <a:rPr lang="en-US" dirty="0"/>
              <a:t>.</a:t>
            </a:r>
          </a:p>
          <a:p>
            <a:pPr lvl="1">
              <a:lnSpc>
                <a:spcPct val="120000"/>
              </a:lnSpc>
            </a:pPr>
            <a:r>
              <a:rPr lang="en-US" dirty="0"/>
              <a:t>The method should compare the state of the </a:t>
            </a:r>
            <a:r>
              <a:rPr lang="en-US" b="1" dirty="0"/>
              <a:t>two objects </a:t>
            </a:r>
            <a:r>
              <a:rPr lang="en-US" dirty="0"/>
              <a:t>and return </a:t>
            </a:r>
            <a:r>
              <a:rPr lang="en-US" dirty="0">
                <a:latin typeface="Courier New" panose="02070309020205020404" pitchFamily="49" charset="0"/>
              </a:rPr>
              <a:t>true</a:t>
            </a:r>
            <a:r>
              <a:rPr lang="en-US" dirty="0"/>
              <a:t> for cases like the above.</a:t>
            </a:r>
          </a:p>
          <a:p>
            <a:pPr lvl="1">
              <a:lnSpc>
                <a:spcPct val="120000"/>
              </a:lnSpc>
            </a:pPr>
            <a:endParaRPr lang="en-US" dirty="0"/>
          </a:p>
          <a:p>
            <a:pPr lvl="1">
              <a:lnSpc>
                <a:spcPct val="120000"/>
              </a:lnSpc>
            </a:pPr>
            <a:endParaRPr lang="en-US" dirty="0"/>
          </a:p>
          <a:p>
            <a:pPr>
              <a:lnSpc>
                <a:spcPct val="90000"/>
              </a:lnSpc>
            </a:pPr>
            <a:r>
              <a:rPr lang="en-US" dirty="0"/>
              <a:t>A flawed implementation of the </a:t>
            </a:r>
            <a:r>
              <a:rPr lang="en-US" dirty="0">
                <a:latin typeface="Courier New" panose="02070309020205020404" pitchFamily="49" charset="0"/>
              </a:rPr>
              <a:t>equals</a:t>
            </a:r>
            <a:r>
              <a:rPr lang="en-US" dirty="0"/>
              <a:t> method:</a:t>
            </a:r>
          </a:p>
          <a:p>
            <a:pPr lvl="1">
              <a:lnSpc>
                <a:spcPct val="80000"/>
              </a:lnSpc>
              <a:buFont typeface="Wingdings" panose="05000000000000000000" pitchFamily="2" charset="2"/>
              <a:buNone/>
            </a:pPr>
            <a:endParaRPr lang="en-US" sz="800" dirty="0">
              <a:solidFill>
                <a:srgbClr val="800000"/>
              </a:solidFill>
              <a:latin typeface="Courier New" panose="02070309020205020404" pitchFamily="49" charset="0"/>
            </a:endParaRPr>
          </a:p>
          <a:p>
            <a:pPr lvl="1">
              <a:lnSpc>
                <a:spcPct val="80000"/>
              </a:lnSpc>
              <a:buFont typeface="Wingdings" panose="05000000000000000000" pitchFamily="2" charset="2"/>
              <a:buNone/>
            </a:pPr>
            <a:r>
              <a:rPr lang="en-US" dirty="0">
                <a:solidFill>
                  <a:srgbClr val="800000"/>
                </a:solidFill>
                <a:latin typeface="Courier New" panose="02070309020205020404" pitchFamily="49" charset="0"/>
              </a:rPr>
              <a:t>	public </a:t>
            </a:r>
            <a:r>
              <a:rPr lang="en-US" dirty="0" err="1">
                <a:solidFill>
                  <a:srgbClr val="800000"/>
                </a:solidFill>
                <a:latin typeface="Courier New" panose="02070309020205020404" pitchFamily="49" charset="0"/>
              </a:rPr>
              <a:t>boolean</a:t>
            </a:r>
            <a:r>
              <a:rPr lang="en-US" dirty="0">
                <a:solidFill>
                  <a:srgbClr val="800000"/>
                </a:solidFill>
                <a:latin typeface="Courier New" panose="02070309020205020404" pitchFamily="49" charset="0"/>
              </a:rPr>
              <a:t> equals(Point other) {</a:t>
            </a:r>
          </a:p>
          <a:p>
            <a:pPr lvl="1">
              <a:lnSpc>
                <a:spcPct val="80000"/>
              </a:lnSpc>
              <a:buFont typeface="Wingdings" panose="05000000000000000000" pitchFamily="2" charset="2"/>
              <a:buNone/>
            </a:pPr>
            <a:r>
              <a:rPr lang="en-US" dirty="0">
                <a:solidFill>
                  <a:srgbClr val="800000"/>
                </a:solidFill>
                <a:latin typeface="Courier New" panose="02070309020205020404" pitchFamily="49" charset="0"/>
              </a:rPr>
              <a:t>	    if (x == </a:t>
            </a:r>
            <a:r>
              <a:rPr lang="en-US" dirty="0" err="1">
                <a:solidFill>
                  <a:srgbClr val="800000"/>
                </a:solidFill>
                <a:latin typeface="Courier New" panose="02070309020205020404" pitchFamily="49" charset="0"/>
              </a:rPr>
              <a:t>other.x</a:t>
            </a:r>
            <a:r>
              <a:rPr lang="en-US" dirty="0">
                <a:solidFill>
                  <a:srgbClr val="800000"/>
                </a:solidFill>
                <a:latin typeface="Courier New" panose="02070309020205020404" pitchFamily="49" charset="0"/>
              </a:rPr>
              <a:t> &amp;&amp; y == </a:t>
            </a:r>
            <a:r>
              <a:rPr lang="en-US" dirty="0" err="1">
                <a:solidFill>
                  <a:srgbClr val="800000"/>
                </a:solidFill>
                <a:latin typeface="Courier New" panose="02070309020205020404" pitchFamily="49" charset="0"/>
              </a:rPr>
              <a:t>other.y</a:t>
            </a:r>
            <a:r>
              <a:rPr lang="en-US" dirty="0">
                <a:solidFill>
                  <a:srgbClr val="800000"/>
                </a:solidFill>
                <a:latin typeface="Courier New" panose="02070309020205020404" pitchFamily="49" charset="0"/>
              </a:rPr>
              <a:t>) {</a:t>
            </a:r>
          </a:p>
          <a:p>
            <a:pPr lvl="1">
              <a:lnSpc>
                <a:spcPct val="80000"/>
              </a:lnSpc>
              <a:buFont typeface="Wingdings" panose="05000000000000000000" pitchFamily="2" charset="2"/>
              <a:buNone/>
            </a:pPr>
            <a:r>
              <a:rPr lang="en-US" dirty="0">
                <a:solidFill>
                  <a:srgbClr val="800000"/>
                </a:solidFill>
                <a:latin typeface="Courier New" panose="02070309020205020404" pitchFamily="49" charset="0"/>
              </a:rPr>
              <a:t>	        return true;</a:t>
            </a:r>
          </a:p>
          <a:p>
            <a:pPr lvl="1">
              <a:lnSpc>
                <a:spcPct val="80000"/>
              </a:lnSpc>
              <a:buFont typeface="Wingdings" panose="05000000000000000000" pitchFamily="2" charset="2"/>
              <a:buNone/>
            </a:pPr>
            <a:r>
              <a:rPr lang="en-US" dirty="0">
                <a:solidFill>
                  <a:srgbClr val="800000"/>
                </a:solidFill>
                <a:latin typeface="Courier New" panose="02070309020205020404" pitchFamily="49" charset="0"/>
              </a:rPr>
              <a:t>	    } else {</a:t>
            </a:r>
          </a:p>
          <a:p>
            <a:pPr lvl="1">
              <a:lnSpc>
                <a:spcPct val="80000"/>
              </a:lnSpc>
              <a:buFont typeface="Wingdings" panose="05000000000000000000" pitchFamily="2" charset="2"/>
              <a:buNone/>
            </a:pPr>
            <a:r>
              <a:rPr lang="en-US" dirty="0">
                <a:solidFill>
                  <a:srgbClr val="800000"/>
                </a:solidFill>
                <a:latin typeface="Courier New" panose="02070309020205020404" pitchFamily="49" charset="0"/>
              </a:rPr>
              <a:t>	        return false;</a:t>
            </a:r>
          </a:p>
          <a:p>
            <a:pPr lvl="1">
              <a:lnSpc>
                <a:spcPct val="80000"/>
              </a:lnSpc>
              <a:buFont typeface="Wingdings" panose="05000000000000000000" pitchFamily="2" charset="2"/>
              <a:buNone/>
            </a:pPr>
            <a:r>
              <a:rPr lang="en-US" dirty="0">
                <a:solidFill>
                  <a:srgbClr val="800000"/>
                </a:solidFill>
                <a:latin typeface="Courier New" panose="02070309020205020404" pitchFamily="49" charset="0"/>
              </a:rPr>
              <a:t>	    }</a:t>
            </a:r>
          </a:p>
          <a:p>
            <a:pPr lvl="1">
              <a:lnSpc>
                <a:spcPct val="80000"/>
              </a:lnSpc>
              <a:buFont typeface="Wingdings" panose="05000000000000000000" pitchFamily="2" charset="2"/>
              <a:buNone/>
            </a:pPr>
            <a:r>
              <a:rPr lang="en-US" dirty="0">
                <a:solidFill>
                  <a:srgbClr val="800000"/>
                </a:solidFill>
                <a:latin typeface="Courier New" panose="02070309020205020404" pitchFamily="49" charset="0"/>
              </a:rPr>
              <a:t>	}</a:t>
            </a:r>
          </a:p>
          <a:p>
            <a:pPr lvl="1">
              <a:lnSpc>
                <a:spcPct val="90000"/>
              </a:lnSpc>
            </a:pPr>
            <a:endParaRPr lang="en-US" dirty="0"/>
          </a:p>
        </p:txBody>
      </p:sp>
    </p:spTree>
    <p:extLst>
      <p:ext uri="{BB962C8B-B14F-4D97-AF65-F5344CB8AC3E}">
        <p14:creationId xmlns:p14="http://schemas.microsoft.com/office/powerpoint/2010/main" val="31621008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940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940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49401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94019">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494019">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494019">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494019">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494019">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494019">
                                            <p:txEl>
                                              <p:pRg st="11" end="1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494019">
                                            <p:txEl>
                                              <p:pRg st="12" end="1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49401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4019"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42" name="Rectangle 2"/>
          <p:cNvSpPr>
            <a:spLocks noGrp="1" noChangeArrowheads="1"/>
          </p:cNvSpPr>
          <p:nvPr>
            <p:ph type="title"/>
          </p:nvPr>
        </p:nvSpPr>
        <p:spPr/>
        <p:txBody>
          <a:bodyPr/>
          <a:lstStyle/>
          <a:p>
            <a:r>
              <a:rPr lang="en-US" dirty="0"/>
              <a:t>Flaws in </a:t>
            </a:r>
            <a:r>
              <a:rPr lang="en-US" dirty="0">
                <a:latin typeface="Courier New" panose="02070309020205020404" pitchFamily="49" charset="0"/>
                <a:cs typeface="Courier New" panose="02070309020205020404" pitchFamily="49" charset="0"/>
              </a:rPr>
              <a:t>equals() </a:t>
            </a:r>
            <a:r>
              <a:rPr lang="en-US" dirty="0"/>
              <a:t>method</a:t>
            </a:r>
          </a:p>
        </p:txBody>
      </p:sp>
      <p:sp>
        <p:nvSpPr>
          <p:cNvPr id="1495043" name="Rectangle 3"/>
          <p:cNvSpPr>
            <a:spLocks noGrp="1" noChangeArrowheads="1"/>
          </p:cNvSpPr>
          <p:nvPr>
            <p:ph idx="1"/>
          </p:nvPr>
        </p:nvSpPr>
        <p:spPr/>
        <p:txBody>
          <a:bodyPr/>
          <a:lstStyle/>
          <a:p>
            <a:r>
              <a:rPr lang="en-US" dirty="0"/>
              <a:t>It should be legal to compare a </a:t>
            </a:r>
            <a:r>
              <a:rPr lang="en-US" dirty="0">
                <a:latin typeface="Courier New" panose="02070309020205020404" pitchFamily="49" charset="0"/>
              </a:rPr>
              <a:t>Point</a:t>
            </a:r>
            <a:r>
              <a:rPr lang="en-US" dirty="0"/>
              <a:t> to any object</a:t>
            </a:r>
            <a:br>
              <a:rPr lang="en-US" dirty="0"/>
            </a:br>
            <a:r>
              <a:rPr lang="en-US" dirty="0"/>
              <a:t>(not just other </a:t>
            </a:r>
            <a:r>
              <a:rPr lang="en-US" dirty="0">
                <a:latin typeface="Courier New" panose="02070309020205020404" pitchFamily="49" charset="0"/>
              </a:rPr>
              <a:t>Point</a:t>
            </a:r>
            <a:r>
              <a:rPr lang="en-US" dirty="0"/>
              <a:t> objects):</a:t>
            </a:r>
          </a:p>
          <a:p>
            <a:pPr lvl="1">
              <a:lnSpc>
                <a:spcPct val="80000"/>
              </a:lnSpc>
              <a:buFont typeface="Wingdings" panose="05000000000000000000" pitchFamily="2" charset="2"/>
              <a:buNone/>
            </a:pPr>
            <a:endParaRPr lang="en-US" sz="800" dirty="0">
              <a:latin typeface="Courier New" panose="02070309020205020404" pitchFamily="49" charset="0"/>
            </a:endParaRPr>
          </a:p>
          <a:p>
            <a:pPr lvl="1">
              <a:lnSpc>
                <a:spcPct val="80000"/>
              </a:lnSpc>
              <a:buFont typeface="Wingdings" panose="05000000000000000000" pitchFamily="2" charset="2"/>
              <a:buNone/>
            </a:pPr>
            <a:r>
              <a:rPr lang="en-US" b="1" dirty="0">
                <a:solidFill>
                  <a:srgbClr val="008080"/>
                </a:solidFill>
                <a:latin typeface="Courier New" panose="02070309020205020404" pitchFamily="49" charset="0"/>
              </a:rPr>
              <a:t>	// this should be allowed</a:t>
            </a:r>
          </a:p>
          <a:p>
            <a:pPr lvl="1">
              <a:lnSpc>
                <a:spcPct val="80000"/>
              </a:lnSpc>
              <a:buFont typeface="Wingdings" panose="05000000000000000000" pitchFamily="2" charset="2"/>
              <a:buNone/>
            </a:pPr>
            <a:r>
              <a:rPr lang="en-US" dirty="0">
                <a:latin typeface="Courier New" panose="02070309020205020404" pitchFamily="49" charset="0"/>
              </a:rPr>
              <a:t>	Point p = new Point(7, 2);</a:t>
            </a:r>
          </a:p>
          <a:p>
            <a:pPr lvl="1">
              <a:lnSpc>
                <a:spcPct val="80000"/>
              </a:lnSpc>
              <a:buFont typeface="Wingdings" panose="05000000000000000000" pitchFamily="2" charset="2"/>
              <a:buNone/>
            </a:pPr>
            <a:r>
              <a:rPr lang="en-US" dirty="0">
                <a:latin typeface="Courier New" panose="02070309020205020404" pitchFamily="49" charset="0"/>
              </a:rPr>
              <a:t>	if (</a:t>
            </a:r>
            <a:r>
              <a:rPr lang="en-US" b="1" dirty="0" err="1">
                <a:latin typeface="Courier New" panose="02070309020205020404" pitchFamily="49" charset="0"/>
              </a:rPr>
              <a:t>p.equals</a:t>
            </a:r>
            <a:r>
              <a:rPr lang="en-US" b="1" dirty="0">
                <a:latin typeface="Courier New" panose="02070309020205020404" pitchFamily="49" charset="0"/>
              </a:rPr>
              <a:t>("hello")</a:t>
            </a:r>
            <a:r>
              <a:rPr lang="en-US" dirty="0">
                <a:latin typeface="Courier New" panose="02070309020205020404" pitchFamily="49" charset="0"/>
              </a:rPr>
              <a:t>) {   </a:t>
            </a:r>
            <a:r>
              <a:rPr lang="en-US" b="1" dirty="0">
                <a:solidFill>
                  <a:srgbClr val="008080"/>
                </a:solidFill>
                <a:latin typeface="Courier New" panose="02070309020205020404" pitchFamily="49" charset="0"/>
              </a:rPr>
              <a:t>// false</a:t>
            </a:r>
          </a:p>
          <a:p>
            <a:pPr lvl="1">
              <a:lnSpc>
                <a:spcPct val="80000"/>
              </a:lnSpc>
              <a:buFont typeface="Wingdings" panose="05000000000000000000" pitchFamily="2" charset="2"/>
              <a:buNone/>
            </a:pPr>
            <a:r>
              <a:rPr lang="en-US" dirty="0">
                <a:latin typeface="Courier New" panose="02070309020205020404" pitchFamily="49" charset="0"/>
              </a:rPr>
              <a:t>	    ...</a:t>
            </a:r>
          </a:p>
          <a:p>
            <a:pPr lvl="1">
              <a:lnSpc>
                <a:spcPct val="80000"/>
              </a:lnSpc>
              <a:buFont typeface="Wingdings" panose="05000000000000000000" pitchFamily="2" charset="2"/>
              <a:buNone/>
            </a:pPr>
            <a:endParaRPr lang="en-US" dirty="0">
              <a:latin typeface="Courier New" panose="02070309020205020404" pitchFamily="49" charset="0"/>
            </a:endParaRPr>
          </a:p>
          <a:p>
            <a:pPr lvl="1">
              <a:lnSpc>
                <a:spcPct val="80000"/>
              </a:lnSpc>
            </a:pPr>
            <a:r>
              <a:rPr lang="en-US" dirty="0">
                <a:latin typeface="Courier New" panose="02070309020205020404" pitchFamily="49" charset="0"/>
              </a:rPr>
              <a:t>equals</a:t>
            </a:r>
            <a:r>
              <a:rPr lang="en-US" dirty="0"/>
              <a:t> should always return false if a non-</a:t>
            </a:r>
            <a:r>
              <a:rPr lang="en-US" dirty="0">
                <a:latin typeface="Courier New" panose="02070309020205020404" pitchFamily="49" charset="0"/>
              </a:rPr>
              <a:t>Point</a:t>
            </a:r>
            <a:r>
              <a:rPr lang="en-US" dirty="0"/>
              <a:t> is passed.</a:t>
            </a:r>
          </a:p>
        </p:txBody>
      </p:sp>
    </p:spTree>
    <p:extLst>
      <p:ext uri="{BB962C8B-B14F-4D97-AF65-F5344CB8AC3E}">
        <p14:creationId xmlns:p14="http://schemas.microsoft.com/office/powerpoint/2010/main" val="185905466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7090" name="Rectangle 2"/>
          <p:cNvSpPr>
            <a:spLocks noGrp="1" noChangeArrowheads="1"/>
          </p:cNvSpPr>
          <p:nvPr>
            <p:ph type="title"/>
          </p:nvPr>
        </p:nvSpPr>
        <p:spPr/>
        <p:txBody>
          <a:bodyPr/>
          <a:lstStyle/>
          <a:p>
            <a:r>
              <a:rPr lang="en-US"/>
              <a:t>Another flawed version</a:t>
            </a:r>
          </a:p>
        </p:txBody>
      </p:sp>
      <p:sp>
        <p:nvSpPr>
          <p:cNvPr id="1497091" name="Rectangle 3"/>
          <p:cNvSpPr>
            <a:spLocks noGrp="1" noChangeArrowheads="1"/>
          </p:cNvSpPr>
          <p:nvPr>
            <p:ph idx="1"/>
          </p:nvPr>
        </p:nvSpPr>
        <p:spPr/>
        <p:txBody>
          <a:bodyPr/>
          <a:lstStyle/>
          <a:p>
            <a:pPr>
              <a:lnSpc>
                <a:spcPct val="80000"/>
              </a:lnSpc>
            </a:pPr>
            <a:r>
              <a:rPr lang="en-US"/>
              <a:t>Another flawed </a:t>
            </a:r>
            <a:r>
              <a:rPr lang="en-US">
                <a:latin typeface="Courier New" panose="02070309020205020404" pitchFamily="49" charset="0"/>
              </a:rPr>
              <a:t>equals</a:t>
            </a:r>
            <a:r>
              <a:rPr lang="en-US"/>
              <a:t> implementation:</a:t>
            </a:r>
          </a:p>
          <a:p>
            <a:pPr lvl="1">
              <a:lnSpc>
                <a:spcPct val="80000"/>
              </a:lnSpc>
              <a:buFont typeface="Wingdings" panose="05000000000000000000" pitchFamily="2" charset="2"/>
              <a:buNone/>
            </a:pPr>
            <a:endParaRPr lang="en-US" sz="800">
              <a:latin typeface="Courier New" panose="02070309020205020404" pitchFamily="49" charset="0"/>
            </a:endParaRPr>
          </a:p>
          <a:p>
            <a:pPr lvl="1">
              <a:lnSpc>
                <a:spcPct val="70000"/>
              </a:lnSpc>
              <a:buFont typeface="Wingdings" panose="05000000000000000000" pitchFamily="2" charset="2"/>
              <a:buNone/>
            </a:pPr>
            <a:r>
              <a:rPr lang="en-US">
                <a:solidFill>
                  <a:srgbClr val="800000"/>
                </a:solidFill>
                <a:latin typeface="Courier New" panose="02070309020205020404" pitchFamily="49" charset="0"/>
              </a:rPr>
              <a:t>	public boolean equals(Object o) {</a:t>
            </a:r>
          </a:p>
          <a:p>
            <a:pPr lvl="1">
              <a:lnSpc>
                <a:spcPct val="70000"/>
              </a:lnSpc>
              <a:buFont typeface="Wingdings" panose="05000000000000000000" pitchFamily="2" charset="2"/>
              <a:buNone/>
            </a:pPr>
            <a:r>
              <a:rPr lang="en-US">
                <a:solidFill>
                  <a:srgbClr val="800000"/>
                </a:solidFill>
                <a:latin typeface="Courier New" panose="02070309020205020404" pitchFamily="49" charset="0"/>
              </a:rPr>
              <a:t>	    return x == o.x &amp;&amp; y == o.y;</a:t>
            </a:r>
          </a:p>
          <a:p>
            <a:pPr lvl="1">
              <a:lnSpc>
                <a:spcPct val="70000"/>
              </a:lnSpc>
              <a:buFont typeface="Wingdings" panose="05000000000000000000" pitchFamily="2" charset="2"/>
              <a:buNone/>
            </a:pPr>
            <a:r>
              <a:rPr lang="en-US">
                <a:solidFill>
                  <a:srgbClr val="800000"/>
                </a:solidFill>
                <a:latin typeface="Courier New" panose="02070309020205020404" pitchFamily="49" charset="0"/>
              </a:rPr>
              <a:t>	}</a:t>
            </a:r>
          </a:p>
          <a:p>
            <a:pPr lvl="1">
              <a:lnSpc>
                <a:spcPct val="70000"/>
              </a:lnSpc>
              <a:buFont typeface="Wingdings" panose="05000000000000000000" pitchFamily="2" charset="2"/>
              <a:buNone/>
            </a:pPr>
            <a:endParaRPr lang="en-US">
              <a:solidFill>
                <a:srgbClr val="800000"/>
              </a:solidFill>
              <a:latin typeface="Courier New" panose="02070309020205020404" pitchFamily="49" charset="0"/>
            </a:endParaRPr>
          </a:p>
          <a:p>
            <a:pPr lvl="1">
              <a:lnSpc>
                <a:spcPct val="80000"/>
              </a:lnSpc>
            </a:pPr>
            <a:endParaRPr lang="en-US" sz="800">
              <a:solidFill>
                <a:srgbClr val="800000"/>
              </a:solidFill>
            </a:endParaRPr>
          </a:p>
          <a:p>
            <a:pPr>
              <a:lnSpc>
                <a:spcPct val="80000"/>
              </a:lnSpc>
            </a:pPr>
            <a:r>
              <a:rPr lang="en-US"/>
              <a:t>It does not compile:</a:t>
            </a:r>
          </a:p>
          <a:p>
            <a:pPr lvl="1">
              <a:lnSpc>
                <a:spcPct val="70000"/>
              </a:lnSpc>
              <a:buFont typeface="Wingdings" panose="05000000000000000000" pitchFamily="2" charset="2"/>
              <a:buNone/>
            </a:pPr>
            <a:endParaRPr lang="en-US" sz="800">
              <a:latin typeface="Courier New" panose="02070309020205020404" pitchFamily="49" charset="0"/>
            </a:endParaRPr>
          </a:p>
          <a:p>
            <a:pPr lvl="1">
              <a:lnSpc>
                <a:spcPct val="70000"/>
              </a:lnSpc>
              <a:buFont typeface="Wingdings" panose="05000000000000000000" pitchFamily="2" charset="2"/>
              <a:buNone/>
            </a:pPr>
            <a:r>
              <a:rPr lang="en-US">
                <a:latin typeface="Courier New" panose="02070309020205020404" pitchFamily="49" charset="0"/>
              </a:rPr>
              <a:t>Point.java:36: cannot find symbol</a:t>
            </a:r>
          </a:p>
          <a:p>
            <a:pPr lvl="1">
              <a:lnSpc>
                <a:spcPct val="70000"/>
              </a:lnSpc>
              <a:buFont typeface="Wingdings" panose="05000000000000000000" pitchFamily="2" charset="2"/>
              <a:buNone/>
            </a:pPr>
            <a:r>
              <a:rPr lang="en-US">
                <a:latin typeface="Courier New" panose="02070309020205020404" pitchFamily="49" charset="0"/>
              </a:rPr>
              <a:t>symbol  : variable x</a:t>
            </a:r>
          </a:p>
          <a:p>
            <a:pPr lvl="1">
              <a:lnSpc>
                <a:spcPct val="70000"/>
              </a:lnSpc>
              <a:buFont typeface="Wingdings" panose="05000000000000000000" pitchFamily="2" charset="2"/>
              <a:buNone/>
            </a:pPr>
            <a:r>
              <a:rPr lang="en-US">
                <a:latin typeface="Courier New" panose="02070309020205020404" pitchFamily="49" charset="0"/>
              </a:rPr>
              <a:t>location: class java.lang.Object</a:t>
            </a:r>
          </a:p>
          <a:p>
            <a:pPr lvl="1">
              <a:lnSpc>
                <a:spcPct val="70000"/>
              </a:lnSpc>
              <a:buFont typeface="Wingdings" panose="05000000000000000000" pitchFamily="2" charset="2"/>
              <a:buNone/>
            </a:pPr>
            <a:r>
              <a:rPr lang="en-US">
                <a:latin typeface="Courier New" panose="02070309020205020404" pitchFamily="49" charset="0"/>
              </a:rPr>
              <a:t>return x == </a:t>
            </a:r>
            <a:r>
              <a:rPr lang="en-US">
                <a:solidFill>
                  <a:srgbClr val="A50021"/>
                </a:solidFill>
                <a:latin typeface="Courier New" panose="02070309020205020404" pitchFamily="49" charset="0"/>
              </a:rPr>
              <a:t>o.x</a:t>
            </a:r>
            <a:r>
              <a:rPr lang="en-US">
                <a:latin typeface="Courier New" panose="02070309020205020404" pitchFamily="49" charset="0"/>
              </a:rPr>
              <a:t> &amp;&amp; y == </a:t>
            </a:r>
            <a:r>
              <a:rPr lang="en-US">
                <a:solidFill>
                  <a:srgbClr val="A50021"/>
                </a:solidFill>
                <a:latin typeface="Courier New" panose="02070309020205020404" pitchFamily="49" charset="0"/>
              </a:rPr>
              <a:t>o.y</a:t>
            </a:r>
            <a:r>
              <a:rPr lang="en-US">
                <a:latin typeface="Courier New" panose="02070309020205020404" pitchFamily="49" charset="0"/>
              </a:rPr>
              <a:t>;</a:t>
            </a:r>
          </a:p>
          <a:p>
            <a:pPr lvl="1">
              <a:lnSpc>
                <a:spcPct val="70000"/>
              </a:lnSpc>
              <a:buFont typeface="Wingdings" panose="05000000000000000000" pitchFamily="2" charset="2"/>
              <a:buNone/>
            </a:pPr>
            <a:r>
              <a:rPr lang="en-US">
                <a:latin typeface="Courier New" panose="02070309020205020404" pitchFamily="49" charset="0"/>
              </a:rPr>
              <a:t>             ^</a:t>
            </a:r>
          </a:p>
          <a:p>
            <a:pPr lvl="1"/>
            <a:endParaRPr lang="en-US"/>
          </a:p>
          <a:p>
            <a:pPr lvl="1">
              <a:lnSpc>
                <a:spcPct val="110000"/>
              </a:lnSpc>
            </a:pPr>
            <a:r>
              <a:rPr lang="en-US"/>
              <a:t>The compiler is saying,</a:t>
            </a:r>
            <a:br>
              <a:rPr lang="en-US"/>
            </a:br>
            <a:r>
              <a:rPr lang="en-US"/>
              <a:t>"</a:t>
            </a:r>
            <a:r>
              <a:rPr lang="en-US">
                <a:latin typeface="Courier New" panose="02070309020205020404" pitchFamily="49" charset="0"/>
              </a:rPr>
              <a:t>o</a:t>
            </a:r>
            <a:r>
              <a:rPr lang="en-US"/>
              <a:t> could be any object. Not every object has an </a:t>
            </a:r>
            <a:r>
              <a:rPr lang="en-US">
                <a:latin typeface="Courier New" panose="02070309020205020404" pitchFamily="49" charset="0"/>
              </a:rPr>
              <a:t>x</a:t>
            </a:r>
            <a:r>
              <a:rPr lang="en-US"/>
              <a:t> field."</a:t>
            </a:r>
          </a:p>
        </p:txBody>
      </p:sp>
    </p:spTree>
    <p:extLst>
      <p:ext uri="{BB962C8B-B14F-4D97-AF65-F5344CB8AC3E}">
        <p14:creationId xmlns:p14="http://schemas.microsoft.com/office/powerpoint/2010/main" val="24887569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970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97091">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497091">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497091">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497091">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497091">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497091">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497091">
                                            <p:txEl>
                                              <p:pRg st="11" end="1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497091">
                                            <p:txEl>
                                              <p:pRg st="12" end="1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497091">
                                            <p:txEl>
                                              <p:pRg st="13" end="1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497091">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7091"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8114" name="Rectangle 2"/>
          <p:cNvSpPr>
            <a:spLocks noGrp="1" noChangeArrowheads="1"/>
          </p:cNvSpPr>
          <p:nvPr>
            <p:ph type="title"/>
          </p:nvPr>
        </p:nvSpPr>
        <p:spPr/>
        <p:txBody>
          <a:bodyPr/>
          <a:lstStyle/>
          <a:p>
            <a:r>
              <a:rPr lang="en-US"/>
              <a:t>Type-casting objects</a:t>
            </a:r>
          </a:p>
        </p:txBody>
      </p:sp>
      <p:sp>
        <p:nvSpPr>
          <p:cNvPr id="1498115" name="Rectangle 3"/>
          <p:cNvSpPr>
            <a:spLocks noGrp="1" noChangeArrowheads="1"/>
          </p:cNvSpPr>
          <p:nvPr>
            <p:ph idx="1"/>
          </p:nvPr>
        </p:nvSpPr>
        <p:spPr/>
        <p:txBody>
          <a:bodyPr/>
          <a:lstStyle/>
          <a:p>
            <a:pPr>
              <a:lnSpc>
                <a:spcPct val="90000"/>
              </a:lnSpc>
            </a:pPr>
            <a:r>
              <a:rPr lang="en-US" dirty="0"/>
              <a:t>Solution: </a:t>
            </a:r>
            <a:r>
              <a:rPr lang="en-US" i="1" dirty="0"/>
              <a:t>Type-cast</a:t>
            </a:r>
            <a:r>
              <a:rPr lang="en-US" dirty="0"/>
              <a:t> the object parameter to a </a:t>
            </a:r>
            <a:r>
              <a:rPr lang="en-US" dirty="0">
                <a:latin typeface="Courier New" panose="02070309020205020404" pitchFamily="49" charset="0"/>
              </a:rPr>
              <a:t>Point</a:t>
            </a:r>
            <a:r>
              <a:rPr lang="en-US" dirty="0"/>
              <a:t>.</a:t>
            </a:r>
            <a:endParaRPr lang="en-US" sz="1200" dirty="0"/>
          </a:p>
          <a:p>
            <a:pPr lvl="1">
              <a:lnSpc>
                <a:spcPct val="80000"/>
              </a:lnSpc>
              <a:buFont typeface="Wingdings" panose="05000000000000000000" pitchFamily="2" charset="2"/>
              <a:buNone/>
            </a:pPr>
            <a:endParaRPr lang="en-US" sz="800" dirty="0">
              <a:latin typeface="Courier New" panose="02070309020205020404" pitchFamily="49" charset="0"/>
            </a:endParaRPr>
          </a:p>
          <a:p>
            <a:pPr lvl="1">
              <a:lnSpc>
                <a:spcPct val="80000"/>
              </a:lnSpc>
              <a:buFont typeface="Wingdings" panose="05000000000000000000" pitchFamily="2" charset="2"/>
              <a:buNone/>
            </a:pPr>
            <a:r>
              <a:rPr lang="en-US" dirty="0">
                <a:latin typeface="Courier New" panose="02070309020205020404" pitchFamily="49" charset="0"/>
              </a:rPr>
              <a:t>	public </a:t>
            </a:r>
            <a:r>
              <a:rPr lang="en-US" dirty="0" err="1">
                <a:latin typeface="Courier New" panose="02070309020205020404" pitchFamily="49" charset="0"/>
              </a:rPr>
              <a:t>boolean</a:t>
            </a:r>
            <a:r>
              <a:rPr lang="en-US" dirty="0">
                <a:latin typeface="Courier New" panose="02070309020205020404" pitchFamily="49" charset="0"/>
              </a:rPr>
              <a:t> equals(Object o) {</a:t>
            </a:r>
          </a:p>
          <a:p>
            <a:pPr lvl="1">
              <a:lnSpc>
                <a:spcPct val="80000"/>
              </a:lnSpc>
              <a:buFont typeface="Wingdings" panose="05000000000000000000" pitchFamily="2" charset="2"/>
              <a:buNone/>
            </a:pPr>
            <a:r>
              <a:rPr lang="en-US" b="1" dirty="0">
                <a:solidFill>
                  <a:srgbClr val="003399"/>
                </a:solidFill>
                <a:latin typeface="Courier New" panose="02070309020205020404" pitchFamily="49" charset="0"/>
              </a:rPr>
              <a:t>	    Point other = (Point) o;</a:t>
            </a:r>
          </a:p>
          <a:p>
            <a:pPr lvl="1">
              <a:lnSpc>
                <a:spcPct val="80000"/>
              </a:lnSpc>
              <a:buFont typeface="Wingdings" panose="05000000000000000000" pitchFamily="2" charset="2"/>
              <a:buNone/>
            </a:pPr>
            <a:r>
              <a:rPr lang="en-US" dirty="0">
                <a:latin typeface="Courier New" panose="02070309020205020404" pitchFamily="49" charset="0"/>
              </a:rPr>
              <a:t>	    return x == </a:t>
            </a:r>
            <a:r>
              <a:rPr lang="en-US" dirty="0" err="1">
                <a:latin typeface="Courier New" panose="02070309020205020404" pitchFamily="49" charset="0"/>
              </a:rPr>
              <a:t>other.x</a:t>
            </a:r>
            <a:r>
              <a:rPr lang="en-US" dirty="0">
                <a:latin typeface="Courier New" panose="02070309020205020404" pitchFamily="49" charset="0"/>
              </a:rPr>
              <a:t> &amp;&amp; y == </a:t>
            </a:r>
            <a:r>
              <a:rPr lang="en-US" dirty="0" err="1">
                <a:latin typeface="Courier New" panose="02070309020205020404" pitchFamily="49" charset="0"/>
              </a:rPr>
              <a:t>other.y</a:t>
            </a:r>
            <a:r>
              <a:rPr lang="en-US" dirty="0">
                <a:latin typeface="Courier New" panose="02070309020205020404" pitchFamily="49" charset="0"/>
              </a:rPr>
              <a:t>;</a:t>
            </a:r>
          </a:p>
          <a:p>
            <a:pPr lvl="1">
              <a:lnSpc>
                <a:spcPct val="80000"/>
              </a:lnSpc>
              <a:buFont typeface="Wingdings" panose="05000000000000000000" pitchFamily="2" charset="2"/>
              <a:buNone/>
            </a:pPr>
            <a:r>
              <a:rPr lang="en-US" dirty="0">
                <a:latin typeface="Courier New" panose="02070309020205020404" pitchFamily="49" charset="0"/>
              </a:rPr>
              <a:t>	}</a:t>
            </a:r>
            <a:endParaRPr lang="en-US" dirty="0"/>
          </a:p>
          <a:p>
            <a:pPr lvl="1">
              <a:lnSpc>
                <a:spcPct val="90000"/>
              </a:lnSpc>
            </a:pPr>
            <a:endParaRPr lang="en-US" dirty="0"/>
          </a:p>
          <a:p>
            <a:pPr>
              <a:lnSpc>
                <a:spcPct val="110000"/>
              </a:lnSpc>
            </a:pPr>
            <a:r>
              <a:rPr lang="en-US" dirty="0"/>
              <a:t>Casting objects is different than casting primitives.</a:t>
            </a:r>
          </a:p>
          <a:p>
            <a:pPr lvl="1">
              <a:lnSpc>
                <a:spcPct val="110000"/>
              </a:lnSpc>
            </a:pPr>
            <a:r>
              <a:rPr lang="en-US" dirty="0"/>
              <a:t>We're really casting an </a:t>
            </a:r>
            <a:r>
              <a:rPr lang="en-US" dirty="0">
                <a:latin typeface="Courier New" panose="02070309020205020404" pitchFamily="49" charset="0"/>
              </a:rPr>
              <a:t>Object</a:t>
            </a:r>
            <a:r>
              <a:rPr lang="en-US" dirty="0"/>
              <a:t> reference into a </a:t>
            </a:r>
            <a:r>
              <a:rPr lang="en-US" dirty="0">
                <a:latin typeface="Courier New" panose="02070309020205020404" pitchFamily="49" charset="0"/>
              </a:rPr>
              <a:t>Point</a:t>
            </a:r>
            <a:r>
              <a:rPr lang="en-US" dirty="0"/>
              <a:t> reference.</a:t>
            </a:r>
          </a:p>
          <a:p>
            <a:pPr lvl="1">
              <a:lnSpc>
                <a:spcPct val="110000"/>
              </a:lnSpc>
            </a:pPr>
            <a:r>
              <a:rPr lang="en-US" dirty="0"/>
              <a:t>We're promising the compiler that </a:t>
            </a:r>
            <a:r>
              <a:rPr lang="en-US" dirty="0">
                <a:latin typeface="Courier New" panose="02070309020205020404" pitchFamily="49" charset="0"/>
              </a:rPr>
              <a:t>o</a:t>
            </a:r>
            <a:r>
              <a:rPr lang="en-US" dirty="0"/>
              <a:t> refers to a </a:t>
            </a:r>
            <a:r>
              <a:rPr lang="en-US" dirty="0">
                <a:latin typeface="Courier New" panose="02070309020205020404" pitchFamily="49" charset="0"/>
              </a:rPr>
              <a:t>Point</a:t>
            </a:r>
            <a:r>
              <a:rPr lang="en-US" dirty="0"/>
              <a:t> object.</a:t>
            </a:r>
          </a:p>
        </p:txBody>
      </p:sp>
    </p:spTree>
    <p:extLst>
      <p:ext uri="{BB962C8B-B14F-4D97-AF65-F5344CB8AC3E}">
        <p14:creationId xmlns:p14="http://schemas.microsoft.com/office/powerpoint/2010/main" val="381429841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9138" name="Rectangle 2"/>
          <p:cNvSpPr>
            <a:spLocks noGrp="1" noChangeArrowheads="1"/>
          </p:cNvSpPr>
          <p:nvPr>
            <p:ph type="title"/>
          </p:nvPr>
        </p:nvSpPr>
        <p:spPr/>
        <p:txBody>
          <a:bodyPr/>
          <a:lstStyle/>
          <a:p>
            <a:r>
              <a:rPr lang="en-US" dirty="0"/>
              <a:t>Casting objects diagram</a:t>
            </a:r>
          </a:p>
        </p:txBody>
      </p:sp>
      <p:sp>
        <p:nvSpPr>
          <p:cNvPr id="1499139" name="Rectangle 3"/>
          <p:cNvSpPr>
            <a:spLocks noGrp="1" noChangeArrowheads="1"/>
          </p:cNvSpPr>
          <p:nvPr>
            <p:ph idx="1"/>
          </p:nvPr>
        </p:nvSpPr>
        <p:spPr/>
        <p:txBody>
          <a:bodyPr/>
          <a:lstStyle/>
          <a:p>
            <a:r>
              <a:rPr lang="en-US" dirty="0"/>
              <a:t>Client code:</a:t>
            </a:r>
          </a:p>
          <a:p>
            <a:pPr lvl="1">
              <a:lnSpc>
                <a:spcPct val="80000"/>
              </a:lnSpc>
              <a:buFont typeface="Wingdings" panose="05000000000000000000" pitchFamily="2" charset="2"/>
              <a:buNone/>
            </a:pPr>
            <a:r>
              <a:rPr lang="en-US" dirty="0">
                <a:latin typeface="Courier New" panose="02070309020205020404" pitchFamily="49" charset="0"/>
              </a:rPr>
              <a:t>	</a:t>
            </a:r>
            <a:r>
              <a:rPr lang="en-US" sz="1800" dirty="0">
                <a:latin typeface="Courier New" panose="02070309020205020404" pitchFamily="49" charset="0"/>
              </a:rPr>
              <a:t>Point p1 = new Point(5, 3);</a:t>
            </a:r>
          </a:p>
          <a:p>
            <a:pPr lvl="1">
              <a:lnSpc>
                <a:spcPct val="80000"/>
              </a:lnSpc>
              <a:buFont typeface="Wingdings" panose="05000000000000000000" pitchFamily="2" charset="2"/>
              <a:buNone/>
            </a:pPr>
            <a:r>
              <a:rPr lang="en-US" sz="1800" dirty="0">
                <a:latin typeface="Courier New" panose="02070309020205020404" pitchFamily="49" charset="0"/>
              </a:rPr>
              <a:t>	Point p2 = new Point(5, 3);</a:t>
            </a:r>
          </a:p>
          <a:p>
            <a:pPr lvl="1">
              <a:lnSpc>
                <a:spcPct val="80000"/>
              </a:lnSpc>
              <a:buFont typeface="Wingdings" panose="05000000000000000000" pitchFamily="2" charset="2"/>
              <a:buNone/>
            </a:pPr>
            <a:r>
              <a:rPr lang="en-US" sz="1800" dirty="0">
                <a:latin typeface="Courier New" panose="02070309020205020404" pitchFamily="49" charset="0"/>
              </a:rPr>
              <a:t>	if (</a:t>
            </a:r>
            <a:r>
              <a:rPr lang="en-US" sz="1800" b="1" dirty="0">
                <a:latin typeface="Courier New" panose="02070309020205020404" pitchFamily="49" charset="0"/>
              </a:rPr>
              <a:t>p1.equals(p2)</a:t>
            </a:r>
            <a:r>
              <a:rPr lang="en-US" sz="1800" dirty="0">
                <a:latin typeface="Courier New" panose="02070309020205020404" pitchFamily="49" charset="0"/>
              </a:rPr>
              <a:t>) {</a:t>
            </a:r>
            <a:endParaRPr lang="en-US" sz="1800" b="1" dirty="0">
              <a:latin typeface="Courier New" panose="02070309020205020404" pitchFamily="49" charset="0"/>
            </a:endParaRPr>
          </a:p>
          <a:p>
            <a:pPr lvl="1">
              <a:lnSpc>
                <a:spcPct val="80000"/>
              </a:lnSpc>
              <a:buFont typeface="Wingdings" panose="05000000000000000000" pitchFamily="2" charset="2"/>
              <a:buNone/>
            </a:pPr>
            <a:r>
              <a:rPr lang="en-US" sz="1800" dirty="0">
                <a:latin typeface="Courier New" panose="02070309020205020404" pitchFamily="49" charset="0"/>
              </a:rPr>
              <a:t>	    </a:t>
            </a:r>
            <a:r>
              <a:rPr lang="en-US" sz="1800" dirty="0" err="1">
                <a:latin typeface="Courier New" panose="02070309020205020404" pitchFamily="49" charset="0"/>
              </a:rPr>
              <a:t>System.out.println</a:t>
            </a:r>
            <a:r>
              <a:rPr lang="en-US" sz="1800" dirty="0">
                <a:latin typeface="Courier New" panose="02070309020205020404" pitchFamily="49" charset="0"/>
              </a:rPr>
              <a:t>("equal");</a:t>
            </a:r>
          </a:p>
          <a:p>
            <a:pPr lvl="1">
              <a:lnSpc>
                <a:spcPct val="80000"/>
              </a:lnSpc>
              <a:buFont typeface="Wingdings" panose="05000000000000000000" pitchFamily="2" charset="2"/>
              <a:buNone/>
            </a:pPr>
            <a:r>
              <a:rPr lang="en-US" sz="1800" dirty="0">
                <a:latin typeface="Courier New" panose="02070309020205020404" pitchFamily="49" charset="0"/>
              </a:rPr>
              <a:t>	}</a:t>
            </a:r>
            <a:endParaRPr lang="en-US" sz="700" dirty="0">
              <a:latin typeface="Courier New" panose="02070309020205020404" pitchFamily="49" charset="0"/>
            </a:endParaRPr>
          </a:p>
        </p:txBody>
      </p:sp>
      <p:sp>
        <p:nvSpPr>
          <p:cNvPr id="1499140" name="Text Box 4"/>
          <p:cNvSpPr txBox="1">
            <a:spLocks noChangeArrowheads="1"/>
          </p:cNvSpPr>
          <p:nvPr/>
        </p:nvSpPr>
        <p:spPr bwMode="auto">
          <a:xfrm>
            <a:off x="2667000" y="5597604"/>
            <a:ext cx="5867400" cy="1107996"/>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0"/>
              </a:spcBef>
              <a:defRPr kumimoji="1" sz="2400">
                <a:solidFill>
                  <a:schemeClr val="tx1"/>
                </a:solidFill>
                <a:latin typeface="Times New Roman" panose="02020603050405020304" pitchFamily="18" charset="0"/>
              </a:defRPr>
            </a:lvl1pPr>
            <a:lvl2pPr marL="114300" eaLnBrk="0" hangingPunct="0">
              <a:spcBef>
                <a:spcPct val="0"/>
              </a:spcBef>
              <a:defRPr kumimoji="1" sz="2400">
                <a:solidFill>
                  <a:schemeClr val="tx1"/>
                </a:solidFill>
                <a:latin typeface="Times New Roman" panose="02020603050405020304" pitchFamily="18" charset="0"/>
              </a:defRPr>
            </a:lvl2pPr>
            <a:lvl3pPr eaLnBrk="0" hangingPunct="0">
              <a:spcBef>
                <a:spcPct val="0"/>
              </a:spcBef>
              <a:defRPr kumimoji="1" sz="2400">
                <a:solidFill>
                  <a:schemeClr val="tx1"/>
                </a:solidFill>
                <a:latin typeface="Times New Roman" panose="02020603050405020304" pitchFamily="18" charset="0"/>
              </a:defRPr>
            </a:lvl3pPr>
            <a:lvl4pPr eaLnBrk="0" hangingPunct="0">
              <a:spcBef>
                <a:spcPct val="0"/>
              </a:spcBef>
              <a:defRPr kumimoji="1" sz="2400">
                <a:solidFill>
                  <a:schemeClr val="tx1"/>
                </a:solidFill>
                <a:latin typeface="Times New Roman" panose="02020603050405020304" pitchFamily="18" charset="0"/>
              </a:defRPr>
            </a:lvl4pPr>
            <a:lvl5pPr eaLnBrk="0" hangingPunct="0">
              <a:spcBef>
                <a:spcPct val="0"/>
              </a:spcBef>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lvl="1" algn="l" eaLnBrk="1" hangingPunct="1">
              <a:buClrTx/>
              <a:buSzTx/>
              <a:buFontTx/>
              <a:buNone/>
            </a:pPr>
            <a:endParaRPr kumimoji="0" lang="en-US" sz="1600" dirty="0">
              <a:latin typeface="Courier New" panose="02070309020205020404" pitchFamily="49" charset="0"/>
            </a:endParaRPr>
          </a:p>
          <a:p>
            <a:pPr lvl="1" algn="l" eaLnBrk="1" hangingPunct="1">
              <a:buClrTx/>
              <a:buSzTx/>
              <a:buFontTx/>
              <a:buNone/>
            </a:pPr>
            <a:endParaRPr kumimoji="0" lang="en-US" sz="1600" dirty="0">
              <a:latin typeface="Courier New" panose="02070309020205020404" pitchFamily="49" charset="0"/>
            </a:endParaRPr>
          </a:p>
          <a:p>
            <a:pPr lvl="1" algn="l" eaLnBrk="1" hangingPunct="1">
              <a:buClrTx/>
              <a:buSzTx/>
              <a:buFontTx/>
              <a:buNone/>
            </a:pPr>
            <a:endParaRPr kumimoji="0" lang="en-US" sz="1600" dirty="0">
              <a:latin typeface="Courier New" panose="02070309020205020404" pitchFamily="49" charset="0"/>
            </a:endParaRPr>
          </a:p>
          <a:p>
            <a:pPr lvl="1" algn="l" eaLnBrk="1" hangingPunct="1">
              <a:buClrTx/>
              <a:buSzTx/>
              <a:buFontTx/>
              <a:buNone/>
            </a:pPr>
            <a:r>
              <a:rPr lang="en-US" sz="1600" dirty="0">
                <a:latin typeface="Courier New" panose="02070309020205020404" pitchFamily="49" charset="0"/>
              </a:rPr>
              <a:t>	   ...</a:t>
            </a:r>
            <a:endParaRPr kumimoji="0" lang="en-US" sz="1600" dirty="0">
              <a:latin typeface="Courier New" panose="02070309020205020404" pitchFamily="49" charset="0"/>
            </a:endParaRPr>
          </a:p>
        </p:txBody>
      </p:sp>
      <p:graphicFrame>
        <p:nvGraphicFramePr>
          <p:cNvPr id="1499141" name="Group 5"/>
          <p:cNvGraphicFramePr>
            <a:graphicFrameLocks noGrp="1"/>
          </p:cNvGraphicFramePr>
          <p:nvPr>
            <p:extLst>
              <p:ext uri="{D42A27DB-BD31-4B8C-83A1-F6EECF244321}">
                <p14:modId xmlns:p14="http://schemas.microsoft.com/office/powerpoint/2010/main" val="2154197950"/>
              </p:ext>
            </p:extLst>
          </p:nvPr>
        </p:nvGraphicFramePr>
        <p:xfrm>
          <a:off x="2755900" y="5750004"/>
          <a:ext cx="2654300" cy="396240"/>
        </p:xfrm>
        <a:graphic>
          <a:graphicData uri="http://schemas.openxmlformats.org/drawingml/2006/table">
            <a:tbl>
              <a:tblPr/>
              <a:tblGrid>
                <a:gridCol w="336550">
                  <a:extLst>
                    <a:ext uri="{9D8B030D-6E8A-4147-A177-3AD203B41FA5}">
                      <a16:colId xmlns="" xmlns:a16="http://schemas.microsoft.com/office/drawing/2014/main" val="20000"/>
                    </a:ext>
                  </a:extLst>
                </a:gridCol>
                <a:gridCol w="685800">
                  <a:extLst>
                    <a:ext uri="{9D8B030D-6E8A-4147-A177-3AD203B41FA5}">
                      <a16:colId xmlns="" xmlns:a16="http://schemas.microsoft.com/office/drawing/2014/main" val="20001"/>
                    </a:ext>
                  </a:extLst>
                </a:gridCol>
                <a:gridCol w="946150">
                  <a:extLst>
                    <a:ext uri="{9D8B030D-6E8A-4147-A177-3AD203B41FA5}">
                      <a16:colId xmlns="" xmlns:a16="http://schemas.microsoft.com/office/drawing/2014/main" val="20002"/>
                    </a:ext>
                  </a:extLst>
                </a:gridCol>
                <a:gridCol w="685800">
                  <a:extLst>
                    <a:ext uri="{9D8B030D-6E8A-4147-A177-3AD203B41FA5}">
                      <a16:colId xmlns="" xmlns:a16="http://schemas.microsoft.com/office/drawing/2014/main" val="20003"/>
                    </a:ext>
                  </a:extLst>
                </a:gridCol>
              </a:tblGrid>
              <a:tr h="363538">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dirty="0">
                          <a:ln>
                            <a:noFill/>
                          </a:ln>
                          <a:solidFill>
                            <a:schemeClr val="tx1"/>
                          </a:solidFill>
                          <a:effectLst/>
                          <a:latin typeface="Courier New" panose="02070309020205020404" pitchFamily="49" charset="0"/>
                          <a:cs typeface="Times New Roman" panose="02020603050405020304" pitchFamily="18" charset="0"/>
                        </a:rPr>
                        <a:t>x</a:t>
                      </a:r>
                    </a:p>
                  </a:txBody>
                  <a:tcPr horzOverflow="overflow">
                    <a:lnL cap="flat">
                      <a:noFill/>
                    </a:lnL>
                    <a:lnR w="12700" cap="flat" cmpd="sng" algn="ctr">
                      <a:solidFill>
                        <a:schemeClr val="tx1"/>
                      </a:solidFill>
                      <a:prstDash val="solid"/>
                      <a:miter lim="800000"/>
                      <a:headEnd type="none" w="med" len="med"/>
                      <a:tailEnd type="none" w="med" len="med"/>
                    </a:lnR>
                    <a:lnT cap="flat">
                      <a:noFill/>
                    </a:lnT>
                    <a:lnB cap="flat">
                      <a:noFill/>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dirty="0">
                          <a:ln>
                            <a:noFill/>
                          </a:ln>
                          <a:solidFill>
                            <a:schemeClr val="tx1"/>
                          </a:solidFill>
                          <a:effectLst/>
                          <a:latin typeface="Courier New" panose="02070309020205020404" pitchFamily="49" charset="0"/>
                          <a:cs typeface="Times New Roman" panose="02020603050405020304" pitchFamily="18" charset="0"/>
                        </a:rPr>
                        <a:t>    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cap="flat">
                      <a:noFill/>
                    </a:lnT>
                    <a:lnB cap="flat">
                      <a:noFill/>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dirty="0">
                          <a:ln>
                            <a:noFill/>
                          </a:ln>
                          <a:solidFill>
                            <a:schemeClr val="tx1"/>
                          </a:solidFill>
                          <a:effectLst/>
                          <a:latin typeface="Verdana" panose="020B0604030504040204" pitchFamily="34" charset="0"/>
                          <a:cs typeface="Times New Roman" panose="02020603050405020304" pitchFamily="18"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499159" name="Group 23"/>
          <p:cNvGraphicFramePr>
            <a:graphicFrameLocks noGrp="1"/>
          </p:cNvGraphicFramePr>
          <p:nvPr>
            <p:extLst>
              <p:ext uri="{D42A27DB-BD31-4B8C-83A1-F6EECF244321}">
                <p14:modId xmlns:p14="http://schemas.microsoft.com/office/powerpoint/2010/main" val="3265352144"/>
              </p:ext>
            </p:extLst>
          </p:nvPr>
        </p:nvGraphicFramePr>
        <p:xfrm>
          <a:off x="552450" y="3898900"/>
          <a:ext cx="1428750" cy="520700"/>
        </p:xfrm>
        <a:graphic>
          <a:graphicData uri="http://schemas.openxmlformats.org/drawingml/2006/table">
            <a:tbl>
              <a:tblPr/>
              <a:tblGrid>
                <a:gridCol w="874713">
                  <a:extLst>
                    <a:ext uri="{9D8B030D-6E8A-4147-A177-3AD203B41FA5}">
                      <a16:colId xmlns="" xmlns:a16="http://schemas.microsoft.com/office/drawing/2014/main" val="20000"/>
                    </a:ext>
                  </a:extLst>
                </a:gridCol>
                <a:gridCol w="554037">
                  <a:extLst>
                    <a:ext uri="{9D8B030D-6E8A-4147-A177-3AD203B41FA5}">
                      <a16:colId xmlns="" xmlns:a16="http://schemas.microsoft.com/office/drawing/2014/main" val="20001"/>
                    </a:ext>
                  </a:extLst>
                </a:gridCol>
              </a:tblGrid>
              <a:tr h="520700">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tr-TR" sz="2000" b="0" i="1" u="none" strike="noStrike" cap="none" normalizeH="0" baseline="0" dirty="0">
                          <a:ln>
                            <a:noFill/>
                          </a:ln>
                          <a:solidFill>
                            <a:schemeClr val="tx1"/>
                          </a:solidFill>
                          <a:effectLst/>
                          <a:latin typeface="Verdana" panose="020B0604030504040204" pitchFamily="34" charset="0"/>
                          <a:cs typeface="Times New Roman" panose="02020603050405020304" pitchFamily="18" charset="0"/>
                        </a:rPr>
                        <a:t>   </a:t>
                      </a:r>
                      <a:r>
                        <a:rPr kumimoji="0" lang="en-US" sz="2000" b="0" i="1" u="none" strike="noStrike" cap="none" normalizeH="0" baseline="0" dirty="0">
                          <a:ln>
                            <a:noFill/>
                          </a:ln>
                          <a:solidFill>
                            <a:schemeClr val="tx1"/>
                          </a:solidFill>
                          <a:effectLst/>
                          <a:latin typeface="Verdana" panose="020B0604030504040204" pitchFamily="34" charset="0"/>
                          <a:cs typeface="Times New Roman" panose="02020603050405020304" pitchFamily="18" charset="0"/>
                        </a:rPr>
                        <a:t>p1</a:t>
                      </a:r>
                    </a:p>
                  </a:txBody>
                  <a:tcPr horzOverflow="overflow">
                    <a:lnL cap="flat">
                      <a:noFill/>
                    </a:lnL>
                    <a:lnR w="12700" cap="flat" cmpd="sng" algn="ctr">
                      <a:solidFill>
                        <a:schemeClr val="tx1"/>
                      </a:solidFill>
                      <a:prstDash val="solid"/>
                      <a:miter lim="800000"/>
                      <a:headEnd type="none" w="med" len="med"/>
                      <a:tailEnd type="none" w="med" len="med"/>
                    </a:lnR>
                    <a:lnT cap="flat">
                      <a:noFill/>
                    </a:lnT>
                    <a:lnB cap="flat">
                      <a:noFill/>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tr-TR" sz="2000" b="0" i="0" u="none" strike="noStrike" cap="none" normalizeH="0" baseline="0" dirty="0">
                        <a:ln>
                          <a:noFill/>
                        </a:ln>
                        <a:solidFill>
                          <a:schemeClr val="tx1"/>
                        </a:solidFill>
                        <a:effectLst/>
                        <a:latin typeface="Verdan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1499169" name="Line 33"/>
          <p:cNvSpPr>
            <a:spLocks noChangeShapeType="1"/>
          </p:cNvSpPr>
          <p:nvPr/>
        </p:nvSpPr>
        <p:spPr bwMode="auto">
          <a:xfrm>
            <a:off x="1981200" y="4159250"/>
            <a:ext cx="685800" cy="0"/>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tr-TR"/>
          </a:p>
        </p:txBody>
      </p:sp>
      <p:graphicFrame>
        <p:nvGraphicFramePr>
          <p:cNvPr id="1499170" name="Group 34"/>
          <p:cNvGraphicFramePr>
            <a:graphicFrameLocks noGrp="1"/>
          </p:cNvGraphicFramePr>
          <p:nvPr>
            <p:extLst>
              <p:ext uri="{D42A27DB-BD31-4B8C-83A1-F6EECF244321}">
                <p14:modId xmlns:p14="http://schemas.microsoft.com/office/powerpoint/2010/main" val="886409696"/>
              </p:ext>
            </p:extLst>
          </p:nvPr>
        </p:nvGraphicFramePr>
        <p:xfrm>
          <a:off x="476250" y="5880100"/>
          <a:ext cx="1428750" cy="520700"/>
        </p:xfrm>
        <a:graphic>
          <a:graphicData uri="http://schemas.openxmlformats.org/drawingml/2006/table">
            <a:tbl>
              <a:tblPr/>
              <a:tblGrid>
                <a:gridCol w="874713">
                  <a:extLst>
                    <a:ext uri="{9D8B030D-6E8A-4147-A177-3AD203B41FA5}">
                      <a16:colId xmlns="" xmlns:a16="http://schemas.microsoft.com/office/drawing/2014/main" val="20000"/>
                    </a:ext>
                  </a:extLst>
                </a:gridCol>
                <a:gridCol w="554037">
                  <a:extLst>
                    <a:ext uri="{9D8B030D-6E8A-4147-A177-3AD203B41FA5}">
                      <a16:colId xmlns="" xmlns:a16="http://schemas.microsoft.com/office/drawing/2014/main" val="20001"/>
                    </a:ext>
                  </a:extLst>
                </a:gridCol>
              </a:tblGrid>
              <a:tr h="520700">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tr-TR" sz="2000" b="0" i="1" u="none" strike="noStrike" cap="none" normalizeH="0" baseline="0" dirty="0">
                          <a:ln>
                            <a:noFill/>
                          </a:ln>
                          <a:solidFill>
                            <a:schemeClr val="tx1"/>
                          </a:solidFill>
                          <a:effectLst/>
                          <a:latin typeface="Verdana" panose="020B0604030504040204" pitchFamily="34" charset="0"/>
                          <a:cs typeface="Times New Roman" panose="02020603050405020304" pitchFamily="18" charset="0"/>
                        </a:rPr>
                        <a:t>   </a:t>
                      </a:r>
                      <a:r>
                        <a:rPr kumimoji="0" lang="en-US" sz="2000" b="0" i="1" u="none" strike="noStrike" cap="none" normalizeH="0" baseline="0" dirty="0">
                          <a:ln>
                            <a:noFill/>
                          </a:ln>
                          <a:solidFill>
                            <a:schemeClr val="tx1"/>
                          </a:solidFill>
                          <a:effectLst/>
                          <a:latin typeface="Verdana" panose="020B0604030504040204" pitchFamily="34" charset="0"/>
                          <a:cs typeface="Times New Roman" panose="02020603050405020304" pitchFamily="18" charset="0"/>
                        </a:rPr>
                        <a:t>p2</a:t>
                      </a:r>
                    </a:p>
                  </a:txBody>
                  <a:tcPr horzOverflow="overflow">
                    <a:lnL cap="flat">
                      <a:noFill/>
                    </a:lnL>
                    <a:lnR w="12700" cap="flat" cmpd="sng" algn="ctr">
                      <a:solidFill>
                        <a:schemeClr val="tx1"/>
                      </a:solidFill>
                      <a:prstDash val="solid"/>
                      <a:miter lim="800000"/>
                      <a:headEnd type="none" w="med" len="med"/>
                      <a:tailEnd type="none" w="med" len="med"/>
                    </a:lnR>
                    <a:lnT cap="flat">
                      <a:noFill/>
                    </a:lnT>
                    <a:lnB cap="flat">
                      <a:noFill/>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tr-TR" sz="2000" b="0" i="0" u="none" strike="noStrike" cap="none" normalizeH="0" baseline="0" dirty="0">
                        <a:ln>
                          <a:noFill/>
                        </a:ln>
                        <a:solidFill>
                          <a:schemeClr val="tx1"/>
                        </a:solidFill>
                        <a:effectLst/>
                        <a:latin typeface="Verdan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1499180" name="Line 44"/>
          <p:cNvSpPr>
            <a:spLocks noChangeShapeType="1"/>
          </p:cNvSpPr>
          <p:nvPr/>
        </p:nvSpPr>
        <p:spPr bwMode="auto">
          <a:xfrm>
            <a:off x="1905000" y="6140450"/>
            <a:ext cx="762000" cy="0"/>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499181" name="Text Box 45"/>
          <p:cNvSpPr txBox="1">
            <a:spLocks noChangeArrowheads="1"/>
          </p:cNvSpPr>
          <p:nvPr/>
        </p:nvSpPr>
        <p:spPr bwMode="auto">
          <a:xfrm>
            <a:off x="2667000" y="2971800"/>
            <a:ext cx="5867400" cy="248991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lvl="1">
              <a:lnSpc>
                <a:spcPct val="70000"/>
              </a:lnSpc>
              <a:spcBef>
                <a:spcPct val="0"/>
              </a:spcBef>
              <a:buClrTx/>
              <a:buSzTx/>
              <a:buFontTx/>
              <a:buNone/>
            </a:pPr>
            <a:endParaRPr lang="en-US" sz="1800" dirty="0">
              <a:latin typeface="Courier New" panose="02070309020205020404" pitchFamily="49" charset="0"/>
            </a:endParaRPr>
          </a:p>
          <a:p>
            <a:pPr lvl="1">
              <a:lnSpc>
                <a:spcPct val="70000"/>
              </a:lnSpc>
              <a:spcBef>
                <a:spcPct val="0"/>
              </a:spcBef>
              <a:buClrTx/>
              <a:buSzTx/>
              <a:buFontTx/>
              <a:buNone/>
            </a:pPr>
            <a:endParaRPr lang="en-US" sz="1800" dirty="0">
              <a:latin typeface="Courier New" panose="02070309020205020404" pitchFamily="49" charset="0"/>
            </a:endParaRPr>
          </a:p>
          <a:p>
            <a:pPr lvl="1">
              <a:lnSpc>
                <a:spcPct val="70000"/>
              </a:lnSpc>
              <a:spcBef>
                <a:spcPct val="0"/>
              </a:spcBef>
              <a:buClrTx/>
              <a:buSzTx/>
              <a:buFontTx/>
              <a:buNone/>
            </a:pPr>
            <a:endParaRPr lang="en-US" sz="1800" dirty="0">
              <a:latin typeface="Courier New" panose="02070309020205020404" pitchFamily="49" charset="0"/>
            </a:endParaRPr>
          </a:p>
          <a:p>
            <a:pPr lvl="1" algn="l" eaLnBrk="1" hangingPunct="1">
              <a:buClrTx/>
              <a:buSzTx/>
              <a:buFontTx/>
              <a:buNone/>
            </a:pPr>
            <a:endParaRPr lang="en-US" sz="1800" dirty="0">
              <a:latin typeface="Courier New" panose="02070309020205020404" pitchFamily="49" charset="0"/>
            </a:endParaRPr>
          </a:p>
          <a:p>
            <a:pPr lvl="1" algn="l" eaLnBrk="1" hangingPunct="1">
              <a:buClrTx/>
              <a:buSzTx/>
              <a:buFontTx/>
              <a:buNone/>
            </a:pPr>
            <a:endParaRPr lang="en-US" sz="1800" dirty="0">
              <a:latin typeface="Courier New" panose="02070309020205020404" pitchFamily="49" charset="0"/>
            </a:endParaRPr>
          </a:p>
          <a:p>
            <a:pPr lvl="1" algn="l" eaLnBrk="1" hangingPunct="1">
              <a:buClrTx/>
              <a:buSzTx/>
              <a:buFontTx/>
              <a:buNone/>
            </a:pPr>
            <a:r>
              <a:rPr lang="en-US" sz="1600" dirty="0">
                <a:latin typeface="Courier New" panose="02070309020205020404" pitchFamily="49" charset="0"/>
              </a:rPr>
              <a:t>public </a:t>
            </a:r>
            <a:r>
              <a:rPr lang="en-US" sz="1600" dirty="0" err="1">
                <a:latin typeface="Courier New" panose="02070309020205020404" pitchFamily="49" charset="0"/>
              </a:rPr>
              <a:t>boolean</a:t>
            </a:r>
            <a:r>
              <a:rPr lang="en-US" sz="1600" dirty="0">
                <a:latin typeface="Courier New" panose="02070309020205020404" pitchFamily="49" charset="0"/>
              </a:rPr>
              <a:t> equals(Object o) {</a:t>
            </a:r>
          </a:p>
          <a:p>
            <a:pPr lvl="1" algn="l" eaLnBrk="1" hangingPunct="1">
              <a:buClrTx/>
              <a:buSzTx/>
              <a:buFontTx/>
              <a:buNone/>
            </a:pPr>
            <a:r>
              <a:rPr lang="en-US" sz="1600" dirty="0">
                <a:latin typeface="Courier New" panose="02070309020205020404" pitchFamily="49" charset="0"/>
              </a:rPr>
              <a:t>    Point other = (Point) o;</a:t>
            </a:r>
          </a:p>
          <a:p>
            <a:pPr lvl="1" algn="l" eaLnBrk="1" hangingPunct="1">
              <a:buClrTx/>
              <a:buSzTx/>
              <a:buFontTx/>
              <a:buNone/>
            </a:pPr>
            <a:r>
              <a:rPr lang="en-US" sz="1600" dirty="0">
                <a:latin typeface="Courier New" panose="02070309020205020404" pitchFamily="49" charset="0"/>
              </a:rPr>
              <a:t>    return x == </a:t>
            </a:r>
            <a:r>
              <a:rPr lang="en-US" sz="1600" dirty="0" err="1">
                <a:latin typeface="Courier New" panose="02070309020205020404" pitchFamily="49" charset="0"/>
              </a:rPr>
              <a:t>other.x</a:t>
            </a:r>
            <a:r>
              <a:rPr lang="en-US" sz="1600" dirty="0">
                <a:latin typeface="Courier New" panose="02070309020205020404" pitchFamily="49" charset="0"/>
              </a:rPr>
              <a:t> &amp;&amp; y == </a:t>
            </a:r>
            <a:r>
              <a:rPr lang="en-US" sz="1600" dirty="0" err="1">
                <a:latin typeface="Courier New" panose="02070309020205020404" pitchFamily="49" charset="0"/>
              </a:rPr>
              <a:t>other.y</a:t>
            </a:r>
            <a:r>
              <a:rPr lang="en-US" sz="1600" dirty="0">
                <a:latin typeface="Courier New" panose="02070309020205020404" pitchFamily="49" charset="0"/>
              </a:rPr>
              <a:t>;</a:t>
            </a:r>
          </a:p>
          <a:p>
            <a:pPr lvl="1" algn="l" eaLnBrk="1" hangingPunct="1">
              <a:buClrTx/>
              <a:buSzTx/>
              <a:buFontTx/>
              <a:buNone/>
            </a:pPr>
            <a:r>
              <a:rPr lang="en-US" sz="1600" dirty="0">
                <a:latin typeface="Courier New" panose="02070309020205020404" pitchFamily="49" charset="0"/>
              </a:rPr>
              <a:t>}</a:t>
            </a:r>
          </a:p>
          <a:p>
            <a:pPr>
              <a:spcBef>
                <a:spcPct val="0"/>
              </a:spcBef>
              <a:buClrTx/>
              <a:buSzTx/>
              <a:buFontTx/>
              <a:buNone/>
            </a:pPr>
            <a:endParaRPr lang="en-US" sz="1800" dirty="0">
              <a:latin typeface="Courier New" panose="02070309020205020404" pitchFamily="49" charset="0"/>
            </a:endParaRPr>
          </a:p>
        </p:txBody>
      </p:sp>
      <p:graphicFrame>
        <p:nvGraphicFramePr>
          <p:cNvPr id="1499182" name="Group 46"/>
          <p:cNvGraphicFramePr>
            <a:graphicFrameLocks noGrp="1"/>
          </p:cNvGraphicFramePr>
          <p:nvPr>
            <p:extLst>
              <p:ext uri="{D42A27DB-BD31-4B8C-83A1-F6EECF244321}">
                <p14:modId xmlns:p14="http://schemas.microsoft.com/office/powerpoint/2010/main" val="1963421263"/>
              </p:ext>
            </p:extLst>
          </p:nvPr>
        </p:nvGraphicFramePr>
        <p:xfrm>
          <a:off x="2755900" y="3657600"/>
          <a:ext cx="2654300" cy="396240"/>
        </p:xfrm>
        <a:graphic>
          <a:graphicData uri="http://schemas.openxmlformats.org/drawingml/2006/table">
            <a:tbl>
              <a:tblPr/>
              <a:tblGrid>
                <a:gridCol w="406584">
                  <a:extLst>
                    <a:ext uri="{9D8B030D-6E8A-4147-A177-3AD203B41FA5}">
                      <a16:colId xmlns="" xmlns:a16="http://schemas.microsoft.com/office/drawing/2014/main" val="20000"/>
                    </a:ext>
                  </a:extLst>
                </a:gridCol>
                <a:gridCol w="686363">
                  <a:extLst>
                    <a:ext uri="{9D8B030D-6E8A-4147-A177-3AD203B41FA5}">
                      <a16:colId xmlns="" xmlns:a16="http://schemas.microsoft.com/office/drawing/2014/main" val="20001"/>
                    </a:ext>
                  </a:extLst>
                </a:gridCol>
                <a:gridCol w="858744">
                  <a:extLst>
                    <a:ext uri="{9D8B030D-6E8A-4147-A177-3AD203B41FA5}">
                      <a16:colId xmlns="" xmlns:a16="http://schemas.microsoft.com/office/drawing/2014/main" val="20002"/>
                    </a:ext>
                  </a:extLst>
                </a:gridCol>
                <a:gridCol w="702609">
                  <a:extLst>
                    <a:ext uri="{9D8B030D-6E8A-4147-A177-3AD203B41FA5}">
                      <a16:colId xmlns="" xmlns:a16="http://schemas.microsoft.com/office/drawing/2014/main" val="20003"/>
                    </a:ext>
                  </a:extLst>
                </a:gridCol>
              </a:tblGrid>
              <a:tr h="363538">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dirty="0">
                          <a:ln>
                            <a:noFill/>
                          </a:ln>
                          <a:solidFill>
                            <a:schemeClr val="tx1"/>
                          </a:solidFill>
                          <a:effectLst/>
                          <a:latin typeface="Courier New" panose="02070309020205020404" pitchFamily="49" charset="0"/>
                          <a:cs typeface="Times New Roman" panose="02020603050405020304" pitchFamily="18" charset="0"/>
                        </a:rPr>
                        <a:t>x</a:t>
                      </a:r>
                    </a:p>
                  </a:txBody>
                  <a:tcPr horzOverflow="overflow">
                    <a:lnL cap="flat">
                      <a:noFill/>
                    </a:lnL>
                    <a:lnR w="12700" cap="flat" cmpd="sng" algn="ctr">
                      <a:solidFill>
                        <a:schemeClr val="tx1"/>
                      </a:solidFill>
                      <a:prstDash val="solid"/>
                      <a:miter lim="800000"/>
                      <a:headEnd type="none" w="med" len="med"/>
                      <a:tailEnd type="none" w="med" len="med"/>
                    </a:lnR>
                    <a:lnT cap="flat">
                      <a:noFill/>
                    </a:lnT>
                    <a:lnB cap="flat">
                      <a:noFill/>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dirty="0">
                          <a:ln>
                            <a:noFill/>
                          </a:ln>
                          <a:solidFill>
                            <a:schemeClr val="tx1"/>
                          </a:solidFill>
                          <a:effectLst/>
                          <a:latin typeface="Verdana" panose="020B0604030504040204" pitchFamily="34" charset="0"/>
                          <a:cs typeface="Times New Roman" panose="02020603050405020304" pitchFamily="18"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dirty="0">
                          <a:ln>
                            <a:noFill/>
                          </a:ln>
                          <a:solidFill>
                            <a:schemeClr val="tx1"/>
                          </a:solidFill>
                          <a:effectLst/>
                          <a:latin typeface="Courier New" panose="02070309020205020404" pitchFamily="49" charset="0"/>
                          <a:cs typeface="Times New Roman" panose="02020603050405020304" pitchFamily="18" charset="0"/>
                        </a:rPr>
                        <a:t> </a:t>
                      </a:r>
                      <a:r>
                        <a:rPr kumimoji="0" lang="tr-TR" sz="2000" b="0" i="0" u="none" strike="noStrike" cap="none" normalizeH="0" baseline="0" dirty="0">
                          <a:ln>
                            <a:noFill/>
                          </a:ln>
                          <a:solidFill>
                            <a:schemeClr val="tx1"/>
                          </a:solidFill>
                          <a:effectLst/>
                          <a:latin typeface="Courier New" panose="02070309020205020404" pitchFamily="49" charset="0"/>
                          <a:cs typeface="Times New Roman" panose="02020603050405020304" pitchFamily="18" charset="0"/>
                        </a:rPr>
                        <a:t>  </a:t>
                      </a:r>
                      <a:r>
                        <a:rPr kumimoji="0" lang="en-US" sz="2000" b="0" i="0" u="none" strike="noStrike" cap="none" normalizeH="0" baseline="0" dirty="0">
                          <a:ln>
                            <a:noFill/>
                          </a:ln>
                          <a:solidFill>
                            <a:schemeClr val="tx1"/>
                          </a:solidFill>
                          <a:effectLst/>
                          <a:latin typeface="Courier New" panose="02070309020205020404" pitchFamily="49" charset="0"/>
                          <a:cs typeface="Times New Roman" panose="02020603050405020304" pitchFamily="18" charset="0"/>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cap="flat">
                      <a:noFill/>
                    </a:lnT>
                    <a:lnB cap="flat">
                      <a:noFill/>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dirty="0">
                          <a:ln>
                            <a:noFill/>
                          </a:ln>
                          <a:solidFill>
                            <a:schemeClr val="tx1"/>
                          </a:solidFill>
                          <a:effectLst/>
                          <a:latin typeface="Verdana" panose="020B0604030504040204" pitchFamily="34" charset="0"/>
                          <a:cs typeface="Times New Roman" panose="02020603050405020304" pitchFamily="18"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499200" name="Group 64"/>
          <p:cNvGraphicFramePr>
            <a:graphicFrameLocks noGrp="1"/>
          </p:cNvGraphicFramePr>
          <p:nvPr>
            <p:extLst>
              <p:ext uri="{D42A27DB-BD31-4B8C-83A1-F6EECF244321}">
                <p14:modId xmlns:p14="http://schemas.microsoft.com/office/powerpoint/2010/main" val="757050197"/>
              </p:ext>
            </p:extLst>
          </p:nvPr>
        </p:nvGraphicFramePr>
        <p:xfrm>
          <a:off x="7391400" y="3078480"/>
          <a:ext cx="1022350" cy="381000"/>
        </p:xfrm>
        <a:graphic>
          <a:graphicData uri="http://schemas.openxmlformats.org/drawingml/2006/table">
            <a:tbl>
              <a:tblPr/>
              <a:tblGrid>
                <a:gridCol w="336550">
                  <a:extLst>
                    <a:ext uri="{9D8B030D-6E8A-4147-A177-3AD203B41FA5}">
                      <a16:colId xmlns="" xmlns:a16="http://schemas.microsoft.com/office/drawing/2014/main" val="20000"/>
                    </a:ext>
                  </a:extLst>
                </a:gridCol>
                <a:gridCol w="685800">
                  <a:extLst>
                    <a:ext uri="{9D8B030D-6E8A-4147-A177-3AD203B41FA5}">
                      <a16:colId xmlns="" xmlns:a16="http://schemas.microsoft.com/office/drawing/2014/main" val="20001"/>
                    </a:ext>
                  </a:extLst>
                </a:gridCol>
              </a:tblGrid>
              <a:tr h="381000">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1600" b="0" i="1" u="none" strike="noStrike" cap="none" normalizeH="0" baseline="0" dirty="0">
                          <a:ln>
                            <a:noFill/>
                          </a:ln>
                          <a:solidFill>
                            <a:srgbClr val="0070C0"/>
                          </a:solidFill>
                          <a:effectLst/>
                          <a:latin typeface="Courier New" panose="02070309020205020404" pitchFamily="49" charset="0"/>
                          <a:cs typeface="Times New Roman" panose="02020603050405020304" pitchFamily="18" charset="0"/>
                        </a:rPr>
                        <a:t>o</a:t>
                      </a:r>
                    </a:p>
                  </a:txBody>
                  <a:tcPr horzOverflow="overflow">
                    <a:lnL cap="flat">
                      <a:noFill/>
                    </a:lnL>
                    <a:lnR w="12700" cap="flat" cmpd="sng" algn="ctr">
                      <a:solidFill>
                        <a:schemeClr val="tx1"/>
                      </a:solidFill>
                      <a:prstDash val="solid"/>
                      <a:miter lim="800000"/>
                      <a:headEnd type="none" w="med" len="med"/>
                      <a:tailEnd type="none" w="med" len="med"/>
                    </a:lnR>
                    <a:lnT cap="flat">
                      <a:noFill/>
                    </a:lnT>
                    <a:lnB cap="flat">
                      <a:noFill/>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tr-TR" sz="1600" b="0" i="0" u="none" strike="noStrike" cap="none" normalizeH="0" baseline="0" dirty="0">
                        <a:ln>
                          <a:noFill/>
                        </a:ln>
                        <a:solidFill>
                          <a:schemeClr val="tx1"/>
                        </a:solidFill>
                        <a:effectLst/>
                        <a:latin typeface="Verdan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499210" name="Group 74"/>
          <p:cNvGraphicFramePr>
            <a:graphicFrameLocks noGrp="1"/>
          </p:cNvGraphicFramePr>
          <p:nvPr>
            <p:extLst>
              <p:ext uri="{D42A27DB-BD31-4B8C-83A1-F6EECF244321}">
                <p14:modId xmlns:p14="http://schemas.microsoft.com/office/powerpoint/2010/main" val="3136551238"/>
              </p:ext>
            </p:extLst>
          </p:nvPr>
        </p:nvGraphicFramePr>
        <p:xfrm>
          <a:off x="6781800" y="3550920"/>
          <a:ext cx="1631950" cy="335280"/>
        </p:xfrm>
        <a:graphic>
          <a:graphicData uri="http://schemas.openxmlformats.org/drawingml/2006/table">
            <a:tbl>
              <a:tblPr/>
              <a:tblGrid>
                <a:gridCol w="946150">
                  <a:extLst>
                    <a:ext uri="{9D8B030D-6E8A-4147-A177-3AD203B41FA5}">
                      <a16:colId xmlns="" xmlns:a16="http://schemas.microsoft.com/office/drawing/2014/main" val="20000"/>
                    </a:ext>
                  </a:extLst>
                </a:gridCol>
                <a:gridCol w="685800">
                  <a:extLst>
                    <a:ext uri="{9D8B030D-6E8A-4147-A177-3AD203B41FA5}">
                      <a16:colId xmlns="" xmlns:a16="http://schemas.microsoft.com/office/drawing/2014/main" val="20001"/>
                    </a:ext>
                  </a:extLst>
                </a:gridCol>
              </a:tblGrid>
              <a:tr h="0">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tr-TR" sz="1600" b="0" i="1" u="none" strike="noStrike" cap="none" normalizeH="0" baseline="0" dirty="0">
                          <a:ln>
                            <a:noFill/>
                          </a:ln>
                          <a:solidFill>
                            <a:srgbClr val="0070C0"/>
                          </a:solidFill>
                          <a:effectLst/>
                          <a:latin typeface="Courier New" panose="02070309020205020404" pitchFamily="49" charset="0"/>
                          <a:cs typeface="Times New Roman" panose="02020603050405020304" pitchFamily="18" charset="0"/>
                        </a:rPr>
                        <a:t> </a:t>
                      </a:r>
                      <a:r>
                        <a:rPr kumimoji="0" lang="en-US" sz="1600" b="0" i="1" u="none" strike="noStrike" cap="none" normalizeH="0" baseline="0" dirty="0">
                          <a:ln>
                            <a:noFill/>
                          </a:ln>
                          <a:solidFill>
                            <a:srgbClr val="0070C0"/>
                          </a:solidFill>
                          <a:effectLst/>
                          <a:latin typeface="Courier New" panose="02070309020205020404" pitchFamily="49" charset="0"/>
                          <a:cs typeface="Times New Roman" panose="02020603050405020304" pitchFamily="18" charset="0"/>
                        </a:rPr>
                        <a:t>other</a:t>
                      </a:r>
                    </a:p>
                  </a:txBody>
                  <a:tcPr horzOverflow="overflow">
                    <a:lnL cap="flat">
                      <a:noFill/>
                    </a:lnL>
                    <a:lnR w="12700" cap="flat" cmpd="sng" algn="ctr">
                      <a:solidFill>
                        <a:schemeClr val="tx1"/>
                      </a:solidFill>
                      <a:prstDash val="solid"/>
                      <a:miter lim="800000"/>
                      <a:headEnd type="none" w="med" len="med"/>
                      <a:tailEnd type="none" w="med" len="med"/>
                    </a:lnR>
                    <a:lnT cap="flat">
                      <a:noFill/>
                    </a:lnT>
                    <a:lnB cap="flat">
                      <a:noFill/>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tr-TR" sz="1600" b="0" i="0" u="none" strike="noStrike" cap="none" normalizeH="0" baseline="0" dirty="0">
                        <a:ln>
                          <a:noFill/>
                        </a:ln>
                        <a:solidFill>
                          <a:schemeClr val="tx1"/>
                        </a:solidFill>
                        <a:effectLst/>
                        <a:latin typeface="Verdan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14745441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9920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4992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0162" name="Rectangle 2"/>
          <p:cNvSpPr>
            <a:spLocks noGrp="1" noChangeArrowheads="1"/>
          </p:cNvSpPr>
          <p:nvPr>
            <p:ph type="title"/>
          </p:nvPr>
        </p:nvSpPr>
        <p:spPr/>
        <p:txBody>
          <a:bodyPr/>
          <a:lstStyle/>
          <a:p>
            <a:r>
              <a:rPr lang="en-US"/>
              <a:t>Comparing different types</a:t>
            </a:r>
          </a:p>
        </p:txBody>
      </p:sp>
      <p:sp>
        <p:nvSpPr>
          <p:cNvPr id="1500163" name="Rectangle 3"/>
          <p:cNvSpPr>
            <a:spLocks noGrp="1" noChangeArrowheads="1"/>
          </p:cNvSpPr>
          <p:nvPr>
            <p:ph idx="1"/>
          </p:nvPr>
        </p:nvSpPr>
        <p:spPr/>
        <p:txBody>
          <a:bodyPr/>
          <a:lstStyle/>
          <a:p>
            <a:r>
              <a:rPr lang="en-US"/>
              <a:t>When we compare </a:t>
            </a:r>
            <a:r>
              <a:rPr lang="en-US">
                <a:latin typeface="Courier New" panose="02070309020205020404" pitchFamily="49" charset="0"/>
              </a:rPr>
              <a:t>Point</a:t>
            </a:r>
            <a:r>
              <a:rPr lang="en-US"/>
              <a:t> objects to other types:</a:t>
            </a:r>
          </a:p>
          <a:p>
            <a:pPr lvl="1">
              <a:lnSpc>
                <a:spcPct val="80000"/>
              </a:lnSpc>
              <a:buFont typeface="Wingdings" panose="05000000000000000000" pitchFamily="2" charset="2"/>
              <a:buNone/>
            </a:pPr>
            <a:endParaRPr lang="en-US" sz="800">
              <a:latin typeface="Courier New" panose="02070309020205020404" pitchFamily="49" charset="0"/>
            </a:endParaRPr>
          </a:p>
          <a:p>
            <a:pPr lvl="1">
              <a:lnSpc>
                <a:spcPct val="80000"/>
              </a:lnSpc>
              <a:buFont typeface="Wingdings" panose="05000000000000000000" pitchFamily="2" charset="2"/>
              <a:buNone/>
            </a:pPr>
            <a:r>
              <a:rPr lang="en-US">
                <a:latin typeface="Courier New" panose="02070309020205020404" pitchFamily="49" charset="0"/>
              </a:rPr>
              <a:t>	Point p = new Point(7, 2);</a:t>
            </a:r>
          </a:p>
          <a:p>
            <a:pPr lvl="1">
              <a:lnSpc>
                <a:spcPct val="80000"/>
              </a:lnSpc>
              <a:buFont typeface="Wingdings" panose="05000000000000000000" pitchFamily="2" charset="2"/>
              <a:buNone/>
            </a:pPr>
            <a:r>
              <a:rPr lang="en-US">
                <a:latin typeface="Courier New" panose="02070309020205020404" pitchFamily="49" charset="0"/>
              </a:rPr>
              <a:t>	if (</a:t>
            </a:r>
            <a:r>
              <a:rPr lang="en-US" b="1">
                <a:latin typeface="Courier New" panose="02070309020205020404" pitchFamily="49" charset="0"/>
              </a:rPr>
              <a:t>p.equals("hello")</a:t>
            </a:r>
            <a:r>
              <a:rPr lang="en-US">
                <a:latin typeface="Courier New" panose="02070309020205020404" pitchFamily="49" charset="0"/>
              </a:rPr>
              <a:t>) {   </a:t>
            </a:r>
            <a:r>
              <a:rPr lang="en-US" b="1">
                <a:solidFill>
                  <a:srgbClr val="008080"/>
                </a:solidFill>
                <a:latin typeface="Courier New" panose="02070309020205020404" pitchFamily="49" charset="0"/>
              </a:rPr>
              <a:t>// should be false</a:t>
            </a:r>
          </a:p>
          <a:p>
            <a:pPr lvl="1">
              <a:lnSpc>
                <a:spcPct val="80000"/>
              </a:lnSpc>
              <a:buFont typeface="Wingdings" panose="05000000000000000000" pitchFamily="2" charset="2"/>
              <a:buNone/>
            </a:pPr>
            <a:r>
              <a:rPr lang="en-US">
                <a:latin typeface="Courier New" panose="02070309020205020404" pitchFamily="49" charset="0"/>
              </a:rPr>
              <a:t>	    ...</a:t>
            </a:r>
          </a:p>
          <a:p>
            <a:pPr lvl="1">
              <a:lnSpc>
                <a:spcPct val="80000"/>
              </a:lnSpc>
              <a:buFont typeface="Wingdings" panose="05000000000000000000" pitchFamily="2" charset="2"/>
              <a:buNone/>
            </a:pPr>
            <a:r>
              <a:rPr lang="en-US">
                <a:latin typeface="Courier New" panose="02070309020205020404" pitchFamily="49" charset="0"/>
              </a:rPr>
              <a:t>	}</a:t>
            </a:r>
          </a:p>
          <a:p>
            <a:pPr lvl="1">
              <a:lnSpc>
                <a:spcPct val="80000"/>
              </a:lnSpc>
              <a:buFont typeface="Wingdings" panose="05000000000000000000" pitchFamily="2" charset="2"/>
              <a:buNone/>
            </a:pPr>
            <a:endParaRPr lang="en-US">
              <a:latin typeface="Courier New" panose="02070309020205020404" pitchFamily="49" charset="0"/>
            </a:endParaRPr>
          </a:p>
          <a:p>
            <a:pPr lvl="1"/>
            <a:r>
              <a:rPr lang="en-US"/>
              <a:t>Currently the code crashes:</a:t>
            </a:r>
          </a:p>
          <a:p>
            <a:pPr lvl="1">
              <a:lnSpc>
                <a:spcPct val="80000"/>
              </a:lnSpc>
              <a:buFont typeface="Wingdings" panose="05000000000000000000" pitchFamily="2" charset="2"/>
              <a:buNone/>
            </a:pPr>
            <a:endParaRPr lang="en-US" sz="800">
              <a:latin typeface="Courier New" panose="02070309020205020404" pitchFamily="49" charset="0"/>
            </a:endParaRPr>
          </a:p>
          <a:p>
            <a:pPr lvl="1">
              <a:lnSpc>
                <a:spcPct val="80000"/>
              </a:lnSpc>
              <a:buFont typeface="Wingdings" panose="05000000000000000000" pitchFamily="2" charset="2"/>
              <a:buNone/>
            </a:pPr>
            <a:r>
              <a:rPr lang="en-US">
                <a:solidFill>
                  <a:srgbClr val="800000"/>
                </a:solidFill>
                <a:latin typeface="Courier New" panose="02070309020205020404" pitchFamily="49" charset="0"/>
              </a:rPr>
              <a:t>	Exception in thread "main"</a:t>
            </a:r>
          </a:p>
          <a:p>
            <a:pPr lvl="1">
              <a:lnSpc>
                <a:spcPct val="80000"/>
              </a:lnSpc>
              <a:buFont typeface="Wingdings" panose="05000000000000000000" pitchFamily="2" charset="2"/>
              <a:buNone/>
            </a:pPr>
            <a:r>
              <a:rPr lang="en-US">
                <a:solidFill>
                  <a:srgbClr val="800000"/>
                </a:solidFill>
                <a:latin typeface="Courier New" panose="02070309020205020404" pitchFamily="49" charset="0"/>
              </a:rPr>
              <a:t>	java.lang.ClassCastException: java.lang.String</a:t>
            </a:r>
          </a:p>
          <a:p>
            <a:pPr lvl="1">
              <a:lnSpc>
                <a:spcPct val="80000"/>
              </a:lnSpc>
              <a:buFont typeface="Wingdings" panose="05000000000000000000" pitchFamily="2" charset="2"/>
              <a:buNone/>
            </a:pPr>
            <a:r>
              <a:rPr lang="en-US">
                <a:solidFill>
                  <a:srgbClr val="800000"/>
                </a:solidFill>
                <a:latin typeface="Courier New" panose="02070309020205020404" pitchFamily="49" charset="0"/>
              </a:rPr>
              <a:t>	        at Point.equals(Point.java:25)</a:t>
            </a:r>
          </a:p>
          <a:p>
            <a:pPr lvl="1">
              <a:lnSpc>
                <a:spcPct val="80000"/>
              </a:lnSpc>
              <a:buFont typeface="Wingdings" panose="05000000000000000000" pitchFamily="2" charset="2"/>
              <a:buNone/>
            </a:pPr>
            <a:r>
              <a:rPr lang="en-US">
                <a:solidFill>
                  <a:srgbClr val="800000"/>
                </a:solidFill>
                <a:latin typeface="Courier New" panose="02070309020205020404" pitchFamily="49" charset="0"/>
              </a:rPr>
              <a:t>	        at PointMain.main(PointMain.java:25)</a:t>
            </a:r>
          </a:p>
          <a:p>
            <a:pPr lvl="1">
              <a:buFont typeface="Wingdings" panose="05000000000000000000" pitchFamily="2" charset="2"/>
              <a:buNone/>
            </a:pPr>
            <a:endParaRPr lang="en-US" sz="800">
              <a:solidFill>
                <a:srgbClr val="800000"/>
              </a:solidFill>
              <a:latin typeface="Courier New" panose="02070309020205020404" pitchFamily="49" charset="0"/>
            </a:endParaRPr>
          </a:p>
          <a:p>
            <a:pPr lvl="1"/>
            <a:r>
              <a:rPr lang="en-US"/>
              <a:t>The culprit is the line with the type-cast:</a:t>
            </a:r>
          </a:p>
          <a:p>
            <a:pPr lvl="1">
              <a:lnSpc>
                <a:spcPct val="80000"/>
              </a:lnSpc>
              <a:buFont typeface="Wingdings" panose="05000000000000000000" pitchFamily="2" charset="2"/>
              <a:buNone/>
            </a:pPr>
            <a:endParaRPr lang="en-US" sz="800">
              <a:latin typeface="Courier New" panose="02070309020205020404" pitchFamily="49" charset="0"/>
            </a:endParaRPr>
          </a:p>
          <a:p>
            <a:pPr lvl="1">
              <a:lnSpc>
                <a:spcPct val="80000"/>
              </a:lnSpc>
              <a:buFont typeface="Wingdings" panose="05000000000000000000" pitchFamily="2" charset="2"/>
              <a:buNone/>
            </a:pPr>
            <a:r>
              <a:rPr lang="en-US">
                <a:latin typeface="Courier New" panose="02070309020205020404" pitchFamily="49" charset="0"/>
              </a:rPr>
              <a:t>	public boolean equals(Object o) {</a:t>
            </a:r>
          </a:p>
          <a:p>
            <a:pPr lvl="1">
              <a:lnSpc>
                <a:spcPct val="80000"/>
              </a:lnSpc>
              <a:buFont typeface="Wingdings" panose="05000000000000000000" pitchFamily="2" charset="2"/>
              <a:buNone/>
            </a:pPr>
            <a:r>
              <a:rPr lang="en-US">
                <a:solidFill>
                  <a:srgbClr val="A50021"/>
                </a:solidFill>
                <a:latin typeface="Courier New" panose="02070309020205020404" pitchFamily="49" charset="0"/>
              </a:rPr>
              <a:t>	    Point other = (Point) o;</a:t>
            </a:r>
          </a:p>
        </p:txBody>
      </p:sp>
    </p:spTree>
    <p:extLst>
      <p:ext uri="{BB962C8B-B14F-4D97-AF65-F5344CB8AC3E}">
        <p14:creationId xmlns:p14="http://schemas.microsoft.com/office/powerpoint/2010/main" val="252255819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1186" name="Rectangle 2"/>
          <p:cNvSpPr>
            <a:spLocks noGrp="1" noChangeArrowheads="1"/>
          </p:cNvSpPr>
          <p:nvPr>
            <p:ph type="title"/>
          </p:nvPr>
        </p:nvSpPr>
        <p:spPr/>
        <p:txBody>
          <a:bodyPr/>
          <a:lstStyle/>
          <a:p>
            <a:r>
              <a:rPr lang="en-US" dirty="0"/>
              <a:t>The </a:t>
            </a:r>
            <a:r>
              <a:rPr lang="en-US" dirty="0" err="1">
                <a:latin typeface="Courier New" panose="02070309020205020404" pitchFamily="49" charset="0"/>
                <a:cs typeface="Courier New" panose="02070309020205020404" pitchFamily="49" charset="0"/>
              </a:rPr>
              <a:t>instanceof</a:t>
            </a:r>
            <a:r>
              <a:rPr lang="en-US" dirty="0"/>
              <a:t> keyword</a:t>
            </a:r>
          </a:p>
        </p:txBody>
      </p:sp>
      <p:sp>
        <p:nvSpPr>
          <p:cNvPr id="1501187" name="Rectangle 3"/>
          <p:cNvSpPr>
            <a:spLocks noGrp="1" noChangeArrowheads="1"/>
          </p:cNvSpPr>
          <p:nvPr>
            <p:ph idx="1"/>
          </p:nvPr>
        </p:nvSpPr>
        <p:spPr/>
        <p:txBody>
          <a:bodyPr/>
          <a:lstStyle/>
          <a:p>
            <a:pPr marL="342900" indent="-342900">
              <a:tabLst>
                <a:tab pos="5486400" algn="l"/>
              </a:tabLst>
            </a:pPr>
            <a:r>
              <a:rPr lang="en-US" dirty="0"/>
              <a:t>We can use a keyword called </a:t>
            </a:r>
            <a:r>
              <a:rPr lang="en-US" dirty="0" err="1">
                <a:latin typeface="Courier New" panose="02070309020205020404" pitchFamily="49" charset="0"/>
              </a:rPr>
              <a:t>instanceof</a:t>
            </a:r>
            <a:r>
              <a:rPr lang="en-US" dirty="0"/>
              <a:t> to ask whether a variable refers to an object of a given type.</a:t>
            </a:r>
          </a:p>
          <a:p>
            <a:pPr marL="742950" lvl="1" indent="-285750">
              <a:tabLst>
                <a:tab pos="5486400" algn="l"/>
              </a:tabLst>
            </a:pPr>
            <a:endParaRPr lang="en-US" dirty="0"/>
          </a:p>
          <a:p>
            <a:pPr marL="342900" indent="-342900">
              <a:tabLst>
                <a:tab pos="5486400" algn="l"/>
              </a:tabLst>
            </a:pPr>
            <a:r>
              <a:rPr lang="en-US" dirty="0"/>
              <a:t>The </a:t>
            </a:r>
            <a:r>
              <a:rPr lang="en-US" dirty="0" err="1">
                <a:latin typeface="Courier New" panose="02070309020205020404" pitchFamily="49" charset="0"/>
              </a:rPr>
              <a:t>instanceof</a:t>
            </a:r>
            <a:r>
              <a:rPr lang="en-US" dirty="0"/>
              <a:t> keyword, general syntax:</a:t>
            </a:r>
          </a:p>
          <a:p>
            <a:pPr marL="742950" lvl="1" indent="-285750">
              <a:buFont typeface="Wingdings" panose="05000000000000000000" pitchFamily="2" charset="2"/>
              <a:buNone/>
              <a:tabLst>
                <a:tab pos="5486400" algn="l"/>
              </a:tabLst>
            </a:pPr>
            <a:r>
              <a:rPr lang="en-US" dirty="0"/>
              <a:t>	</a:t>
            </a:r>
            <a:r>
              <a:rPr lang="en-US" b="1" i="1" dirty="0"/>
              <a:t>&lt;variable&gt;</a:t>
            </a:r>
            <a:r>
              <a:rPr lang="en-US" dirty="0">
                <a:latin typeface="Courier New" panose="02070309020205020404" pitchFamily="49" charset="0"/>
              </a:rPr>
              <a:t> </a:t>
            </a:r>
            <a:r>
              <a:rPr lang="en-US" dirty="0" err="1">
                <a:latin typeface="Courier New" panose="02070309020205020404" pitchFamily="49" charset="0"/>
              </a:rPr>
              <a:t>instanceof</a:t>
            </a:r>
            <a:r>
              <a:rPr lang="en-US" dirty="0">
                <a:latin typeface="Courier New" panose="02070309020205020404" pitchFamily="49" charset="0"/>
              </a:rPr>
              <a:t> </a:t>
            </a:r>
            <a:r>
              <a:rPr lang="en-US" b="1" i="1" dirty="0"/>
              <a:t>&lt;type&gt;</a:t>
            </a:r>
          </a:p>
          <a:p>
            <a:pPr marL="742950" lvl="1" indent="-285750">
              <a:buFont typeface="Wingdings" panose="05000000000000000000" pitchFamily="2" charset="2"/>
              <a:buNone/>
              <a:tabLst>
                <a:tab pos="5486400" algn="l"/>
              </a:tabLst>
            </a:pPr>
            <a:endParaRPr lang="en-US" b="1" i="1" dirty="0"/>
          </a:p>
          <a:p>
            <a:pPr marL="742950" lvl="1" indent="-285750">
              <a:tabLst>
                <a:tab pos="5486400" algn="l"/>
              </a:tabLst>
            </a:pPr>
            <a:r>
              <a:rPr lang="en-US" dirty="0"/>
              <a:t>The above is a </a:t>
            </a:r>
            <a:r>
              <a:rPr lang="en-US" dirty="0" err="1">
                <a:latin typeface="Courier New" panose="02070309020205020404" pitchFamily="49" charset="0"/>
              </a:rPr>
              <a:t>boolean</a:t>
            </a:r>
            <a:r>
              <a:rPr lang="en-US" dirty="0"/>
              <a:t> expression.</a:t>
            </a:r>
          </a:p>
          <a:p>
            <a:pPr marL="742950" lvl="1" indent="-285750">
              <a:tabLst>
                <a:tab pos="5486400" algn="l"/>
              </a:tabLst>
            </a:pPr>
            <a:endParaRPr lang="en-US" dirty="0"/>
          </a:p>
          <a:p>
            <a:pPr marL="742950" lvl="1" indent="-285750">
              <a:tabLst>
                <a:tab pos="5486400" algn="l"/>
              </a:tabLst>
            </a:pPr>
            <a:r>
              <a:rPr lang="en-US" dirty="0"/>
              <a:t>Example:</a:t>
            </a:r>
          </a:p>
          <a:p>
            <a:pPr marL="742950" lvl="1" indent="-285750">
              <a:lnSpc>
                <a:spcPct val="80000"/>
              </a:lnSpc>
              <a:buFont typeface="Wingdings" panose="05000000000000000000" pitchFamily="2" charset="2"/>
              <a:buNone/>
              <a:tabLst>
                <a:tab pos="5486400" algn="l"/>
              </a:tabLst>
            </a:pPr>
            <a:r>
              <a:rPr lang="en-US" dirty="0">
                <a:latin typeface="Courier New" panose="02070309020205020404" pitchFamily="49" charset="0"/>
              </a:rPr>
              <a:t>String s = "hello";</a:t>
            </a:r>
          </a:p>
          <a:p>
            <a:pPr marL="742950" lvl="1" indent="-285750">
              <a:lnSpc>
                <a:spcPct val="80000"/>
              </a:lnSpc>
              <a:buFont typeface="Wingdings" panose="05000000000000000000" pitchFamily="2" charset="2"/>
              <a:buNone/>
              <a:tabLst>
                <a:tab pos="5486400" algn="l"/>
              </a:tabLst>
            </a:pPr>
            <a:r>
              <a:rPr lang="en-US" dirty="0">
                <a:latin typeface="Courier New" panose="02070309020205020404" pitchFamily="49" charset="0"/>
              </a:rPr>
              <a:t>Point p = new Point();</a:t>
            </a:r>
          </a:p>
        </p:txBody>
      </p:sp>
      <p:graphicFrame>
        <p:nvGraphicFramePr>
          <p:cNvPr id="1501188" name="Group 4"/>
          <p:cNvGraphicFramePr>
            <a:graphicFrameLocks noGrp="1"/>
          </p:cNvGraphicFramePr>
          <p:nvPr>
            <p:extLst>
              <p:ext uri="{D42A27DB-BD31-4B8C-83A1-F6EECF244321}">
                <p14:modId xmlns:p14="http://schemas.microsoft.com/office/powerpoint/2010/main" val="105998729"/>
              </p:ext>
            </p:extLst>
          </p:nvPr>
        </p:nvGraphicFramePr>
        <p:xfrm>
          <a:off x="4648200" y="4282440"/>
          <a:ext cx="4191000" cy="2194560"/>
        </p:xfrm>
        <a:graphic>
          <a:graphicData uri="http://schemas.openxmlformats.org/drawingml/2006/table">
            <a:tbl>
              <a:tblPr/>
              <a:tblGrid>
                <a:gridCol w="3256906">
                  <a:extLst>
                    <a:ext uri="{9D8B030D-6E8A-4147-A177-3AD203B41FA5}">
                      <a16:colId xmlns="" xmlns:a16="http://schemas.microsoft.com/office/drawing/2014/main" val="20000"/>
                    </a:ext>
                  </a:extLst>
                </a:gridCol>
                <a:gridCol w="934094">
                  <a:extLst>
                    <a:ext uri="{9D8B030D-6E8A-4147-A177-3AD203B41FA5}">
                      <a16:colId xmlns="" xmlns:a16="http://schemas.microsoft.com/office/drawing/2014/main" val="20001"/>
                    </a:ext>
                  </a:extLst>
                </a:gridCol>
              </a:tblGrid>
              <a:tr h="287338">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1800" b="1" i="0" u="none" strike="noStrike" cap="none" normalizeH="0" baseline="0" dirty="0">
                          <a:ln>
                            <a:noFill/>
                          </a:ln>
                          <a:solidFill>
                            <a:schemeClr val="tx1"/>
                          </a:solidFill>
                          <a:effectLst/>
                          <a:latin typeface="Verdana" panose="020B0604030504040204" pitchFamily="34" charset="0"/>
                          <a:cs typeface="Times New Roman" panose="02020603050405020304" pitchFamily="18" charset="0"/>
                        </a:rPr>
                        <a:t>expression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18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result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88925">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s instanceof Point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false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287338">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s instanceof String</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87338">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p instanceof Point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288925">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p instanceof String</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false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287338">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null instanceof String</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Courier New" panose="02070309020205020404" pitchFamily="49" charset="0"/>
                          <a:cs typeface="Times New Roman" panose="02020603050405020304" pitchFamily="18" charset="0"/>
                        </a:rPr>
                        <a:t>false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159332543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2210" name="Rectangle 2"/>
          <p:cNvSpPr>
            <a:spLocks noGrp="1" noChangeArrowheads="1"/>
          </p:cNvSpPr>
          <p:nvPr>
            <p:ph type="title"/>
          </p:nvPr>
        </p:nvSpPr>
        <p:spPr/>
        <p:txBody>
          <a:bodyPr/>
          <a:lstStyle/>
          <a:p>
            <a:r>
              <a:rPr lang="en-US" sz="3600" dirty="0"/>
              <a:t>Final version of </a:t>
            </a:r>
            <a:r>
              <a:rPr lang="en-US" sz="3600" dirty="0">
                <a:latin typeface="Courier New" panose="02070309020205020404" pitchFamily="49" charset="0"/>
                <a:cs typeface="Courier New" panose="02070309020205020404" pitchFamily="49" charset="0"/>
              </a:rPr>
              <a:t>equals</a:t>
            </a:r>
            <a:r>
              <a:rPr lang="en-US" sz="3600" dirty="0"/>
              <a:t> method</a:t>
            </a:r>
          </a:p>
        </p:txBody>
      </p:sp>
      <p:sp>
        <p:nvSpPr>
          <p:cNvPr id="1502211" name="Rectangle 3"/>
          <p:cNvSpPr>
            <a:spLocks noGrp="1" noChangeArrowheads="1"/>
          </p:cNvSpPr>
          <p:nvPr>
            <p:ph idx="1"/>
          </p:nvPr>
        </p:nvSpPr>
        <p:spPr/>
        <p:txBody>
          <a:bodyPr/>
          <a:lstStyle/>
          <a:p>
            <a:pPr lvl="1">
              <a:lnSpc>
                <a:spcPct val="90000"/>
              </a:lnSpc>
              <a:buFont typeface="Wingdings" panose="05000000000000000000" pitchFamily="2" charset="2"/>
              <a:buNone/>
            </a:pPr>
            <a:endParaRPr lang="en-US">
              <a:latin typeface="Courier New" panose="02070309020205020404" pitchFamily="49" charset="0"/>
            </a:endParaRPr>
          </a:p>
          <a:p>
            <a:pPr lvl="1">
              <a:lnSpc>
                <a:spcPct val="80000"/>
              </a:lnSpc>
              <a:buFont typeface="Wingdings" panose="05000000000000000000" pitchFamily="2" charset="2"/>
              <a:buNone/>
            </a:pPr>
            <a:r>
              <a:rPr lang="en-US" b="1">
                <a:solidFill>
                  <a:srgbClr val="008080"/>
                </a:solidFill>
                <a:latin typeface="Courier New" panose="02070309020205020404" pitchFamily="49" charset="0"/>
              </a:rPr>
              <a:t>// Returns whether o refers to a Point object with </a:t>
            </a:r>
          </a:p>
          <a:p>
            <a:pPr lvl="1">
              <a:lnSpc>
                <a:spcPct val="80000"/>
              </a:lnSpc>
              <a:buFont typeface="Wingdings" panose="05000000000000000000" pitchFamily="2" charset="2"/>
              <a:buNone/>
            </a:pPr>
            <a:r>
              <a:rPr lang="en-US" b="1">
                <a:solidFill>
                  <a:srgbClr val="008080"/>
                </a:solidFill>
                <a:latin typeface="Courier New" panose="02070309020205020404" pitchFamily="49" charset="0"/>
              </a:rPr>
              <a:t>// the same (x, y) coordinates as this Point object.</a:t>
            </a:r>
          </a:p>
          <a:p>
            <a:pPr lvl="1">
              <a:lnSpc>
                <a:spcPct val="80000"/>
              </a:lnSpc>
              <a:buFont typeface="Wingdings" panose="05000000000000000000" pitchFamily="2" charset="2"/>
              <a:buNone/>
            </a:pPr>
            <a:r>
              <a:rPr lang="en-US">
                <a:latin typeface="Courier New" panose="02070309020205020404" pitchFamily="49" charset="0"/>
              </a:rPr>
              <a:t>public boolean equals(Object o) {</a:t>
            </a:r>
          </a:p>
          <a:p>
            <a:pPr lvl="1">
              <a:lnSpc>
                <a:spcPct val="80000"/>
              </a:lnSpc>
              <a:buFont typeface="Wingdings" panose="05000000000000000000" pitchFamily="2" charset="2"/>
              <a:buNone/>
            </a:pPr>
            <a:r>
              <a:rPr lang="en-US" b="1">
                <a:latin typeface="Courier New" panose="02070309020205020404" pitchFamily="49" charset="0"/>
              </a:rPr>
              <a:t>    if (o instanceof Point) {</a:t>
            </a:r>
          </a:p>
          <a:p>
            <a:pPr lvl="1">
              <a:lnSpc>
                <a:spcPct val="80000"/>
              </a:lnSpc>
              <a:buFont typeface="Wingdings" panose="05000000000000000000" pitchFamily="2" charset="2"/>
              <a:buNone/>
            </a:pPr>
            <a:r>
              <a:rPr lang="en-US" b="1">
                <a:solidFill>
                  <a:srgbClr val="008080"/>
                </a:solidFill>
                <a:latin typeface="Courier New" panose="02070309020205020404" pitchFamily="49" charset="0"/>
              </a:rPr>
              <a:t>        // o is a Point; cast and compare it</a:t>
            </a:r>
          </a:p>
          <a:p>
            <a:pPr lvl="1">
              <a:lnSpc>
                <a:spcPct val="80000"/>
              </a:lnSpc>
              <a:buFont typeface="Wingdings" panose="05000000000000000000" pitchFamily="2" charset="2"/>
              <a:buNone/>
            </a:pPr>
            <a:r>
              <a:rPr lang="en-US">
                <a:latin typeface="Courier New" panose="02070309020205020404" pitchFamily="49" charset="0"/>
              </a:rPr>
              <a:t>        Point other = (Point) o;</a:t>
            </a:r>
          </a:p>
          <a:p>
            <a:pPr lvl="1">
              <a:lnSpc>
                <a:spcPct val="80000"/>
              </a:lnSpc>
              <a:buFont typeface="Wingdings" panose="05000000000000000000" pitchFamily="2" charset="2"/>
              <a:buNone/>
            </a:pPr>
            <a:r>
              <a:rPr lang="en-US">
                <a:latin typeface="Courier New" panose="02070309020205020404" pitchFamily="49" charset="0"/>
              </a:rPr>
              <a:t>        return x == other.x &amp;&amp; y == other.y;</a:t>
            </a:r>
          </a:p>
          <a:p>
            <a:pPr lvl="1">
              <a:lnSpc>
                <a:spcPct val="80000"/>
              </a:lnSpc>
              <a:buFont typeface="Wingdings" panose="05000000000000000000" pitchFamily="2" charset="2"/>
              <a:buNone/>
            </a:pPr>
            <a:r>
              <a:rPr lang="en-US" b="1">
                <a:latin typeface="Courier New" panose="02070309020205020404" pitchFamily="49" charset="0"/>
              </a:rPr>
              <a:t>    } else {</a:t>
            </a:r>
          </a:p>
          <a:p>
            <a:pPr lvl="1">
              <a:lnSpc>
                <a:spcPct val="80000"/>
              </a:lnSpc>
              <a:buFont typeface="Wingdings" panose="05000000000000000000" pitchFamily="2" charset="2"/>
              <a:buNone/>
            </a:pPr>
            <a:r>
              <a:rPr lang="en-US" b="1">
                <a:solidFill>
                  <a:srgbClr val="008080"/>
                </a:solidFill>
                <a:latin typeface="Courier New" panose="02070309020205020404" pitchFamily="49" charset="0"/>
              </a:rPr>
              <a:t>        // o is not a Point; cannot be equal</a:t>
            </a:r>
          </a:p>
          <a:p>
            <a:pPr lvl="1">
              <a:lnSpc>
                <a:spcPct val="80000"/>
              </a:lnSpc>
              <a:buFont typeface="Wingdings" panose="05000000000000000000" pitchFamily="2" charset="2"/>
              <a:buNone/>
            </a:pPr>
            <a:r>
              <a:rPr lang="en-US" b="1">
                <a:latin typeface="Courier New" panose="02070309020205020404" pitchFamily="49" charset="0"/>
              </a:rPr>
              <a:t>        return false;</a:t>
            </a:r>
          </a:p>
          <a:p>
            <a:pPr lvl="1">
              <a:lnSpc>
                <a:spcPct val="80000"/>
              </a:lnSpc>
              <a:buFont typeface="Wingdings" panose="05000000000000000000" pitchFamily="2" charset="2"/>
              <a:buNone/>
            </a:pPr>
            <a:r>
              <a:rPr lang="en-US" b="1">
                <a:latin typeface="Courier New" panose="02070309020205020404" pitchFamily="49" charset="0"/>
              </a:rPr>
              <a:t>    }</a:t>
            </a:r>
          </a:p>
          <a:p>
            <a:pPr lvl="1">
              <a:lnSpc>
                <a:spcPct val="80000"/>
              </a:lnSpc>
              <a:buFont typeface="Wingdings" panose="05000000000000000000" pitchFamily="2" charset="2"/>
              <a:buNone/>
            </a:pPr>
            <a:r>
              <a:rPr lang="en-US">
                <a:latin typeface="Courier New" panose="02070309020205020404" pitchFamily="49" charset="0"/>
              </a:rPr>
              <a:t>}</a:t>
            </a:r>
          </a:p>
          <a:p>
            <a:pPr lvl="1">
              <a:lnSpc>
                <a:spcPct val="80000"/>
              </a:lnSpc>
              <a:buFont typeface="Wingdings" panose="05000000000000000000" pitchFamily="2" charset="2"/>
              <a:buNone/>
            </a:pPr>
            <a:endParaRPr lang="en-US">
              <a:latin typeface="Courier New" panose="02070309020205020404" pitchFamily="49" charset="0"/>
            </a:endParaRPr>
          </a:p>
          <a:p>
            <a:pPr lvl="1">
              <a:lnSpc>
                <a:spcPct val="90000"/>
              </a:lnSpc>
            </a:pPr>
            <a:r>
              <a:rPr lang="en-US"/>
              <a:t>This version correctly compares </a:t>
            </a:r>
            <a:r>
              <a:rPr lang="en-US">
                <a:latin typeface="Courier New" panose="02070309020205020404" pitchFamily="49" charset="0"/>
              </a:rPr>
              <a:t>Point</a:t>
            </a:r>
            <a:r>
              <a:rPr lang="en-US"/>
              <a:t>s to any type of object.</a:t>
            </a:r>
          </a:p>
        </p:txBody>
      </p:sp>
    </p:spTree>
    <p:extLst>
      <p:ext uri="{BB962C8B-B14F-4D97-AF65-F5344CB8AC3E}">
        <p14:creationId xmlns:p14="http://schemas.microsoft.com/office/powerpoint/2010/main" val="220742353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ctrTitle"/>
          </p:nvPr>
        </p:nvSpPr>
        <p:spPr/>
        <p:txBody>
          <a:bodyPr/>
          <a:lstStyle/>
          <a:p>
            <a:r>
              <a:rPr lang="en-US" dirty="0"/>
              <a:t>Polymorphism</a:t>
            </a:r>
            <a:endParaRPr lang="tr-TR" dirty="0"/>
          </a:p>
        </p:txBody>
      </p:sp>
      <p:sp>
        <p:nvSpPr>
          <p:cNvPr id="5" name="Alt Başlık 4"/>
          <p:cNvSpPr>
            <a:spLocks noGrp="1"/>
          </p:cNvSpPr>
          <p:nvPr>
            <p:ph type="subTitle" idx="1"/>
          </p:nvPr>
        </p:nvSpPr>
        <p:spPr/>
        <p:txBody>
          <a:bodyPr/>
          <a:lstStyle/>
          <a:p>
            <a:endParaRPr lang="tr-TR"/>
          </a:p>
        </p:txBody>
      </p:sp>
    </p:spTree>
    <p:extLst>
      <p:ext uri="{BB962C8B-B14F-4D97-AF65-F5344CB8AC3E}">
        <p14:creationId xmlns:p14="http://schemas.microsoft.com/office/powerpoint/2010/main" val="248677090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title"/>
          </p:nvPr>
        </p:nvSpPr>
        <p:spPr/>
        <p:txBody>
          <a:bodyPr/>
          <a:lstStyle/>
          <a:p>
            <a:r>
              <a:rPr lang="en-US" dirty="0"/>
              <a:t>Today</a:t>
            </a:r>
          </a:p>
        </p:txBody>
      </p:sp>
      <p:sp>
        <p:nvSpPr>
          <p:cNvPr id="5124" name="Rectangle 4"/>
          <p:cNvSpPr>
            <a:spLocks noGrp="1" noChangeArrowheads="1"/>
          </p:cNvSpPr>
          <p:nvPr>
            <p:ph idx="1"/>
          </p:nvPr>
        </p:nvSpPr>
        <p:spPr/>
        <p:txBody>
          <a:bodyPr/>
          <a:lstStyle/>
          <a:p>
            <a:r>
              <a:rPr lang="en-US" sz="2800" b="1" dirty="0"/>
              <a:t>Inheritance revisited</a:t>
            </a:r>
          </a:p>
          <a:p>
            <a:r>
              <a:rPr lang="en-US" sz="2800" b="1" dirty="0"/>
              <a:t>Comparing objects : </a:t>
            </a:r>
            <a:r>
              <a:rPr lang="en-US" sz="2800" b="1" dirty="0">
                <a:latin typeface="Courier New" panose="02070309020205020404" pitchFamily="49" charset="0"/>
                <a:cs typeface="Courier New" panose="02070309020205020404" pitchFamily="49" charset="0"/>
              </a:rPr>
              <a:t>equals()</a:t>
            </a:r>
            <a:r>
              <a:rPr lang="en-US" sz="2800" b="1" dirty="0"/>
              <a:t> method</a:t>
            </a:r>
          </a:p>
          <a:p>
            <a:r>
              <a:rPr lang="en-US" sz="2800" b="1" dirty="0" err="1">
                <a:latin typeface="Courier New" panose="02070309020205020404" pitchFamily="49" charset="0"/>
                <a:cs typeface="Courier New" panose="02070309020205020404" pitchFamily="49" charset="0"/>
              </a:rPr>
              <a:t>instanceof</a:t>
            </a:r>
            <a:r>
              <a:rPr lang="en-US" sz="2800" b="1" dirty="0"/>
              <a:t> keyword</a:t>
            </a:r>
          </a:p>
          <a:p>
            <a:r>
              <a:rPr lang="en-US" sz="2800" b="1" dirty="0"/>
              <a:t>Polymorphism</a:t>
            </a:r>
          </a:p>
          <a:p>
            <a:pPr marL="0" indent="0">
              <a:buNone/>
            </a:pPr>
            <a:endParaRPr lang="en-US" sz="2800" dirty="0"/>
          </a:p>
          <a:p>
            <a:endParaRPr lang="en-US" sz="2800" b="1" dirty="0"/>
          </a:p>
        </p:txBody>
      </p:sp>
    </p:spTree>
    <p:extLst>
      <p:ext uri="{BB962C8B-B14F-4D97-AF65-F5344CB8AC3E}">
        <p14:creationId xmlns:p14="http://schemas.microsoft.com/office/powerpoint/2010/main" val="277925630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t>Polymorphism</a:t>
            </a:r>
          </a:p>
        </p:txBody>
      </p:sp>
      <p:sp>
        <p:nvSpPr>
          <p:cNvPr id="9220" name="Rectangle 3"/>
          <p:cNvSpPr>
            <a:spLocks noGrp="1" noChangeArrowheads="1"/>
          </p:cNvSpPr>
          <p:nvPr>
            <p:ph idx="1"/>
          </p:nvPr>
        </p:nvSpPr>
        <p:spPr>
          <a:xfrm>
            <a:off x="457200" y="1295400"/>
            <a:ext cx="8382000" cy="5334000"/>
          </a:xfrm>
        </p:spPr>
        <p:txBody>
          <a:bodyPr/>
          <a:lstStyle/>
          <a:p>
            <a:pPr>
              <a:lnSpc>
                <a:spcPct val="90000"/>
              </a:lnSpc>
              <a:spcBef>
                <a:spcPct val="25000"/>
              </a:spcBef>
            </a:pPr>
            <a:r>
              <a:rPr lang="en-US" sz="2800" dirty="0"/>
              <a:t>Polymorphism means </a:t>
            </a:r>
            <a:r>
              <a:rPr lang="en-US" sz="2800" i="1" dirty="0"/>
              <a:t>many</a:t>
            </a:r>
            <a:r>
              <a:rPr lang="en-US" sz="2800" dirty="0"/>
              <a:t> (poly) </a:t>
            </a:r>
            <a:r>
              <a:rPr lang="en-US" sz="2800" i="1" dirty="0"/>
              <a:t>shapes</a:t>
            </a:r>
            <a:r>
              <a:rPr lang="en-US" sz="2800" dirty="0"/>
              <a:t> (morph) : "having many forms"</a:t>
            </a:r>
          </a:p>
          <a:p>
            <a:pPr eaLnBrk="1" hangingPunct="1">
              <a:lnSpc>
                <a:spcPct val="90000"/>
              </a:lnSpc>
              <a:spcBef>
                <a:spcPct val="25000"/>
              </a:spcBef>
            </a:pPr>
            <a:endParaRPr lang="en-US" sz="2800" dirty="0"/>
          </a:p>
          <a:p>
            <a:pPr eaLnBrk="1" hangingPunct="1">
              <a:lnSpc>
                <a:spcPct val="90000"/>
              </a:lnSpc>
              <a:spcBef>
                <a:spcPct val="25000"/>
              </a:spcBef>
            </a:pPr>
            <a:r>
              <a:rPr lang="en-US" sz="2800" dirty="0"/>
              <a:t>Enables you to “program in the general” rather than “program in the specific.”</a:t>
            </a:r>
          </a:p>
          <a:p>
            <a:pPr eaLnBrk="1" hangingPunct="1">
              <a:lnSpc>
                <a:spcPct val="90000"/>
              </a:lnSpc>
              <a:spcBef>
                <a:spcPct val="25000"/>
              </a:spcBef>
            </a:pPr>
            <a:endParaRPr lang="en-US" sz="2800" dirty="0"/>
          </a:p>
          <a:p>
            <a:pPr eaLnBrk="1" hangingPunct="1">
              <a:lnSpc>
                <a:spcPct val="90000"/>
              </a:lnSpc>
              <a:spcBef>
                <a:spcPct val="25000"/>
              </a:spcBef>
            </a:pPr>
            <a:r>
              <a:rPr lang="en-US" sz="2800" dirty="0"/>
              <a:t>Polymorphism enables you to write programs that process objects that share the same superclass as if they’re all objects of the </a:t>
            </a:r>
            <a:r>
              <a:rPr lang="en-US" sz="2800" dirty="0" smtClean="0"/>
              <a:t>superclass</a:t>
            </a:r>
            <a:r>
              <a:rPr lang="tr-TR" sz="2800" dirty="0" smtClean="0"/>
              <a:t>. </a:t>
            </a:r>
            <a:endParaRPr lang="en-US" sz="2800" dirty="0"/>
          </a:p>
        </p:txBody>
      </p:sp>
    </p:spTree>
    <p:extLst>
      <p:ext uri="{BB962C8B-B14F-4D97-AF65-F5344CB8AC3E}">
        <p14:creationId xmlns:p14="http://schemas.microsoft.com/office/powerpoint/2010/main" val="168329445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t>Polymorphism</a:t>
            </a:r>
          </a:p>
        </p:txBody>
      </p:sp>
      <p:sp>
        <p:nvSpPr>
          <p:cNvPr id="9220" name="Rectangle 3"/>
          <p:cNvSpPr>
            <a:spLocks noGrp="1" noChangeArrowheads="1"/>
          </p:cNvSpPr>
          <p:nvPr>
            <p:ph type="body" idx="1"/>
          </p:nvPr>
        </p:nvSpPr>
        <p:spPr>
          <a:xfrm>
            <a:off x="457200" y="1168400"/>
            <a:ext cx="8382000" cy="5461000"/>
          </a:xfrm>
        </p:spPr>
        <p:txBody>
          <a:bodyPr/>
          <a:lstStyle/>
          <a:p>
            <a:pPr eaLnBrk="1" hangingPunct="1">
              <a:lnSpc>
                <a:spcPct val="90000"/>
              </a:lnSpc>
              <a:spcBef>
                <a:spcPct val="25000"/>
              </a:spcBef>
            </a:pPr>
            <a:r>
              <a:rPr lang="en-US" sz="2800" dirty="0"/>
              <a:t>A </a:t>
            </a:r>
            <a:r>
              <a:rPr lang="en-US" sz="2800" i="1" dirty="0">
                <a:solidFill>
                  <a:srgbClr val="0070C0"/>
                </a:solidFill>
              </a:rPr>
              <a:t>polymorphic reference</a:t>
            </a:r>
            <a:r>
              <a:rPr lang="en-US" sz="2800" dirty="0">
                <a:solidFill>
                  <a:srgbClr val="0070C0"/>
                </a:solidFill>
              </a:rPr>
              <a:t> </a:t>
            </a:r>
            <a:r>
              <a:rPr lang="en-US" sz="2800" dirty="0"/>
              <a:t>is a variable that can refer to different types of objects at different points in time</a:t>
            </a:r>
          </a:p>
          <a:p>
            <a:pPr eaLnBrk="1" hangingPunct="1">
              <a:lnSpc>
                <a:spcPct val="90000"/>
              </a:lnSpc>
              <a:spcBef>
                <a:spcPct val="25000"/>
              </a:spcBef>
            </a:pPr>
            <a:endParaRPr lang="en-US" sz="2800" dirty="0"/>
          </a:p>
          <a:p>
            <a:pPr eaLnBrk="1" hangingPunct="1">
              <a:lnSpc>
                <a:spcPct val="90000"/>
              </a:lnSpc>
              <a:spcBef>
                <a:spcPct val="25000"/>
              </a:spcBef>
            </a:pPr>
            <a:r>
              <a:rPr lang="en-US" sz="2800" dirty="0"/>
              <a:t>All object references in Java are potentially polymorphic and can refer to an object of any type compatible with its defined type</a:t>
            </a:r>
          </a:p>
          <a:p>
            <a:pPr eaLnBrk="1" hangingPunct="1">
              <a:lnSpc>
                <a:spcPct val="90000"/>
              </a:lnSpc>
              <a:spcBef>
                <a:spcPct val="25000"/>
              </a:spcBef>
            </a:pPr>
            <a:endParaRPr lang="en-US" sz="2800" dirty="0"/>
          </a:p>
          <a:p>
            <a:pPr eaLnBrk="1" hangingPunct="1">
              <a:lnSpc>
                <a:spcPct val="90000"/>
              </a:lnSpc>
              <a:spcBef>
                <a:spcPct val="25000"/>
              </a:spcBef>
            </a:pPr>
            <a:r>
              <a:rPr lang="en-US" sz="2800" dirty="0"/>
              <a:t>Compatibility of class types can be based on either Inheritance or Interfaces (which we will see later)</a:t>
            </a:r>
          </a:p>
        </p:txBody>
      </p:sp>
    </p:spTree>
    <p:extLst>
      <p:ext uri="{BB962C8B-B14F-4D97-AF65-F5344CB8AC3E}">
        <p14:creationId xmlns:p14="http://schemas.microsoft.com/office/powerpoint/2010/main" val="188056993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An Example Class Hierarchy</a:t>
            </a:r>
          </a:p>
        </p:txBody>
      </p:sp>
      <p:pic>
        <p:nvPicPr>
          <p:cNvPr id="3" name="Resim 2"/>
          <p:cNvPicPr>
            <a:picLocks noChangeAspect="1"/>
          </p:cNvPicPr>
          <p:nvPr/>
        </p:nvPicPr>
        <p:blipFill>
          <a:blip r:embed="rId3"/>
          <a:stretch>
            <a:fillRect/>
          </a:stretch>
        </p:blipFill>
        <p:spPr>
          <a:xfrm>
            <a:off x="72088" y="1828800"/>
            <a:ext cx="8909987" cy="3333750"/>
          </a:xfrm>
          <a:prstGeom prst="rect">
            <a:avLst/>
          </a:prstGeom>
        </p:spPr>
      </p:pic>
    </p:spTree>
    <p:extLst>
      <p:ext uri="{BB962C8B-B14F-4D97-AF65-F5344CB8AC3E}">
        <p14:creationId xmlns:p14="http://schemas.microsoft.com/office/powerpoint/2010/main" val="399180619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A Polymorphic Example</a:t>
            </a:r>
          </a:p>
        </p:txBody>
      </p:sp>
      <p:pic>
        <p:nvPicPr>
          <p:cNvPr id="2" name="Resim 1"/>
          <p:cNvPicPr>
            <a:picLocks noChangeAspect="1"/>
          </p:cNvPicPr>
          <p:nvPr/>
        </p:nvPicPr>
        <p:blipFill>
          <a:blip r:embed="rId3"/>
          <a:stretch>
            <a:fillRect/>
          </a:stretch>
        </p:blipFill>
        <p:spPr>
          <a:xfrm>
            <a:off x="457200" y="1447800"/>
            <a:ext cx="6249888" cy="3719513"/>
          </a:xfrm>
          <a:prstGeom prst="rect">
            <a:avLst/>
          </a:prstGeom>
        </p:spPr>
      </p:pic>
      <p:sp>
        <p:nvSpPr>
          <p:cNvPr id="48137" name="Text Box 9"/>
          <p:cNvSpPr txBox="1">
            <a:spLocks noChangeArrowheads="1"/>
          </p:cNvSpPr>
          <p:nvPr/>
        </p:nvSpPr>
        <p:spPr bwMode="auto">
          <a:xfrm>
            <a:off x="3886200" y="3429000"/>
            <a:ext cx="3470275" cy="22828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2400" b="1" dirty="0">
                <a:latin typeface="Courier New" panose="02070309020205020404" pitchFamily="49" charset="0"/>
              </a:rPr>
              <a:t>Dog </a:t>
            </a:r>
            <a:r>
              <a:rPr lang="en-US" sz="2400" b="1" dirty="0" err="1">
                <a:latin typeface="Courier New" panose="02070309020205020404" pitchFamily="49" charset="0"/>
              </a:rPr>
              <a:t>myDog</a:t>
            </a:r>
            <a:r>
              <a:rPr lang="en-US" sz="2400" b="1" dirty="0">
                <a:latin typeface="Courier New" panose="02070309020205020404" pitchFamily="49" charset="0"/>
              </a:rPr>
              <a:t>;</a:t>
            </a:r>
          </a:p>
          <a:p>
            <a:pPr algn="l" eaLnBrk="0" hangingPunct="0"/>
            <a:r>
              <a:rPr lang="en-US" sz="2400" b="1" dirty="0" err="1">
                <a:latin typeface="Courier New" panose="02070309020205020404" pitchFamily="49" charset="0"/>
              </a:rPr>
              <a:t>myDog</a:t>
            </a:r>
            <a:r>
              <a:rPr lang="en-US" sz="2400" b="1" dirty="0">
                <a:latin typeface="Courier New" panose="02070309020205020404" pitchFamily="49" charset="0"/>
              </a:rPr>
              <a:t> = new Dog();</a:t>
            </a:r>
          </a:p>
          <a:p>
            <a:pPr algn="l" eaLnBrk="0" hangingPunct="0"/>
            <a:endParaRPr lang="en-US" sz="2400" b="1" dirty="0">
              <a:latin typeface="Courier New" panose="02070309020205020404" pitchFamily="49" charset="0"/>
            </a:endParaRPr>
          </a:p>
          <a:p>
            <a:pPr algn="l" eaLnBrk="0" hangingPunct="0"/>
            <a:r>
              <a:rPr lang="en-US" sz="2400" b="1" dirty="0">
                <a:latin typeface="Courier New" panose="02070309020205020404" pitchFamily="49" charset="0"/>
              </a:rPr>
              <a:t>Animal </a:t>
            </a:r>
            <a:r>
              <a:rPr lang="en-US" sz="2400" b="1" dirty="0" err="1">
                <a:latin typeface="Courier New" panose="02070309020205020404" pitchFamily="49" charset="0"/>
              </a:rPr>
              <a:t>myAnimal</a:t>
            </a:r>
            <a:r>
              <a:rPr lang="en-US" sz="2400" b="1" dirty="0">
                <a:latin typeface="Courier New" panose="02070309020205020404" pitchFamily="49" charset="0"/>
              </a:rPr>
              <a:t>;</a:t>
            </a:r>
          </a:p>
          <a:p>
            <a:pPr algn="l" eaLnBrk="0" hangingPunct="0"/>
            <a:endParaRPr lang="en-US" sz="2400" b="1" dirty="0">
              <a:latin typeface="Courier New" panose="02070309020205020404" pitchFamily="49" charset="0"/>
            </a:endParaRPr>
          </a:p>
          <a:p>
            <a:pPr algn="l" eaLnBrk="0" hangingPunct="0"/>
            <a:r>
              <a:rPr lang="en-US" sz="2400" b="1" dirty="0" err="1">
                <a:latin typeface="Courier New" panose="02070309020205020404" pitchFamily="49" charset="0"/>
              </a:rPr>
              <a:t>myAnimal</a:t>
            </a:r>
            <a:r>
              <a:rPr lang="en-US" sz="2400" b="1" dirty="0">
                <a:latin typeface="Courier New" panose="02070309020205020404" pitchFamily="49" charset="0"/>
              </a:rPr>
              <a:t> = </a:t>
            </a:r>
            <a:r>
              <a:rPr lang="en-US" sz="2400" b="1" dirty="0" err="1">
                <a:latin typeface="Courier New" panose="02070309020205020404" pitchFamily="49" charset="0"/>
              </a:rPr>
              <a:t>myDog</a:t>
            </a:r>
            <a:r>
              <a:rPr lang="en-US" sz="2400" b="1" dirty="0">
                <a:latin typeface="Courier New" panose="02070309020205020404" pitchFamily="49" charset="0"/>
              </a:rPr>
              <a:t>;</a:t>
            </a:r>
            <a:endParaRPr lang="en-US" sz="2400" b="1" dirty="0">
              <a:solidFill>
                <a:srgbClr val="3333FF"/>
              </a:solidFill>
              <a:latin typeface="Courier New" panose="02070309020205020404" pitchFamily="49" charset="0"/>
            </a:endParaRPr>
          </a:p>
        </p:txBody>
      </p:sp>
    </p:spTree>
    <p:extLst>
      <p:ext uri="{BB962C8B-B14F-4D97-AF65-F5344CB8AC3E}">
        <p14:creationId xmlns:p14="http://schemas.microsoft.com/office/powerpoint/2010/main" val="267254208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228600" y="-11284"/>
            <a:ext cx="8305800" cy="1092200"/>
          </a:xfrm>
        </p:spPr>
        <p:txBody>
          <a:bodyPr/>
          <a:lstStyle/>
          <a:p>
            <a:r>
              <a:rPr lang="en-US" dirty="0"/>
              <a:t>Everything is an Object!</a:t>
            </a:r>
          </a:p>
        </p:txBody>
      </p:sp>
      <p:sp>
        <p:nvSpPr>
          <p:cNvPr id="80899" name="Rectangle 3"/>
          <p:cNvSpPr>
            <a:spLocks noGrp="1" noChangeArrowheads="1"/>
          </p:cNvSpPr>
          <p:nvPr>
            <p:ph idx="1"/>
          </p:nvPr>
        </p:nvSpPr>
        <p:spPr>
          <a:xfrm>
            <a:off x="342900" y="946515"/>
            <a:ext cx="8648700" cy="3320685"/>
          </a:xfrm>
        </p:spPr>
        <p:txBody>
          <a:bodyPr/>
          <a:lstStyle/>
          <a:p>
            <a:r>
              <a:rPr lang="en-US" dirty="0">
                <a:latin typeface="Calibri" panose="020F0502020204030204" pitchFamily="34" charset="0"/>
              </a:rPr>
              <a:t>When we say:</a:t>
            </a:r>
          </a:p>
          <a:p>
            <a:pPr>
              <a:buFontTx/>
              <a:buNone/>
            </a:pPr>
            <a:r>
              <a:rPr lang="en-US" dirty="0">
                <a:latin typeface="Calibri" panose="020F0502020204030204" pitchFamily="34" charset="0"/>
              </a:rPr>
              <a:t>		</a:t>
            </a:r>
            <a:r>
              <a:rPr lang="en-US" dirty="0" err="1">
                <a:latin typeface="Calibri" panose="020F0502020204030204" pitchFamily="34" charset="0"/>
              </a:rPr>
              <a:t>myDog</a:t>
            </a:r>
            <a:r>
              <a:rPr lang="en-US" dirty="0">
                <a:latin typeface="Calibri" panose="020F0502020204030204" pitchFamily="34" charset="0"/>
              </a:rPr>
              <a:t> = new Dog();</a:t>
            </a:r>
          </a:p>
          <a:p>
            <a:r>
              <a:rPr lang="en-US" dirty="0">
                <a:latin typeface="Calibri" panose="020F0502020204030204" pitchFamily="34" charset="0"/>
              </a:rPr>
              <a:t>the Dog constructor gets called.</a:t>
            </a:r>
          </a:p>
          <a:p>
            <a:r>
              <a:rPr lang="en-US" dirty="0">
                <a:latin typeface="Calibri" panose="020F0502020204030204" pitchFamily="34" charset="0"/>
              </a:rPr>
              <a:t>It, in turn, must call the Animal constructor</a:t>
            </a:r>
          </a:p>
          <a:p>
            <a:r>
              <a:rPr lang="en-US" dirty="0">
                <a:latin typeface="Calibri" panose="020F0502020204030204" pitchFamily="34" charset="0"/>
              </a:rPr>
              <a:t>When you don’t extend anything, by default you extend Object</a:t>
            </a:r>
          </a:p>
          <a:p>
            <a:r>
              <a:rPr lang="en-US" dirty="0">
                <a:latin typeface="Calibri" panose="020F0502020204030204" pitchFamily="34" charset="0"/>
              </a:rPr>
              <a:t>Thus the Animal constructor calls the Object constructor</a:t>
            </a:r>
          </a:p>
          <a:p>
            <a:r>
              <a:rPr lang="en-US" dirty="0">
                <a:latin typeface="Calibri" panose="020F0502020204030204" pitchFamily="34" charset="0"/>
              </a:rPr>
              <a:t>Looking at an object in memory it will look like something like this</a:t>
            </a:r>
            <a:r>
              <a:rPr lang="tr-TR" dirty="0">
                <a:latin typeface="Calibri" panose="020F0502020204030204" pitchFamily="34" charset="0"/>
              </a:rPr>
              <a:t>:</a:t>
            </a:r>
            <a:endParaRPr lang="en-US" dirty="0">
              <a:latin typeface="Calibri" panose="020F0502020204030204" pitchFamily="34" charset="0"/>
            </a:endParaRPr>
          </a:p>
        </p:txBody>
      </p:sp>
      <p:grpSp>
        <p:nvGrpSpPr>
          <p:cNvPr id="2" name="Grup 1"/>
          <p:cNvGrpSpPr/>
          <p:nvPr/>
        </p:nvGrpSpPr>
        <p:grpSpPr>
          <a:xfrm>
            <a:off x="1295400" y="4648200"/>
            <a:ext cx="6516688" cy="1600200"/>
            <a:chOff x="1295400" y="4648200"/>
            <a:chExt cx="6516688" cy="1600200"/>
          </a:xfrm>
        </p:grpSpPr>
        <p:sp>
          <p:nvSpPr>
            <p:cNvPr id="80904" name="Rectangle 8"/>
            <p:cNvSpPr>
              <a:spLocks noChangeArrowheads="1"/>
            </p:cNvSpPr>
            <p:nvPr/>
          </p:nvSpPr>
          <p:spPr bwMode="auto">
            <a:xfrm>
              <a:off x="4572000" y="4648200"/>
              <a:ext cx="1447800" cy="1600200"/>
            </a:xfrm>
            <a:prstGeom prst="rect">
              <a:avLst/>
            </a:prstGeom>
            <a:solidFill>
              <a:srgbClr val="99CCFF"/>
            </a:solidFill>
            <a:ln w="38100">
              <a:solidFill>
                <a:schemeClr val="tx1"/>
              </a:solidFill>
              <a:prstDash val="dash"/>
              <a:miter lim="800000"/>
              <a:headEnd/>
              <a:tailEnd/>
            </a:ln>
            <a:effectLst>
              <a:outerShdw dist="107763" dir="2700000" algn="ctr" rotWithShape="0">
                <a:schemeClr val="bg2"/>
              </a:outerShdw>
            </a:effectLst>
          </p:spPr>
          <p:txBody>
            <a:bodyPr wrap="none" anchor="ctr"/>
            <a:lstStyle/>
            <a:p>
              <a:pPr algn="l" eaLnBrk="0" hangingPunct="0"/>
              <a:endParaRPr lang="tr-TR" sz="2000">
                <a:latin typeface="Arial" panose="020B0604020202020204" pitchFamily="34" charset="0"/>
              </a:endParaRPr>
            </a:p>
          </p:txBody>
        </p:sp>
        <p:sp>
          <p:nvSpPr>
            <p:cNvPr id="80910" name="Rectangle 14"/>
            <p:cNvSpPr>
              <a:spLocks noChangeArrowheads="1"/>
            </p:cNvSpPr>
            <p:nvPr/>
          </p:nvSpPr>
          <p:spPr bwMode="auto">
            <a:xfrm>
              <a:off x="1295400" y="5016500"/>
              <a:ext cx="1676400" cy="1019175"/>
            </a:xfrm>
            <a:prstGeom prst="rect">
              <a:avLst/>
            </a:prstGeom>
            <a:solidFill>
              <a:schemeClr val="folHlink"/>
            </a:solidFill>
            <a:ln>
              <a:noFill/>
            </a:ln>
            <a:effectLst>
              <a:outerShdw dist="107763" dir="2700000" algn="ctr" rotWithShape="0">
                <a:schemeClr val="bg2"/>
              </a:outerShdw>
            </a:effectLst>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pPr algn="l" eaLnBrk="0" hangingPunct="0"/>
              <a:endParaRPr lang="tr-TR" sz="2000">
                <a:latin typeface="Arial" panose="020B0604020202020204" pitchFamily="34" charset="0"/>
              </a:endParaRPr>
            </a:p>
          </p:txBody>
        </p:sp>
        <p:sp>
          <p:nvSpPr>
            <p:cNvPr id="80900" name="Text Box 4"/>
            <p:cNvSpPr txBox="1">
              <a:spLocks noChangeArrowheads="1"/>
            </p:cNvSpPr>
            <p:nvPr/>
          </p:nvSpPr>
          <p:spPr bwMode="auto">
            <a:xfrm>
              <a:off x="4724400" y="4813300"/>
              <a:ext cx="1136650" cy="434975"/>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algn="l" eaLnBrk="0" hangingPunct="0"/>
              <a:r>
                <a:rPr lang="en-US" sz="2000" b="1">
                  <a:latin typeface="Courier New" panose="02070309020205020404" pitchFamily="49" charset="0"/>
                </a:rPr>
                <a:t>Object</a:t>
              </a:r>
            </a:p>
          </p:txBody>
        </p:sp>
        <p:sp>
          <p:nvSpPr>
            <p:cNvPr id="80901" name="Text Box 5"/>
            <p:cNvSpPr txBox="1">
              <a:spLocks noChangeArrowheads="1"/>
            </p:cNvSpPr>
            <p:nvPr/>
          </p:nvSpPr>
          <p:spPr bwMode="auto">
            <a:xfrm>
              <a:off x="4724400" y="5248275"/>
              <a:ext cx="1136650" cy="434975"/>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algn="l" eaLnBrk="0" hangingPunct="0"/>
              <a:r>
                <a:rPr lang="en-US" sz="2000" b="1" dirty="0">
                  <a:latin typeface="Courier New" panose="02070309020205020404" pitchFamily="49" charset="0"/>
                </a:rPr>
                <a:t>Animal</a:t>
              </a:r>
            </a:p>
          </p:txBody>
        </p:sp>
        <p:sp>
          <p:nvSpPr>
            <p:cNvPr id="80902" name="Text Box 6"/>
            <p:cNvSpPr txBox="1">
              <a:spLocks noChangeArrowheads="1"/>
            </p:cNvSpPr>
            <p:nvPr/>
          </p:nvSpPr>
          <p:spPr bwMode="auto">
            <a:xfrm>
              <a:off x="4724400" y="5683250"/>
              <a:ext cx="1136650" cy="434975"/>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algn="l" eaLnBrk="0" hangingPunct="0"/>
              <a:r>
                <a:rPr lang="en-US" sz="2000" b="1">
                  <a:latin typeface="Courier New" panose="02070309020205020404" pitchFamily="49" charset="0"/>
                </a:rPr>
                <a:t>Dog</a:t>
              </a:r>
            </a:p>
          </p:txBody>
        </p:sp>
        <p:sp>
          <p:nvSpPr>
            <p:cNvPr id="80905" name="Text Box 9"/>
            <p:cNvSpPr txBox="1">
              <a:spLocks noChangeArrowheads="1"/>
            </p:cNvSpPr>
            <p:nvPr/>
          </p:nvSpPr>
          <p:spPr bwMode="auto">
            <a:xfrm>
              <a:off x="1492250" y="5413375"/>
              <a:ext cx="1136650" cy="434975"/>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2000" b="1">
                  <a:latin typeface="Courier New" panose="02070309020205020404" pitchFamily="49" charset="0"/>
                </a:rPr>
                <a:t>myDog </a:t>
              </a:r>
            </a:p>
          </p:txBody>
        </p:sp>
        <p:sp>
          <p:nvSpPr>
            <p:cNvPr id="80906" name="Line 10"/>
            <p:cNvSpPr>
              <a:spLocks noChangeShapeType="1"/>
            </p:cNvSpPr>
            <p:nvPr/>
          </p:nvSpPr>
          <p:spPr bwMode="auto">
            <a:xfrm>
              <a:off x="2590800" y="5683250"/>
              <a:ext cx="1981200" cy="16510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l" eaLnBrk="0" hangingPunct="0"/>
              <a:endParaRPr lang="tr-TR" sz="2000">
                <a:latin typeface="Arial" panose="020B0604020202020204" pitchFamily="34" charset="0"/>
              </a:endParaRPr>
            </a:p>
          </p:txBody>
        </p:sp>
        <p:sp>
          <p:nvSpPr>
            <p:cNvPr id="80907" name="AutoShape 11"/>
            <p:cNvSpPr>
              <a:spLocks/>
            </p:cNvSpPr>
            <p:nvPr/>
          </p:nvSpPr>
          <p:spPr bwMode="auto">
            <a:xfrm>
              <a:off x="6172200" y="4648200"/>
              <a:ext cx="685800" cy="1600200"/>
            </a:xfrm>
            <a:prstGeom prst="rightBrace">
              <a:avLst>
                <a:gd name="adj1" fmla="val 19444"/>
                <a:gd name="adj2" fmla="val 50000"/>
              </a:avLst>
            </a:prstGeom>
            <a:noFill/>
            <a:ln w="381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l" eaLnBrk="0" hangingPunct="0"/>
              <a:endParaRPr lang="tr-TR" sz="2000">
                <a:latin typeface="Arial" panose="020B0604020202020204" pitchFamily="34" charset="0"/>
              </a:endParaRPr>
            </a:p>
          </p:txBody>
        </p:sp>
        <p:sp>
          <p:nvSpPr>
            <p:cNvPr id="80908" name="Text Box 12"/>
            <p:cNvSpPr txBox="1">
              <a:spLocks noChangeArrowheads="1"/>
            </p:cNvSpPr>
            <p:nvPr/>
          </p:nvSpPr>
          <p:spPr bwMode="auto">
            <a:xfrm>
              <a:off x="6781800" y="5105400"/>
              <a:ext cx="1030288"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000">
                  <a:latin typeface="Comic Sans MS" panose="030F0702030302020204" pitchFamily="66" charset="0"/>
                </a:rPr>
                <a:t>Dog</a:t>
              </a:r>
            </a:p>
            <a:p>
              <a:pPr eaLnBrk="0" hangingPunct="0"/>
              <a:r>
                <a:rPr lang="en-US" sz="2000">
                  <a:latin typeface="Comic Sans MS" panose="030F0702030302020204" pitchFamily="66" charset="0"/>
                </a:rPr>
                <a:t>Object</a:t>
              </a:r>
            </a:p>
          </p:txBody>
        </p:sp>
        <p:sp>
          <p:nvSpPr>
            <p:cNvPr id="80909" name="Text Box 13"/>
            <p:cNvSpPr txBox="1">
              <a:spLocks noChangeArrowheads="1"/>
            </p:cNvSpPr>
            <p:nvPr/>
          </p:nvSpPr>
          <p:spPr bwMode="auto">
            <a:xfrm>
              <a:off x="1447800" y="5016500"/>
              <a:ext cx="137953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2000">
                  <a:latin typeface="Comic Sans MS" panose="030F0702030302020204" pitchFamily="66" charset="0"/>
                </a:rPr>
                <a:t>reference</a:t>
              </a:r>
            </a:p>
          </p:txBody>
        </p:sp>
      </p:grpSp>
    </p:spTree>
    <p:extLst>
      <p:ext uri="{BB962C8B-B14F-4D97-AF65-F5344CB8AC3E}">
        <p14:creationId xmlns:p14="http://schemas.microsoft.com/office/powerpoint/2010/main" val="36110851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noChangeArrowheads="1"/>
          </p:cNvSpPr>
          <p:nvPr>
            <p:ph type="title"/>
          </p:nvPr>
        </p:nvSpPr>
        <p:spPr/>
        <p:txBody>
          <a:bodyPr/>
          <a:lstStyle/>
          <a:p>
            <a:r>
              <a:rPr lang="en-US"/>
              <a:t>Polymorphism Explained</a:t>
            </a:r>
          </a:p>
        </p:txBody>
      </p:sp>
      <p:sp>
        <p:nvSpPr>
          <p:cNvPr id="50181" name="Rectangle 5"/>
          <p:cNvSpPr>
            <a:spLocks noGrp="1" noChangeArrowheads="1"/>
          </p:cNvSpPr>
          <p:nvPr>
            <p:ph idx="1"/>
          </p:nvPr>
        </p:nvSpPr>
        <p:spPr/>
        <p:txBody>
          <a:bodyPr/>
          <a:lstStyle/>
          <a:p>
            <a:r>
              <a:rPr lang="en-US" dirty="0">
                <a:latin typeface="Calibri" panose="020F0502020204030204" pitchFamily="34" charset="0"/>
              </a:rPr>
              <a:t>The rule is very simple</a:t>
            </a:r>
          </a:p>
          <a:p>
            <a:r>
              <a:rPr lang="en-US" dirty="0">
                <a:latin typeface="Calibri" panose="020F0502020204030204" pitchFamily="34" charset="0"/>
              </a:rPr>
              <a:t>A reference can refer to an object which is either</a:t>
            </a:r>
          </a:p>
          <a:p>
            <a:pPr lvl="1"/>
            <a:r>
              <a:rPr lang="en-US" dirty="0">
                <a:latin typeface="Calibri" panose="020F0502020204030204" pitchFamily="34" charset="0"/>
              </a:rPr>
              <a:t>The same type as the reference</a:t>
            </a:r>
          </a:p>
          <a:p>
            <a:pPr lvl="1"/>
            <a:r>
              <a:rPr lang="en-US" dirty="0">
                <a:latin typeface="Calibri" panose="020F0502020204030204" pitchFamily="34" charset="0"/>
              </a:rPr>
              <a:t>Has a superclass of the same type as the reference</a:t>
            </a:r>
          </a:p>
          <a:p>
            <a:r>
              <a:rPr lang="en-US" dirty="0">
                <a:latin typeface="Calibri" panose="020F0502020204030204" pitchFamily="34" charset="0"/>
              </a:rPr>
              <a:t>So all of the following are legal</a:t>
            </a:r>
          </a:p>
          <a:p>
            <a:pPr lvl="1"/>
            <a:r>
              <a:rPr lang="en-US" dirty="0">
                <a:latin typeface="Calibri" panose="020F0502020204030204" pitchFamily="34" charset="0"/>
              </a:rPr>
              <a:t>Dog d = new Dog();</a:t>
            </a:r>
          </a:p>
          <a:p>
            <a:pPr lvl="1"/>
            <a:r>
              <a:rPr lang="en-US" dirty="0">
                <a:latin typeface="Calibri" panose="020F0502020204030204" pitchFamily="34" charset="0"/>
              </a:rPr>
              <a:t>Animal a = new </a:t>
            </a:r>
            <a:r>
              <a:rPr lang="en-US" dirty="0">
                <a:latin typeface="Calibri" panose="020F0502020204030204" pitchFamily="34" charset="0"/>
              </a:rPr>
              <a:t>Dog();</a:t>
            </a:r>
            <a:endParaRPr lang="en-US" dirty="0">
              <a:latin typeface="Calibri" panose="020F0502020204030204" pitchFamily="34" charset="0"/>
            </a:endParaRPr>
          </a:p>
          <a:p>
            <a:pPr lvl="1"/>
            <a:r>
              <a:rPr lang="en-US" dirty="0">
                <a:latin typeface="Calibri" panose="020F0502020204030204" pitchFamily="34" charset="0"/>
              </a:rPr>
              <a:t>Object o = new </a:t>
            </a:r>
            <a:r>
              <a:rPr lang="en-US" dirty="0">
                <a:latin typeface="Calibri" panose="020F0502020204030204" pitchFamily="34" charset="0"/>
              </a:rPr>
              <a:t>Dog();</a:t>
            </a:r>
            <a:endParaRPr lang="en-US" dirty="0">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p:txBody>
      </p:sp>
      <p:grpSp>
        <p:nvGrpSpPr>
          <p:cNvPr id="2" name="Grup 1"/>
          <p:cNvGrpSpPr/>
          <p:nvPr/>
        </p:nvGrpSpPr>
        <p:grpSpPr>
          <a:xfrm>
            <a:off x="2438400" y="4724400"/>
            <a:ext cx="6516688" cy="1600200"/>
            <a:chOff x="2438400" y="4724400"/>
            <a:chExt cx="6516688" cy="1600200"/>
          </a:xfrm>
        </p:grpSpPr>
        <p:sp>
          <p:nvSpPr>
            <p:cNvPr id="50191" name="Rectangle 15"/>
            <p:cNvSpPr>
              <a:spLocks noChangeArrowheads="1"/>
            </p:cNvSpPr>
            <p:nvPr/>
          </p:nvSpPr>
          <p:spPr bwMode="auto">
            <a:xfrm>
              <a:off x="5715000" y="4724400"/>
              <a:ext cx="1447800" cy="1600200"/>
            </a:xfrm>
            <a:prstGeom prst="rect">
              <a:avLst/>
            </a:prstGeom>
            <a:solidFill>
              <a:srgbClr val="99CCFF"/>
            </a:solidFill>
            <a:ln w="38100">
              <a:solidFill>
                <a:schemeClr val="tx1"/>
              </a:solidFill>
              <a:prstDash val="dash"/>
              <a:miter lim="800000"/>
              <a:headEnd/>
              <a:tailEnd/>
            </a:ln>
            <a:effectLst>
              <a:outerShdw dist="107763" dir="2700000" algn="ctr" rotWithShape="0">
                <a:schemeClr val="bg2"/>
              </a:outerShdw>
            </a:effectLst>
          </p:spPr>
          <p:txBody>
            <a:bodyPr wrap="none" anchor="ctr"/>
            <a:lstStyle/>
            <a:p>
              <a:pPr algn="l" eaLnBrk="0" hangingPunct="0"/>
              <a:endParaRPr lang="tr-TR" sz="2000">
                <a:latin typeface="Arial" panose="020B0604020202020204" pitchFamily="34" charset="0"/>
              </a:endParaRPr>
            </a:p>
          </p:txBody>
        </p:sp>
        <p:sp>
          <p:nvSpPr>
            <p:cNvPr id="50192" name="Rectangle 16"/>
            <p:cNvSpPr>
              <a:spLocks noChangeArrowheads="1"/>
            </p:cNvSpPr>
            <p:nvPr/>
          </p:nvSpPr>
          <p:spPr bwMode="auto">
            <a:xfrm>
              <a:off x="2438400" y="5092700"/>
              <a:ext cx="1676400" cy="1019175"/>
            </a:xfrm>
            <a:prstGeom prst="rect">
              <a:avLst/>
            </a:prstGeom>
            <a:solidFill>
              <a:schemeClr val="folHlink"/>
            </a:solidFill>
            <a:ln>
              <a:noFill/>
            </a:ln>
            <a:effectLst>
              <a:outerShdw dist="107763" dir="2700000" algn="ctr" rotWithShape="0">
                <a:schemeClr val="bg2"/>
              </a:outerShdw>
            </a:effectLst>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pPr algn="l" eaLnBrk="0" hangingPunct="0"/>
              <a:endParaRPr lang="tr-TR" sz="2000">
                <a:latin typeface="Arial" panose="020B0604020202020204" pitchFamily="34" charset="0"/>
              </a:endParaRPr>
            </a:p>
          </p:txBody>
        </p:sp>
        <p:sp>
          <p:nvSpPr>
            <p:cNvPr id="50193" name="Text Box 17"/>
            <p:cNvSpPr txBox="1">
              <a:spLocks noChangeArrowheads="1"/>
            </p:cNvSpPr>
            <p:nvPr/>
          </p:nvSpPr>
          <p:spPr bwMode="auto">
            <a:xfrm>
              <a:off x="5867400" y="4889500"/>
              <a:ext cx="1136650" cy="434975"/>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algn="l" eaLnBrk="0" hangingPunct="0"/>
              <a:r>
                <a:rPr lang="en-US" sz="2000" b="1">
                  <a:latin typeface="Courier New" panose="02070309020205020404" pitchFamily="49" charset="0"/>
                </a:rPr>
                <a:t>Object</a:t>
              </a:r>
            </a:p>
          </p:txBody>
        </p:sp>
        <p:sp>
          <p:nvSpPr>
            <p:cNvPr id="50194" name="Text Box 18"/>
            <p:cNvSpPr txBox="1">
              <a:spLocks noChangeArrowheads="1"/>
            </p:cNvSpPr>
            <p:nvPr/>
          </p:nvSpPr>
          <p:spPr bwMode="auto">
            <a:xfrm>
              <a:off x="5867400" y="5324475"/>
              <a:ext cx="1136650" cy="434975"/>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algn="l" eaLnBrk="0" hangingPunct="0"/>
              <a:r>
                <a:rPr lang="en-US" sz="2000" b="1">
                  <a:latin typeface="Courier New" panose="02070309020205020404" pitchFamily="49" charset="0"/>
                </a:rPr>
                <a:t>Animal</a:t>
              </a:r>
            </a:p>
          </p:txBody>
        </p:sp>
        <p:sp>
          <p:nvSpPr>
            <p:cNvPr id="50195" name="Text Box 19"/>
            <p:cNvSpPr txBox="1">
              <a:spLocks noChangeArrowheads="1"/>
            </p:cNvSpPr>
            <p:nvPr/>
          </p:nvSpPr>
          <p:spPr bwMode="auto">
            <a:xfrm>
              <a:off x="5867400" y="5759450"/>
              <a:ext cx="1136650" cy="434975"/>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algn="l" eaLnBrk="0" hangingPunct="0"/>
              <a:r>
                <a:rPr lang="en-US" sz="2000" b="1">
                  <a:latin typeface="Courier New" panose="02070309020205020404" pitchFamily="49" charset="0"/>
                </a:rPr>
                <a:t>Dog</a:t>
              </a:r>
            </a:p>
          </p:txBody>
        </p:sp>
        <p:sp>
          <p:nvSpPr>
            <p:cNvPr id="50196" name="Text Box 20"/>
            <p:cNvSpPr txBox="1">
              <a:spLocks noChangeArrowheads="1"/>
            </p:cNvSpPr>
            <p:nvPr/>
          </p:nvSpPr>
          <p:spPr bwMode="auto">
            <a:xfrm>
              <a:off x="2635250" y="5489575"/>
              <a:ext cx="1136650" cy="434975"/>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2000" b="1">
                  <a:latin typeface="Courier New" panose="02070309020205020404" pitchFamily="49" charset="0"/>
                </a:rPr>
                <a:t>      </a:t>
              </a:r>
            </a:p>
          </p:txBody>
        </p:sp>
        <p:sp>
          <p:nvSpPr>
            <p:cNvPr id="50197" name="Line 21"/>
            <p:cNvSpPr>
              <a:spLocks noChangeShapeType="1"/>
            </p:cNvSpPr>
            <p:nvPr/>
          </p:nvSpPr>
          <p:spPr bwMode="auto">
            <a:xfrm>
              <a:off x="3733800" y="5759450"/>
              <a:ext cx="1981200" cy="16510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l" eaLnBrk="0" hangingPunct="0"/>
              <a:endParaRPr lang="tr-TR" sz="2000">
                <a:latin typeface="Arial" panose="020B0604020202020204" pitchFamily="34" charset="0"/>
              </a:endParaRPr>
            </a:p>
          </p:txBody>
        </p:sp>
        <p:sp>
          <p:nvSpPr>
            <p:cNvPr id="50198" name="AutoShape 22"/>
            <p:cNvSpPr>
              <a:spLocks/>
            </p:cNvSpPr>
            <p:nvPr/>
          </p:nvSpPr>
          <p:spPr bwMode="auto">
            <a:xfrm>
              <a:off x="7315200" y="4724400"/>
              <a:ext cx="685800" cy="1600200"/>
            </a:xfrm>
            <a:prstGeom prst="rightBrace">
              <a:avLst>
                <a:gd name="adj1" fmla="val 19444"/>
                <a:gd name="adj2" fmla="val 50000"/>
              </a:avLst>
            </a:prstGeom>
            <a:noFill/>
            <a:ln w="381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l" eaLnBrk="0" hangingPunct="0"/>
              <a:endParaRPr lang="tr-TR" sz="2000">
                <a:latin typeface="Arial" panose="020B0604020202020204" pitchFamily="34" charset="0"/>
              </a:endParaRPr>
            </a:p>
          </p:txBody>
        </p:sp>
        <p:sp>
          <p:nvSpPr>
            <p:cNvPr id="50199" name="Text Box 23"/>
            <p:cNvSpPr txBox="1">
              <a:spLocks noChangeArrowheads="1"/>
            </p:cNvSpPr>
            <p:nvPr/>
          </p:nvSpPr>
          <p:spPr bwMode="auto">
            <a:xfrm>
              <a:off x="7924800" y="5181600"/>
              <a:ext cx="1030288"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000">
                  <a:latin typeface="Comic Sans MS" panose="030F0702030302020204" pitchFamily="66" charset="0"/>
                </a:rPr>
                <a:t>Dog</a:t>
              </a:r>
            </a:p>
            <a:p>
              <a:pPr eaLnBrk="0" hangingPunct="0"/>
              <a:r>
                <a:rPr lang="en-US" sz="2000">
                  <a:latin typeface="Comic Sans MS" panose="030F0702030302020204" pitchFamily="66" charset="0"/>
                </a:rPr>
                <a:t>Object</a:t>
              </a:r>
            </a:p>
          </p:txBody>
        </p:sp>
        <p:sp>
          <p:nvSpPr>
            <p:cNvPr id="50200" name="Text Box 24"/>
            <p:cNvSpPr txBox="1">
              <a:spLocks noChangeArrowheads="1"/>
            </p:cNvSpPr>
            <p:nvPr/>
          </p:nvSpPr>
          <p:spPr bwMode="auto">
            <a:xfrm>
              <a:off x="2590800" y="5092700"/>
              <a:ext cx="137953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2000">
                  <a:latin typeface="Comic Sans MS" panose="030F0702030302020204" pitchFamily="66" charset="0"/>
                </a:rPr>
                <a:t>reference</a:t>
              </a:r>
            </a:p>
          </p:txBody>
        </p:sp>
      </p:grpSp>
    </p:spTree>
    <p:extLst>
      <p:ext uri="{BB962C8B-B14F-4D97-AF65-F5344CB8AC3E}">
        <p14:creationId xmlns:p14="http://schemas.microsoft.com/office/powerpoint/2010/main" val="13223833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An Illegal Example</a:t>
            </a:r>
          </a:p>
        </p:txBody>
      </p:sp>
      <p:sp>
        <p:nvSpPr>
          <p:cNvPr id="52227" name="Rectangle 3"/>
          <p:cNvSpPr>
            <a:spLocks noGrp="1" noChangeArrowheads="1"/>
          </p:cNvSpPr>
          <p:nvPr>
            <p:ph idx="1"/>
          </p:nvPr>
        </p:nvSpPr>
        <p:spPr>
          <a:xfrm>
            <a:off x="457200" y="1219200"/>
            <a:ext cx="8610600" cy="5435600"/>
          </a:xfrm>
        </p:spPr>
        <p:txBody>
          <a:bodyPr/>
          <a:lstStyle/>
          <a:p>
            <a:r>
              <a:rPr lang="en-US" sz="2800" b="0" dirty="0">
                <a:latin typeface="Calibri" panose="020F0502020204030204" pitchFamily="34" charset="0"/>
              </a:rPr>
              <a:t>We are able to assign an object of a sub-class into an object of a super-class as in:</a:t>
            </a:r>
          </a:p>
          <a:p>
            <a:pPr>
              <a:buFontTx/>
              <a:buNone/>
            </a:pPr>
            <a:r>
              <a:rPr lang="en-US" sz="2800" b="0" dirty="0">
                <a:latin typeface="Calibri" panose="020F0502020204030204" pitchFamily="34" charset="0"/>
              </a:rPr>
              <a:t>		</a:t>
            </a:r>
            <a:r>
              <a:rPr lang="en-US" sz="2800" dirty="0">
                <a:latin typeface="Calibri" panose="020F0502020204030204" pitchFamily="34" charset="0"/>
              </a:rPr>
              <a:t>Animal </a:t>
            </a:r>
            <a:r>
              <a:rPr lang="en-US" sz="2800" dirty="0" err="1">
                <a:latin typeface="Calibri" panose="020F0502020204030204" pitchFamily="34" charset="0"/>
              </a:rPr>
              <a:t>MyAnimal</a:t>
            </a:r>
            <a:r>
              <a:rPr lang="en-US" sz="2800" dirty="0">
                <a:latin typeface="Calibri" panose="020F0502020204030204" pitchFamily="34" charset="0"/>
              </a:rPr>
              <a:t> = new Dog();</a:t>
            </a:r>
            <a:endParaRPr lang="en-US" sz="2800" b="0" dirty="0">
              <a:latin typeface="Calibri" panose="020F0502020204030204" pitchFamily="34" charset="0"/>
            </a:endParaRPr>
          </a:p>
          <a:p>
            <a:r>
              <a:rPr lang="en-US" sz="2800" b="0" dirty="0">
                <a:latin typeface="Calibri" panose="020F0502020204030204" pitchFamily="34" charset="0"/>
              </a:rPr>
              <a:t>But </a:t>
            </a:r>
            <a:r>
              <a:rPr lang="en-US" sz="2800" b="0" dirty="0">
                <a:solidFill>
                  <a:srgbClr val="3333FF"/>
                </a:solidFill>
                <a:latin typeface="Calibri" panose="020F0502020204030204" pitchFamily="34" charset="0"/>
              </a:rPr>
              <a:t>the reverse is not true</a:t>
            </a:r>
            <a:r>
              <a:rPr lang="en-US" sz="2800" b="0" dirty="0">
                <a:latin typeface="Calibri" panose="020F0502020204030204" pitchFamily="34" charset="0"/>
              </a:rPr>
              <a:t>.  We can’t assign a superclass object into a sub-class object.</a:t>
            </a:r>
          </a:p>
          <a:p>
            <a:pPr>
              <a:buFontTx/>
              <a:buNone/>
            </a:pPr>
            <a:r>
              <a:rPr lang="en-US" sz="2800" b="0" dirty="0">
                <a:latin typeface="Calibri" panose="020F0502020204030204" pitchFamily="34" charset="0"/>
              </a:rPr>
              <a:t>	 </a:t>
            </a:r>
            <a:r>
              <a:rPr lang="en-US" sz="2800" dirty="0">
                <a:latin typeface="Calibri" panose="020F0502020204030204" pitchFamily="34" charset="0"/>
              </a:rPr>
              <a:t>  Dog </a:t>
            </a:r>
            <a:r>
              <a:rPr lang="en-US" sz="2800" dirty="0" err="1">
                <a:latin typeface="Calibri" panose="020F0502020204030204" pitchFamily="34" charset="0"/>
              </a:rPr>
              <a:t>MyDog</a:t>
            </a:r>
            <a:r>
              <a:rPr lang="en-US" sz="2800" dirty="0">
                <a:latin typeface="Calibri" panose="020F0502020204030204" pitchFamily="34" charset="0"/>
              </a:rPr>
              <a:t> = new Animal(); </a:t>
            </a:r>
            <a:r>
              <a:rPr lang="en-US" dirty="0">
                <a:solidFill>
                  <a:srgbClr val="3333FF"/>
                </a:solidFill>
                <a:latin typeface="Calibri" panose="020F0502020204030204" pitchFamily="34" charset="0"/>
              </a:rPr>
              <a:t>// illegal</a:t>
            </a:r>
          </a:p>
        </p:txBody>
      </p:sp>
      <p:sp>
        <p:nvSpPr>
          <p:cNvPr id="52228" name="Text Box 4"/>
          <p:cNvSpPr txBox="1">
            <a:spLocks noChangeArrowheads="1"/>
          </p:cNvSpPr>
          <p:nvPr/>
        </p:nvSpPr>
        <p:spPr bwMode="auto">
          <a:xfrm>
            <a:off x="4343400" y="5105400"/>
            <a:ext cx="4171335" cy="954107"/>
          </a:xfrm>
          <a:prstGeom prst="rect">
            <a:avLst/>
          </a:prstGeom>
          <a:solidFill>
            <a:srgbClr val="00FF00"/>
          </a:solidFill>
          <a:ln>
            <a:noFill/>
          </a:ln>
          <a:effectLst>
            <a:outerShdw dist="107763" dir="2700000" algn="ctr" rotWithShape="0">
              <a:schemeClr val="bg2"/>
            </a:outerShdw>
          </a:effectLst>
          <a:extLs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pPr algn="l" eaLnBrk="0" hangingPunct="0"/>
            <a:r>
              <a:rPr lang="en-US" sz="2800" dirty="0">
                <a:latin typeface="Comic Sans MS" panose="030F0702030302020204" pitchFamily="66" charset="0"/>
              </a:rPr>
              <a:t>All dogs are animals but</a:t>
            </a:r>
          </a:p>
          <a:p>
            <a:pPr algn="l" eaLnBrk="0" hangingPunct="0"/>
            <a:r>
              <a:rPr lang="en-US" sz="2800" dirty="0">
                <a:latin typeface="Comic Sans MS" panose="030F0702030302020204" pitchFamily="66" charset="0"/>
              </a:rPr>
              <a:t>not all animals are dogs</a:t>
            </a:r>
          </a:p>
        </p:txBody>
      </p:sp>
      <p:pic>
        <p:nvPicPr>
          <p:cNvPr id="5" name="Resim 1"/>
          <p:cNvPicPr>
            <a:picLocks noChangeAspect="1"/>
          </p:cNvPicPr>
          <p:nvPr/>
        </p:nvPicPr>
        <p:blipFill>
          <a:blip r:embed="rId3"/>
          <a:stretch>
            <a:fillRect/>
          </a:stretch>
        </p:blipFill>
        <p:spPr>
          <a:xfrm>
            <a:off x="321747" y="4343400"/>
            <a:ext cx="3506688" cy="2086945"/>
          </a:xfrm>
          <a:prstGeom prst="rect">
            <a:avLst/>
          </a:prstGeom>
        </p:spPr>
      </p:pic>
    </p:spTree>
    <p:extLst>
      <p:ext uri="{BB962C8B-B14F-4D97-AF65-F5344CB8AC3E}">
        <p14:creationId xmlns:p14="http://schemas.microsoft.com/office/powerpoint/2010/main" val="21954603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8"/>
                                        </p:tgtEl>
                                        <p:attrNameLst>
                                          <p:attrName>style.visibility</p:attrName>
                                        </p:attrNameLst>
                                      </p:cBhvr>
                                      <p:to>
                                        <p:strVal val="visible"/>
                                      </p:to>
                                    </p:set>
                                    <p:animEffect transition="in" filter="fade">
                                      <p:cBhvr>
                                        <p:cTn id="7"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762000" y="685800"/>
            <a:ext cx="2667000" cy="1905000"/>
          </a:xfrm>
          <a:prstGeom prst="rect">
            <a:avLst/>
          </a:prstGeom>
          <a:solidFill>
            <a:srgbClr val="66FFCC"/>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b"/>
          <a:lstStyle/>
          <a:p>
            <a:pPr eaLnBrk="0" hangingPunct="0"/>
            <a:r>
              <a:rPr lang="en-US" sz="1400" b="1">
                <a:latin typeface="Courier New" panose="02070309020205020404" pitchFamily="49" charset="0"/>
              </a:rPr>
              <a:t>Dog d;</a:t>
            </a:r>
          </a:p>
          <a:p>
            <a:pPr eaLnBrk="0" hangingPunct="0"/>
            <a:r>
              <a:rPr lang="en-US" sz="1400" b="1">
                <a:latin typeface="Courier New" panose="02070309020205020404" pitchFamily="49" charset="0"/>
              </a:rPr>
              <a:t>d = new Dog();</a:t>
            </a:r>
          </a:p>
        </p:txBody>
      </p:sp>
      <p:sp>
        <p:nvSpPr>
          <p:cNvPr id="89091" name="Rectangle 3"/>
          <p:cNvSpPr>
            <a:spLocks noChangeArrowheads="1"/>
          </p:cNvSpPr>
          <p:nvPr/>
        </p:nvSpPr>
        <p:spPr bwMode="auto">
          <a:xfrm>
            <a:off x="762000" y="2590800"/>
            <a:ext cx="2667000" cy="1905000"/>
          </a:xfrm>
          <a:prstGeom prst="rect">
            <a:avLst/>
          </a:prstGeom>
          <a:solidFill>
            <a:srgbClr val="66FFCC"/>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b"/>
          <a:lstStyle/>
          <a:p>
            <a:pPr eaLnBrk="0" hangingPunct="0"/>
            <a:r>
              <a:rPr lang="en-US" sz="1400" b="1">
                <a:latin typeface="Courier New" panose="02070309020205020404" pitchFamily="49" charset="0"/>
              </a:rPr>
              <a:t>Animal a;</a:t>
            </a:r>
          </a:p>
          <a:p>
            <a:pPr eaLnBrk="0" hangingPunct="0"/>
            <a:r>
              <a:rPr lang="en-US" sz="1400" b="1">
                <a:latin typeface="Courier New" panose="02070309020205020404" pitchFamily="49" charset="0"/>
              </a:rPr>
              <a:t>a = new Dog();</a:t>
            </a:r>
          </a:p>
        </p:txBody>
      </p:sp>
      <p:sp>
        <p:nvSpPr>
          <p:cNvPr id="89092" name="Rectangle 4"/>
          <p:cNvSpPr>
            <a:spLocks noChangeArrowheads="1"/>
          </p:cNvSpPr>
          <p:nvPr/>
        </p:nvSpPr>
        <p:spPr bwMode="auto">
          <a:xfrm>
            <a:off x="762000" y="4495800"/>
            <a:ext cx="2667000" cy="1905000"/>
          </a:xfrm>
          <a:prstGeom prst="rect">
            <a:avLst/>
          </a:prstGeom>
          <a:solidFill>
            <a:srgbClr val="66FFCC"/>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b"/>
          <a:lstStyle/>
          <a:p>
            <a:pPr eaLnBrk="0" hangingPunct="0"/>
            <a:r>
              <a:rPr lang="en-US" sz="1400" b="1">
                <a:latin typeface="Courier New" panose="02070309020205020404" pitchFamily="49" charset="0"/>
              </a:rPr>
              <a:t>Object o;</a:t>
            </a:r>
          </a:p>
          <a:p>
            <a:pPr eaLnBrk="0" hangingPunct="0"/>
            <a:r>
              <a:rPr lang="en-US" sz="1400" b="1">
                <a:latin typeface="Courier New" panose="02070309020205020404" pitchFamily="49" charset="0"/>
              </a:rPr>
              <a:t>o = new Dog();</a:t>
            </a:r>
          </a:p>
        </p:txBody>
      </p:sp>
      <p:sp>
        <p:nvSpPr>
          <p:cNvPr id="89093" name="Rectangle 5"/>
          <p:cNvSpPr>
            <a:spLocks noChangeArrowheads="1"/>
          </p:cNvSpPr>
          <p:nvPr/>
        </p:nvSpPr>
        <p:spPr bwMode="auto">
          <a:xfrm>
            <a:off x="3429000" y="685800"/>
            <a:ext cx="2667000" cy="1905000"/>
          </a:xfrm>
          <a:prstGeom prst="rect">
            <a:avLst/>
          </a:prstGeom>
          <a:solidFill>
            <a:srgbClr val="66FFCC"/>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b"/>
          <a:lstStyle/>
          <a:p>
            <a:pPr eaLnBrk="0" hangingPunct="0"/>
            <a:r>
              <a:rPr lang="en-US" sz="1400" b="1">
                <a:latin typeface="Courier New" panose="02070309020205020404" pitchFamily="49" charset="0"/>
              </a:rPr>
              <a:t>Dog d;</a:t>
            </a:r>
          </a:p>
          <a:p>
            <a:pPr eaLnBrk="0" hangingPunct="0"/>
            <a:r>
              <a:rPr lang="en-US" sz="1400" b="1">
                <a:latin typeface="Courier New" panose="02070309020205020404" pitchFamily="49" charset="0"/>
              </a:rPr>
              <a:t>d = new Animal();</a:t>
            </a:r>
          </a:p>
        </p:txBody>
      </p:sp>
      <p:sp>
        <p:nvSpPr>
          <p:cNvPr id="89094" name="Rectangle 6"/>
          <p:cNvSpPr>
            <a:spLocks noChangeArrowheads="1"/>
          </p:cNvSpPr>
          <p:nvPr/>
        </p:nvSpPr>
        <p:spPr bwMode="auto">
          <a:xfrm>
            <a:off x="3429000" y="2590800"/>
            <a:ext cx="2667000" cy="1905000"/>
          </a:xfrm>
          <a:prstGeom prst="rect">
            <a:avLst/>
          </a:prstGeom>
          <a:solidFill>
            <a:srgbClr val="66FFCC"/>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b"/>
          <a:lstStyle/>
          <a:p>
            <a:pPr eaLnBrk="0" hangingPunct="0"/>
            <a:r>
              <a:rPr lang="en-US" sz="1400" b="1">
                <a:latin typeface="Courier New" panose="02070309020205020404" pitchFamily="49" charset="0"/>
              </a:rPr>
              <a:t>Animal a;</a:t>
            </a:r>
          </a:p>
          <a:p>
            <a:pPr eaLnBrk="0" hangingPunct="0"/>
            <a:r>
              <a:rPr lang="en-US" sz="1400" b="1">
                <a:latin typeface="Courier New" panose="02070309020205020404" pitchFamily="49" charset="0"/>
              </a:rPr>
              <a:t>a = new Animal();</a:t>
            </a:r>
          </a:p>
        </p:txBody>
      </p:sp>
      <p:sp>
        <p:nvSpPr>
          <p:cNvPr id="89095" name="Rectangle 7"/>
          <p:cNvSpPr>
            <a:spLocks noChangeArrowheads="1"/>
          </p:cNvSpPr>
          <p:nvPr/>
        </p:nvSpPr>
        <p:spPr bwMode="auto">
          <a:xfrm>
            <a:off x="3429000" y="4495800"/>
            <a:ext cx="2667000" cy="1905000"/>
          </a:xfrm>
          <a:prstGeom prst="rect">
            <a:avLst/>
          </a:prstGeom>
          <a:solidFill>
            <a:srgbClr val="66FFCC"/>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b"/>
          <a:lstStyle/>
          <a:p>
            <a:pPr eaLnBrk="0" hangingPunct="0"/>
            <a:r>
              <a:rPr lang="en-US" sz="1400" b="1">
                <a:latin typeface="Courier New" panose="02070309020205020404" pitchFamily="49" charset="0"/>
              </a:rPr>
              <a:t>Object o;</a:t>
            </a:r>
          </a:p>
          <a:p>
            <a:pPr eaLnBrk="0" hangingPunct="0"/>
            <a:r>
              <a:rPr lang="en-US" sz="1400" b="1">
                <a:latin typeface="Courier New" panose="02070309020205020404" pitchFamily="49" charset="0"/>
              </a:rPr>
              <a:t>o = new Animal();</a:t>
            </a:r>
          </a:p>
        </p:txBody>
      </p:sp>
      <p:sp>
        <p:nvSpPr>
          <p:cNvPr id="89096" name="Rectangle 8"/>
          <p:cNvSpPr>
            <a:spLocks noChangeArrowheads="1"/>
          </p:cNvSpPr>
          <p:nvPr/>
        </p:nvSpPr>
        <p:spPr bwMode="auto">
          <a:xfrm>
            <a:off x="6096000" y="685800"/>
            <a:ext cx="2667000" cy="1905000"/>
          </a:xfrm>
          <a:prstGeom prst="rect">
            <a:avLst/>
          </a:prstGeom>
          <a:solidFill>
            <a:srgbClr val="66FFCC"/>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b"/>
          <a:lstStyle/>
          <a:p>
            <a:pPr eaLnBrk="0" hangingPunct="0"/>
            <a:r>
              <a:rPr lang="en-US" sz="1400" b="1">
                <a:latin typeface="Courier New" panose="02070309020205020404" pitchFamily="49" charset="0"/>
              </a:rPr>
              <a:t>Dog d;</a:t>
            </a:r>
          </a:p>
          <a:p>
            <a:pPr eaLnBrk="0" hangingPunct="0"/>
            <a:r>
              <a:rPr lang="en-US" sz="1400" b="1">
                <a:latin typeface="Courier New" panose="02070309020205020404" pitchFamily="49" charset="0"/>
              </a:rPr>
              <a:t>d = new Object();</a:t>
            </a:r>
          </a:p>
        </p:txBody>
      </p:sp>
      <p:sp>
        <p:nvSpPr>
          <p:cNvPr id="89097" name="Rectangle 9"/>
          <p:cNvSpPr>
            <a:spLocks noChangeArrowheads="1"/>
          </p:cNvSpPr>
          <p:nvPr/>
        </p:nvSpPr>
        <p:spPr bwMode="auto">
          <a:xfrm>
            <a:off x="6096000" y="2590800"/>
            <a:ext cx="2667000" cy="1905000"/>
          </a:xfrm>
          <a:prstGeom prst="rect">
            <a:avLst/>
          </a:prstGeom>
          <a:solidFill>
            <a:srgbClr val="66FFCC"/>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b"/>
          <a:lstStyle/>
          <a:p>
            <a:pPr eaLnBrk="0" hangingPunct="0"/>
            <a:r>
              <a:rPr lang="en-US" sz="1400" b="1">
                <a:latin typeface="Courier New" panose="02070309020205020404" pitchFamily="49" charset="0"/>
              </a:rPr>
              <a:t>Animal a;</a:t>
            </a:r>
          </a:p>
          <a:p>
            <a:pPr eaLnBrk="0" hangingPunct="0"/>
            <a:r>
              <a:rPr lang="en-US" sz="1400" b="1">
                <a:latin typeface="Courier New" panose="02070309020205020404" pitchFamily="49" charset="0"/>
              </a:rPr>
              <a:t>a = new Object();</a:t>
            </a:r>
          </a:p>
        </p:txBody>
      </p:sp>
      <p:sp>
        <p:nvSpPr>
          <p:cNvPr id="89098" name="Rectangle 10"/>
          <p:cNvSpPr>
            <a:spLocks noChangeArrowheads="1"/>
          </p:cNvSpPr>
          <p:nvPr/>
        </p:nvSpPr>
        <p:spPr bwMode="auto">
          <a:xfrm>
            <a:off x="6096000" y="4495800"/>
            <a:ext cx="2667000" cy="1905000"/>
          </a:xfrm>
          <a:prstGeom prst="rect">
            <a:avLst/>
          </a:prstGeom>
          <a:solidFill>
            <a:srgbClr val="66FFCC"/>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b"/>
          <a:lstStyle/>
          <a:p>
            <a:pPr eaLnBrk="0" hangingPunct="0"/>
            <a:r>
              <a:rPr lang="en-US" sz="1400" b="1">
                <a:latin typeface="Courier New" panose="02070309020205020404" pitchFamily="49" charset="0"/>
              </a:rPr>
              <a:t>Object o;</a:t>
            </a:r>
          </a:p>
          <a:p>
            <a:pPr eaLnBrk="0" hangingPunct="0"/>
            <a:r>
              <a:rPr lang="en-US" sz="1400" b="1">
                <a:latin typeface="Courier New" panose="02070309020205020404" pitchFamily="49" charset="0"/>
              </a:rPr>
              <a:t>o = new Object();</a:t>
            </a:r>
          </a:p>
        </p:txBody>
      </p:sp>
      <p:sp>
        <p:nvSpPr>
          <p:cNvPr id="89099" name="Text Box 11"/>
          <p:cNvSpPr txBox="1">
            <a:spLocks noChangeArrowheads="1"/>
          </p:cNvSpPr>
          <p:nvPr/>
        </p:nvSpPr>
        <p:spPr bwMode="auto">
          <a:xfrm>
            <a:off x="1828800" y="319088"/>
            <a:ext cx="593725" cy="366712"/>
          </a:xfrm>
          <a:prstGeom prst="rect">
            <a:avLst/>
          </a:prstGeom>
          <a:solidFill>
            <a:schemeClr val="fo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b="1">
                <a:solidFill>
                  <a:srgbClr val="FF0000"/>
                </a:solidFill>
                <a:latin typeface="Courier New" panose="02070309020205020404" pitchFamily="49" charset="0"/>
              </a:rPr>
              <a:t>Dog</a:t>
            </a:r>
            <a:endParaRPr lang="en-US" sz="1800" b="1">
              <a:latin typeface="Courier New" panose="02070309020205020404" pitchFamily="49" charset="0"/>
            </a:endParaRPr>
          </a:p>
        </p:txBody>
      </p:sp>
      <p:sp>
        <p:nvSpPr>
          <p:cNvPr id="89100" name="Text Box 12"/>
          <p:cNvSpPr txBox="1">
            <a:spLocks noChangeArrowheads="1"/>
          </p:cNvSpPr>
          <p:nvPr/>
        </p:nvSpPr>
        <p:spPr bwMode="auto">
          <a:xfrm>
            <a:off x="4267200" y="319088"/>
            <a:ext cx="1003300" cy="366712"/>
          </a:xfrm>
          <a:prstGeom prst="rect">
            <a:avLst/>
          </a:prstGeom>
          <a:solidFill>
            <a:schemeClr val="fo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b="1">
                <a:solidFill>
                  <a:srgbClr val="FFFFFF"/>
                </a:solidFill>
                <a:latin typeface="Courier New" panose="02070309020205020404" pitchFamily="49" charset="0"/>
              </a:rPr>
              <a:t>Animal</a:t>
            </a:r>
            <a:endParaRPr lang="en-US" sz="1800" b="1">
              <a:latin typeface="Courier New" panose="02070309020205020404" pitchFamily="49" charset="0"/>
            </a:endParaRPr>
          </a:p>
        </p:txBody>
      </p:sp>
      <p:sp>
        <p:nvSpPr>
          <p:cNvPr id="89101" name="Text Box 13"/>
          <p:cNvSpPr txBox="1">
            <a:spLocks noChangeArrowheads="1"/>
          </p:cNvSpPr>
          <p:nvPr/>
        </p:nvSpPr>
        <p:spPr bwMode="auto">
          <a:xfrm>
            <a:off x="6934200" y="319088"/>
            <a:ext cx="1003300" cy="366712"/>
          </a:xfrm>
          <a:prstGeom prst="rect">
            <a:avLst/>
          </a:prstGeom>
          <a:solidFill>
            <a:schemeClr val="fo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b="1">
                <a:solidFill>
                  <a:srgbClr val="0000FF"/>
                </a:solidFill>
                <a:latin typeface="Courier New" panose="02070309020205020404" pitchFamily="49" charset="0"/>
              </a:rPr>
              <a:t>Object</a:t>
            </a:r>
            <a:endParaRPr lang="en-US" sz="1800" b="1">
              <a:latin typeface="Courier New" panose="02070309020205020404" pitchFamily="49" charset="0"/>
            </a:endParaRPr>
          </a:p>
        </p:txBody>
      </p:sp>
      <p:sp>
        <p:nvSpPr>
          <p:cNvPr id="89105" name="Text Box 17"/>
          <p:cNvSpPr txBox="1">
            <a:spLocks noChangeArrowheads="1"/>
          </p:cNvSpPr>
          <p:nvPr/>
        </p:nvSpPr>
        <p:spPr bwMode="auto">
          <a:xfrm rot="-5400000">
            <a:off x="-473869" y="3444082"/>
            <a:ext cx="1284287"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600" b="1">
                <a:latin typeface="Courier New" panose="02070309020205020404" pitchFamily="49" charset="0"/>
              </a:rPr>
              <a:t>Reference</a:t>
            </a:r>
          </a:p>
        </p:txBody>
      </p:sp>
      <p:sp>
        <p:nvSpPr>
          <p:cNvPr id="89106" name="Text Box 18"/>
          <p:cNvSpPr txBox="1">
            <a:spLocks noChangeArrowheads="1"/>
          </p:cNvSpPr>
          <p:nvPr/>
        </p:nvSpPr>
        <p:spPr bwMode="auto">
          <a:xfrm>
            <a:off x="4267200" y="0"/>
            <a:ext cx="10033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b="1">
                <a:latin typeface="Courier New" panose="02070309020205020404" pitchFamily="49" charset="0"/>
              </a:rPr>
              <a:t>Object</a:t>
            </a:r>
          </a:p>
        </p:txBody>
      </p:sp>
      <p:sp>
        <p:nvSpPr>
          <p:cNvPr id="89107" name="Text Box 19"/>
          <p:cNvSpPr txBox="1">
            <a:spLocks noChangeArrowheads="1"/>
          </p:cNvSpPr>
          <p:nvPr/>
        </p:nvSpPr>
        <p:spPr bwMode="auto">
          <a:xfrm>
            <a:off x="7467600" y="920750"/>
            <a:ext cx="955675" cy="374650"/>
          </a:xfrm>
          <a:prstGeom prst="rect">
            <a:avLst/>
          </a:prstGeom>
          <a:solidFill>
            <a:schemeClr val="folHlink"/>
          </a:solidFill>
          <a:ln w="381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algn="l" eaLnBrk="0" hangingPunct="0"/>
            <a:r>
              <a:rPr lang="en-US" sz="1600" b="1">
                <a:solidFill>
                  <a:srgbClr val="3333CC"/>
                </a:solidFill>
                <a:latin typeface="Courier New" panose="02070309020205020404" pitchFamily="49" charset="0"/>
              </a:rPr>
              <a:t>Object</a:t>
            </a:r>
          </a:p>
        </p:txBody>
      </p:sp>
      <p:grpSp>
        <p:nvGrpSpPr>
          <p:cNvPr id="89108" name="Group 20"/>
          <p:cNvGrpSpPr>
            <a:grpSpLocks/>
          </p:cNvGrpSpPr>
          <p:nvPr/>
        </p:nvGrpSpPr>
        <p:grpSpPr bwMode="auto">
          <a:xfrm>
            <a:off x="2286000" y="876300"/>
            <a:ext cx="955675" cy="1123950"/>
            <a:chOff x="3696" y="2936"/>
            <a:chExt cx="602" cy="708"/>
          </a:xfrm>
        </p:grpSpPr>
        <p:sp>
          <p:nvSpPr>
            <p:cNvPr id="89109" name="Text Box 21"/>
            <p:cNvSpPr txBox="1">
              <a:spLocks noChangeArrowheads="1"/>
            </p:cNvSpPr>
            <p:nvPr/>
          </p:nvSpPr>
          <p:spPr bwMode="auto">
            <a:xfrm>
              <a:off x="3696" y="2936"/>
              <a:ext cx="602" cy="236"/>
            </a:xfrm>
            <a:prstGeom prst="rect">
              <a:avLst/>
            </a:prstGeom>
            <a:solidFill>
              <a:schemeClr val="folHlink"/>
            </a:solidFill>
            <a:ln w="381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algn="l" eaLnBrk="0" hangingPunct="0"/>
              <a:r>
                <a:rPr lang="en-US" sz="1600" b="1">
                  <a:solidFill>
                    <a:srgbClr val="FF0000"/>
                  </a:solidFill>
                  <a:latin typeface="Courier New" panose="02070309020205020404" pitchFamily="49" charset="0"/>
                </a:rPr>
                <a:t>Object</a:t>
              </a:r>
            </a:p>
          </p:txBody>
        </p:sp>
        <p:sp>
          <p:nvSpPr>
            <p:cNvPr id="89110" name="Text Box 22"/>
            <p:cNvSpPr txBox="1">
              <a:spLocks noChangeArrowheads="1"/>
            </p:cNvSpPr>
            <p:nvPr/>
          </p:nvSpPr>
          <p:spPr bwMode="auto">
            <a:xfrm>
              <a:off x="3696" y="3172"/>
              <a:ext cx="602" cy="236"/>
            </a:xfrm>
            <a:prstGeom prst="rect">
              <a:avLst/>
            </a:prstGeom>
            <a:solidFill>
              <a:schemeClr val="folHlink"/>
            </a:solidFill>
            <a:ln w="381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algn="l" eaLnBrk="0" hangingPunct="0"/>
              <a:r>
                <a:rPr lang="en-US" sz="1600" b="1">
                  <a:solidFill>
                    <a:srgbClr val="FF0000"/>
                  </a:solidFill>
                  <a:latin typeface="Courier New" panose="02070309020205020404" pitchFamily="49" charset="0"/>
                </a:rPr>
                <a:t>Animal</a:t>
              </a:r>
            </a:p>
          </p:txBody>
        </p:sp>
        <p:sp>
          <p:nvSpPr>
            <p:cNvPr id="89111" name="Text Box 23"/>
            <p:cNvSpPr txBox="1">
              <a:spLocks noChangeArrowheads="1"/>
            </p:cNvSpPr>
            <p:nvPr/>
          </p:nvSpPr>
          <p:spPr bwMode="auto">
            <a:xfrm>
              <a:off x="3696" y="3408"/>
              <a:ext cx="602" cy="236"/>
            </a:xfrm>
            <a:prstGeom prst="rect">
              <a:avLst/>
            </a:prstGeom>
            <a:solidFill>
              <a:schemeClr val="folHlink"/>
            </a:solidFill>
            <a:ln w="381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algn="l" eaLnBrk="0" hangingPunct="0"/>
              <a:r>
                <a:rPr lang="en-US" sz="1600" b="1">
                  <a:solidFill>
                    <a:srgbClr val="FF0000"/>
                  </a:solidFill>
                  <a:latin typeface="Courier New" panose="02070309020205020404" pitchFamily="49" charset="0"/>
                </a:rPr>
                <a:t>Dog</a:t>
              </a:r>
            </a:p>
          </p:txBody>
        </p:sp>
      </p:grpSp>
      <p:grpSp>
        <p:nvGrpSpPr>
          <p:cNvPr id="89112" name="Group 24"/>
          <p:cNvGrpSpPr>
            <a:grpSpLocks/>
          </p:cNvGrpSpPr>
          <p:nvPr/>
        </p:nvGrpSpPr>
        <p:grpSpPr bwMode="auto">
          <a:xfrm>
            <a:off x="2286000" y="2870200"/>
            <a:ext cx="955675" cy="1123950"/>
            <a:chOff x="3696" y="2936"/>
            <a:chExt cx="602" cy="708"/>
          </a:xfrm>
        </p:grpSpPr>
        <p:sp>
          <p:nvSpPr>
            <p:cNvPr id="89113" name="Text Box 25"/>
            <p:cNvSpPr txBox="1">
              <a:spLocks noChangeArrowheads="1"/>
            </p:cNvSpPr>
            <p:nvPr/>
          </p:nvSpPr>
          <p:spPr bwMode="auto">
            <a:xfrm>
              <a:off x="3696" y="2936"/>
              <a:ext cx="602" cy="236"/>
            </a:xfrm>
            <a:prstGeom prst="rect">
              <a:avLst/>
            </a:prstGeom>
            <a:solidFill>
              <a:schemeClr val="folHlink"/>
            </a:solidFill>
            <a:ln w="381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algn="l" eaLnBrk="0" hangingPunct="0"/>
              <a:r>
                <a:rPr lang="en-US" sz="1600" b="1">
                  <a:solidFill>
                    <a:srgbClr val="FF0000"/>
                  </a:solidFill>
                  <a:latin typeface="Courier New" panose="02070309020205020404" pitchFamily="49" charset="0"/>
                </a:rPr>
                <a:t>Object</a:t>
              </a:r>
            </a:p>
          </p:txBody>
        </p:sp>
        <p:sp>
          <p:nvSpPr>
            <p:cNvPr id="89114" name="Text Box 26"/>
            <p:cNvSpPr txBox="1">
              <a:spLocks noChangeArrowheads="1"/>
            </p:cNvSpPr>
            <p:nvPr/>
          </p:nvSpPr>
          <p:spPr bwMode="auto">
            <a:xfrm>
              <a:off x="3696" y="3172"/>
              <a:ext cx="602" cy="236"/>
            </a:xfrm>
            <a:prstGeom prst="rect">
              <a:avLst/>
            </a:prstGeom>
            <a:solidFill>
              <a:schemeClr val="folHlink"/>
            </a:solidFill>
            <a:ln w="381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algn="l" eaLnBrk="0" hangingPunct="0"/>
              <a:r>
                <a:rPr lang="en-US" sz="1600" b="1">
                  <a:solidFill>
                    <a:srgbClr val="FF0000"/>
                  </a:solidFill>
                  <a:latin typeface="Courier New" panose="02070309020205020404" pitchFamily="49" charset="0"/>
                </a:rPr>
                <a:t>Animal</a:t>
              </a:r>
            </a:p>
          </p:txBody>
        </p:sp>
        <p:sp>
          <p:nvSpPr>
            <p:cNvPr id="89115" name="Text Box 27"/>
            <p:cNvSpPr txBox="1">
              <a:spLocks noChangeArrowheads="1"/>
            </p:cNvSpPr>
            <p:nvPr/>
          </p:nvSpPr>
          <p:spPr bwMode="auto">
            <a:xfrm>
              <a:off x="3696" y="3408"/>
              <a:ext cx="602" cy="236"/>
            </a:xfrm>
            <a:prstGeom prst="rect">
              <a:avLst/>
            </a:prstGeom>
            <a:solidFill>
              <a:schemeClr val="folHlink"/>
            </a:solidFill>
            <a:ln w="381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algn="l" eaLnBrk="0" hangingPunct="0"/>
              <a:r>
                <a:rPr lang="en-US" sz="1600" b="1">
                  <a:solidFill>
                    <a:srgbClr val="FF0000"/>
                  </a:solidFill>
                  <a:latin typeface="Courier New" panose="02070309020205020404" pitchFamily="49" charset="0"/>
                </a:rPr>
                <a:t>Dog</a:t>
              </a:r>
            </a:p>
          </p:txBody>
        </p:sp>
      </p:grpSp>
      <p:grpSp>
        <p:nvGrpSpPr>
          <p:cNvPr id="89116" name="Group 28"/>
          <p:cNvGrpSpPr>
            <a:grpSpLocks/>
          </p:cNvGrpSpPr>
          <p:nvPr/>
        </p:nvGrpSpPr>
        <p:grpSpPr bwMode="auto">
          <a:xfrm>
            <a:off x="2286000" y="4746625"/>
            <a:ext cx="955675" cy="1123950"/>
            <a:chOff x="3696" y="2936"/>
            <a:chExt cx="602" cy="708"/>
          </a:xfrm>
        </p:grpSpPr>
        <p:sp>
          <p:nvSpPr>
            <p:cNvPr id="89117" name="Text Box 29"/>
            <p:cNvSpPr txBox="1">
              <a:spLocks noChangeArrowheads="1"/>
            </p:cNvSpPr>
            <p:nvPr/>
          </p:nvSpPr>
          <p:spPr bwMode="auto">
            <a:xfrm>
              <a:off x="3696" y="2936"/>
              <a:ext cx="602" cy="236"/>
            </a:xfrm>
            <a:prstGeom prst="rect">
              <a:avLst/>
            </a:prstGeom>
            <a:solidFill>
              <a:schemeClr val="folHlink"/>
            </a:solidFill>
            <a:ln w="381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algn="l" eaLnBrk="0" hangingPunct="0"/>
              <a:r>
                <a:rPr lang="en-US" sz="1600" b="1">
                  <a:solidFill>
                    <a:srgbClr val="FF0000"/>
                  </a:solidFill>
                  <a:latin typeface="Courier New" panose="02070309020205020404" pitchFamily="49" charset="0"/>
                </a:rPr>
                <a:t>Object</a:t>
              </a:r>
            </a:p>
          </p:txBody>
        </p:sp>
        <p:sp>
          <p:nvSpPr>
            <p:cNvPr id="89118" name="Text Box 30"/>
            <p:cNvSpPr txBox="1">
              <a:spLocks noChangeArrowheads="1"/>
            </p:cNvSpPr>
            <p:nvPr/>
          </p:nvSpPr>
          <p:spPr bwMode="auto">
            <a:xfrm>
              <a:off x="3696" y="3172"/>
              <a:ext cx="602" cy="236"/>
            </a:xfrm>
            <a:prstGeom prst="rect">
              <a:avLst/>
            </a:prstGeom>
            <a:solidFill>
              <a:schemeClr val="folHlink"/>
            </a:solidFill>
            <a:ln w="381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algn="l" eaLnBrk="0" hangingPunct="0"/>
              <a:r>
                <a:rPr lang="en-US" sz="1600" b="1">
                  <a:solidFill>
                    <a:srgbClr val="FF0000"/>
                  </a:solidFill>
                  <a:latin typeface="Courier New" panose="02070309020205020404" pitchFamily="49" charset="0"/>
                </a:rPr>
                <a:t>Animal</a:t>
              </a:r>
            </a:p>
          </p:txBody>
        </p:sp>
        <p:sp>
          <p:nvSpPr>
            <p:cNvPr id="89119" name="Text Box 31"/>
            <p:cNvSpPr txBox="1">
              <a:spLocks noChangeArrowheads="1"/>
            </p:cNvSpPr>
            <p:nvPr/>
          </p:nvSpPr>
          <p:spPr bwMode="auto">
            <a:xfrm>
              <a:off x="3696" y="3408"/>
              <a:ext cx="602" cy="236"/>
            </a:xfrm>
            <a:prstGeom prst="rect">
              <a:avLst/>
            </a:prstGeom>
            <a:solidFill>
              <a:schemeClr val="folHlink"/>
            </a:solidFill>
            <a:ln w="381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algn="l" eaLnBrk="0" hangingPunct="0"/>
              <a:r>
                <a:rPr lang="en-US" sz="1600" b="1">
                  <a:solidFill>
                    <a:srgbClr val="FF0000"/>
                  </a:solidFill>
                  <a:latin typeface="Courier New" panose="02070309020205020404" pitchFamily="49" charset="0"/>
                </a:rPr>
                <a:t>Dog</a:t>
              </a:r>
            </a:p>
          </p:txBody>
        </p:sp>
      </p:grpSp>
      <p:grpSp>
        <p:nvGrpSpPr>
          <p:cNvPr id="89120" name="Group 32"/>
          <p:cNvGrpSpPr>
            <a:grpSpLocks/>
          </p:cNvGrpSpPr>
          <p:nvPr/>
        </p:nvGrpSpPr>
        <p:grpSpPr bwMode="auto">
          <a:xfrm>
            <a:off x="4911725" y="4746625"/>
            <a:ext cx="955675" cy="749300"/>
            <a:chOff x="3696" y="2936"/>
            <a:chExt cx="602" cy="472"/>
          </a:xfrm>
        </p:grpSpPr>
        <p:sp>
          <p:nvSpPr>
            <p:cNvPr id="89121" name="Text Box 33"/>
            <p:cNvSpPr txBox="1">
              <a:spLocks noChangeArrowheads="1"/>
            </p:cNvSpPr>
            <p:nvPr/>
          </p:nvSpPr>
          <p:spPr bwMode="auto">
            <a:xfrm>
              <a:off x="3696" y="2936"/>
              <a:ext cx="602" cy="236"/>
            </a:xfrm>
            <a:prstGeom prst="rect">
              <a:avLst/>
            </a:prstGeom>
            <a:solidFill>
              <a:schemeClr val="folHlink"/>
            </a:solidFill>
            <a:ln w="381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algn="l" eaLnBrk="0" hangingPunct="0"/>
              <a:r>
                <a:rPr lang="en-US" sz="1600" b="1">
                  <a:solidFill>
                    <a:srgbClr val="FFFFFF"/>
                  </a:solidFill>
                  <a:latin typeface="Courier New" panose="02070309020205020404" pitchFamily="49" charset="0"/>
                </a:rPr>
                <a:t>Object</a:t>
              </a:r>
            </a:p>
          </p:txBody>
        </p:sp>
        <p:sp>
          <p:nvSpPr>
            <p:cNvPr id="89122" name="Text Box 34"/>
            <p:cNvSpPr txBox="1">
              <a:spLocks noChangeArrowheads="1"/>
            </p:cNvSpPr>
            <p:nvPr/>
          </p:nvSpPr>
          <p:spPr bwMode="auto">
            <a:xfrm>
              <a:off x="3696" y="3172"/>
              <a:ext cx="602" cy="236"/>
            </a:xfrm>
            <a:prstGeom prst="rect">
              <a:avLst/>
            </a:prstGeom>
            <a:solidFill>
              <a:schemeClr val="folHlink"/>
            </a:solidFill>
            <a:ln w="381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algn="l" eaLnBrk="0" hangingPunct="0"/>
              <a:r>
                <a:rPr lang="en-US" sz="1600" b="1">
                  <a:solidFill>
                    <a:srgbClr val="FFFFFF"/>
                  </a:solidFill>
                  <a:latin typeface="Courier New" panose="02070309020205020404" pitchFamily="49" charset="0"/>
                </a:rPr>
                <a:t>Animal</a:t>
              </a:r>
            </a:p>
          </p:txBody>
        </p:sp>
      </p:grpSp>
      <p:grpSp>
        <p:nvGrpSpPr>
          <p:cNvPr id="89123" name="Group 35"/>
          <p:cNvGrpSpPr>
            <a:grpSpLocks/>
          </p:cNvGrpSpPr>
          <p:nvPr/>
        </p:nvGrpSpPr>
        <p:grpSpPr bwMode="auto">
          <a:xfrm>
            <a:off x="4911725" y="2895600"/>
            <a:ext cx="955675" cy="749300"/>
            <a:chOff x="3696" y="2936"/>
            <a:chExt cx="602" cy="472"/>
          </a:xfrm>
        </p:grpSpPr>
        <p:sp>
          <p:nvSpPr>
            <p:cNvPr id="89124" name="Text Box 36"/>
            <p:cNvSpPr txBox="1">
              <a:spLocks noChangeArrowheads="1"/>
            </p:cNvSpPr>
            <p:nvPr/>
          </p:nvSpPr>
          <p:spPr bwMode="auto">
            <a:xfrm>
              <a:off x="3696" y="2936"/>
              <a:ext cx="602" cy="236"/>
            </a:xfrm>
            <a:prstGeom prst="rect">
              <a:avLst/>
            </a:prstGeom>
            <a:solidFill>
              <a:schemeClr val="folHlink"/>
            </a:solidFill>
            <a:ln w="381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algn="l" eaLnBrk="0" hangingPunct="0"/>
              <a:r>
                <a:rPr lang="en-US" sz="1600" b="1">
                  <a:solidFill>
                    <a:srgbClr val="FFFFFF"/>
                  </a:solidFill>
                  <a:latin typeface="Courier New" panose="02070309020205020404" pitchFamily="49" charset="0"/>
                </a:rPr>
                <a:t>Object</a:t>
              </a:r>
            </a:p>
          </p:txBody>
        </p:sp>
        <p:sp>
          <p:nvSpPr>
            <p:cNvPr id="89125" name="Text Box 37"/>
            <p:cNvSpPr txBox="1">
              <a:spLocks noChangeArrowheads="1"/>
            </p:cNvSpPr>
            <p:nvPr/>
          </p:nvSpPr>
          <p:spPr bwMode="auto">
            <a:xfrm>
              <a:off x="3696" y="3172"/>
              <a:ext cx="602" cy="236"/>
            </a:xfrm>
            <a:prstGeom prst="rect">
              <a:avLst/>
            </a:prstGeom>
            <a:solidFill>
              <a:schemeClr val="folHlink"/>
            </a:solidFill>
            <a:ln w="381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algn="l" eaLnBrk="0" hangingPunct="0"/>
              <a:r>
                <a:rPr lang="en-US" sz="1600" b="1">
                  <a:solidFill>
                    <a:srgbClr val="FFFFFF"/>
                  </a:solidFill>
                  <a:latin typeface="Courier New" panose="02070309020205020404" pitchFamily="49" charset="0"/>
                </a:rPr>
                <a:t>Animal</a:t>
              </a:r>
            </a:p>
          </p:txBody>
        </p:sp>
      </p:grpSp>
      <p:grpSp>
        <p:nvGrpSpPr>
          <p:cNvPr id="89126" name="Group 38"/>
          <p:cNvGrpSpPr>
            <a:grpSpLocks/>
          </p:cNvGrpSpPr>
          <p:nvPr/>
        </p:nvGrpSpPr>
        <p:grpSpPr bwMode="auto">
          <a:xfrm>
            <a:off x="4911725" y="876300"/>
            <a:ext cx="955675" cy="749300"/>
            <a:chOff x="3696" y="2936"/>
            <a:chExt cx="602" cy="472"/>
          </a:xfrm>
        </p:grpSpPr>
        <p:sp>
          <p:nvSpPr>
            <p:cNvPr id="89127" name="Text Box 39"/>
            <p:cNvSpPr txBox="1">
              <a:spLocks noChangeArrowheads="1"/>
            </p:cNvSpPr>
            <p:nvPr/>
          </p:nvSpPr>
          <p:spPr bwMode="auto">
            <a:xfrm>
              <a:off x="3696" y="2936"/>
              <a:ext cx="602" cy="236"/>
            </a:xfrm>
            <a:prstGeom prst="rect">
              <a:avLst/>
            </a:prstGeom>
            <a:solidFill>
              <a:schemeClr val="folHlink"/>
            </a:solidFill>
            <a:ln w="381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algn="l" eaLnBrk="0" hangingPunct="0"/>
              <a:r>
                <a:rPr lang="en-US" sz="1600" b="1">
                  <a:solidFill>
                    <a:srgbClr val="FFFFFF"/>
                  </a:solidFill>
                  <a:latin typeface="Courier New" panose="02070309020205020404" pitchFamily="49" charset="0"/>
                </a:rPr>
                <a:t>Object</a:t>
              </a:r>
            </a:p>
          </p:txBody>
        </p:sp>
        <p:sp>
          <p:nvSpPr>
            <p:cNvPr id="89128" name="Text Box 40"/>
            <p:cNvSpPr txBox="1">
              <a:spLocks noChangeArrowheads="1"/>
            </p:cNvSpPr>
            <p:nvPr/>
          </p:nvSpPr>
          <p:spPr bwMode="auto">
            <a:xfrm>
              <a:off x="3696" y="3172"/>
              <a:ext cx="602" cy="236"/>
            </a:xfrm>
            <a:prstGeom prst="rect">
              <a:avLst/>
            </a:prstGeom>
            <a:solidFill>
              <a:schemeClr val="folHlink"/>
            </a:solidFill>
            <a:ln w="381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algn="l" eaLnBrk="0" hangingPunct="0"/>
              <a:r>
                <a:rPr lang="en-US" sz="1600" b="1">
                  <a:solidFill>
                    <a:srgbClr val="FFFFFF"/>
                  </a:solidFill>
                  <a:latin typeface="Courier New" panose="02070309020205020404" pitchFamily="49" charset="0"/>
                </a:rPr>
                <a:t>Animal</a:t>
              </a:r>
            </a:p>
          </p:txBody>
        </p:sp>
      </p:grpSp>
      <p:sp>
        <p:nvSpPr>
          <p:cNvPr id="89129" name="Text Box 41"/>
          <p:cNvSpPr txBox="1">
            <a:spLocks noChangeArrowheads="1"/>
          </p:cNvSpPr>
          <p:nvPr/>
        </p:nvSpPr>
        <p:spPr bwMode="auto">
          <a:xfrm>
            <a:off x="7467600" y="2895600"/>
            <a:ext cx="955675" cy="374650"/>
          </a:xfrm>
          <a:prstGeom prst="rect">
            <a:avLst/>
          </a:prstGeom>
          <a:solidFill>
            <a:schemeClr val="folHlink"/>
          </a:solidFill>
          <a:ln w="381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algn="l" eaLnBrk="0" hangingPunct="0"/>
            <a:r>
              <a:rPr lang="en-US" sz="1600" b="1">
                <a:solidFill>
                  <a:srgbClr val="3333CC"/>
                </a:solidFill>
                <a:latin typeface="Courier New" panose="02070309020205020404" pitchFamily="49" charset="0"/>
              </a:rPr>
              <a:t>Object</a:t>
            </a:r>
          </a:p>
        </p:txBody>
      </p:sp>
      <p:sp>
        <p:nvSpPr>
          <p:cNvPr id="89130" name="Text Box 42"/>
          <p:cNvSpPr txBox="1">
            <a:spLocks noChangeArrowheads="1"/>
          </p:cNvSpPr>
          <p:nvPr/>
        </p:nvSpPr>
        <p:spPr bwMode="auto">
          <a:xfrm>
            <a:off x="7467600" y="4746625"/>
            <a:ext cx="955675" cy="374650"/>
          </a:xfrm>
          <a:prstGeom prst="rect">
            <a:avLst/>
          </a:prstGeom>
          <a:solidFill>
            <a:schemeClr val="folHlink"/>
          </a:solidFill>
          <a:ln w="381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algn="l" eaLnBrk="0" hangingPunct="0"/>
            <a:r>
              <a:rPr lang="en-US" sz="1600" b="1">
                <a:solidFill>
                  <a:srgbClr val="3333CC"/>
                </a:solidFill>
                <a:latin typeface="Courier New" panose="02070309020205020404" pitchFamily="49" charset="0"/>
              </a:rPr>
              <a:t>Object</a:t>
            </a:r>
          </a:p>
        </p:txBody>
      </p:sp>
      <p:sp>
        <p:nvSpPr>
          <p:cNvPr id="89131" name="Text Box 43"/>
          <p:cNvSpPr txBox="1">
            <a:spLocks noChangeArrowheads="1"/>
          </p:cNvSpPr>
          <p:nvPr/>
        </p:nvSpPr>
        <p:spPr bwMode="auto">
          <a:xfrm>
            <a:off x="1196975" y="1220788"/>
            <a:ext cx="631825" cy="404812"/>
          </a:xfrm>
          <a:prstGeom prst="rect">
            <a:avLst/>
          </a:prstGeom>
          <a:solidFill>
            <a:srgbClr val="FF0000"/>
          </a:solidFill>
          <a:ln w="381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b="1">
                <a:latin typeface="Courier New" panose="02070309020205020404" pitchFamily="49" charset="0"/>
              </a:rPr>
              <a:t>REF</a:t>
            </a:r>
          </a:p>
        </p:txBody>
      </p:sp>
      <p:sp>
        <p:nvSpPr>
          <p:cNvPr id="89132" name="Text Box 44"/>
          <p:cNvSpPr txBox="1">
            <a:spLocks noChangeArrowheads="1"/>
          </p:cNvSpPr>
          <p:nvPr/>
        </p:nvSpPr>
        <p:spPr bwMode="auto">
          <a:xfrm>
            <a:off x="1196975" y="3270250"/>
            <a:ext cx="631825" cy="404813"/>
          </a:xfrm>
          <a:prstGeom prst="rect">
            <a:avLst/>
          </a:prstGeom>
          <a:solidFill>
            <a:srgbClr val="FFFF00"/>
          </a:solidFill>
          <a:ln w="381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b="1">
                <a:latin typeface="Courier New" panose="02070309020205020404" pitchFamily="49" charset="0"/>
              </a:rPr>
              <a:t>REF</a:t>
            </a:r>
          </a:p>
        </p:txBody>
      </p:sp>
      <p:sp>
        <p:nvSpPr>
          <p:cNvPr id="89133" name="Text Box 45"/>
          <p:cNvSpPr txBox="1">
            <a:spLocks noChangeArrowheads="1"/>
          </p:cNvSpPr>
          <p:nvPr/>
        </p:nvSpPr>
        <p:spPr bwMode="auto">
          <a:xfrm>
            <a:off x="1196975" y="5121275"/>
            <a:ext cx="631825" cy="404813"/>
          </a:xfrm>
          <a:prstGeom prst="rect">
            <a:avLst/>
          </a:prstGeom>
          <a:solidFill>
            <a:srgbClr val="0000FF"/>
          </a:solidFill>
          <a:ln w="381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b="1">
                <a:solidFill>
                  <a:srgbClr val="FFFF00"/>
                </a:solidFill>
                <a:latin typeface="Courier New" panose="02070309020205020404" pitchFamily="49" charset="0"/>
              </a:rPr>
              <a:t>REF</a:t>
            </a:r>
          </a:p>
        </p:txBody>
      </p:sp>
      <p:sp>
        <p:nvSpPr>
          <p:cNvPr id="89134" name="Text Box 46"/>
          <p:cNvSpPr txBox="1">
            <a:spLocks noChangeArrowheads="1"/>
          </p:cNvSpPr>
          <p:nvPr/>
        </p:nvSpPr>
        <p:spPr bwMode="auto">
          <a:xfrm>
            <a:off x="3810000" y="5121275"/>
            <a:ext cx="631825" cy="404813"/>
          </a:xfrm>
          <a:prstGeom prst="rect">
            <a:avLst/>
          </a:prstGeom>
          <a:solidFill>
            <a:srgbClr val="0000FF"/>
          </a:solidFill>
          <a:ln w="381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b="1">
                <a:solidFill>
                  <a:srgbClr val="FFFF00"/>
                </a:solidFill>
                <a:latin typeface="Courier New" panose="02070309020205020404" pitchFamily="49" charset="0"/>
              </a:rPr>
              <a:t>REF</a:t>
            </a:r>
          </a:p>
        </p:txBody>
      </p:sp>
      <p:sp>
        <p:nvSpPr>
          <p:cNvPr id="89135" name="Text Box 47"/>
          <p:cNvSpPr txBox="1">
            <a:spLocks noChangeArrowheads="1"/>
          </p:cNvSpPr>
          <p:nvPr/>
        </p:nvSpPr>
        <p:spPr bwMode="auto">
          <a:xfrm>
            <a:off x="3810000" y="3240088"/>
            <a:ext cx="631825" cy="404812"/>
          </a:xfrm>
          <a:prstGeom prst="rect">
            <a:avLst/>
          </a:prstGeom>
          <a:solidFill>
            <a:srgbClr val="FFFF00"/>
          </a:solidFill>
          <a:ln w="381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b="1">
                <a:latin typeface="Courier New" panose="02070309020205020404" pitchFamily="49" charset="0"/>
              </a:rPr>
              <a:t>REF</a:t>
            </a:r>
          </a:p>
        </p:txBody>
      </p:sp>
      <p:sp>
        <p:nvSpPr>
          <p:cNvPr id="89136" name="Text Box 48"/>
          <p:cNvSpPr txBox="1">
            <a:spLocks noChangeArrowheads="1"/>
          </p:cNvSpPr>
          <p:nvPr/>
        </p:nvSpPr>
        <p:spPr bwMode="auto">
          <a:xfrm>
            <a:off x="3810000" y="1220788"/>
            <a:ext cx="631825" cy="404812"/>
          </a:xfrm>
          <a:prstGeom prst="rect">
            <a:avLst/>
          </a:prstGeom>
          <a:solidFill>
            <a:srgbClr val="FF0000"/>
          </a:solidFill>
          <a:ln w="381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b="1">
                <a:latin typeface="Courier New" panose="02070309020205020404" pitchFamily="49" charset="0"/>
              </a:rPr>
              <a:t>REF</a:t>
            </a:r>
          </a:p>
        </p:txBody>
      </p:sp>
      <p:sp>
        <p:nvSpPr>
          <p:cNvPr id="89137" name="Text Box 49"/>
          <p:cNvSpPr txBox="1">
            <a:spLocks noChangeArrowheads="1"/>
          </p:cNvSpPr>
          <p:nvPr/>
        </p:nvSpPr>
        <p:spPr bwMode="auto">
          <a:xfrm>
            <a:off x="6477000" y="1295400"/>
            <a:ext cx="631825" cy="404813"/>
          </a:xfrm>
          <a:prstGeom prst="rect">
            <a:avLst/>
          </a:prstGeom>
          <a:solidFill>
            <a:srgbClr val="FF0000"/>
          </a:solidFill>
          <a:ln w="381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b="1">
                <a:latin typeface="Courier New" panose="02070309020205020404" pitchFamily="49" charset="0"/>
              </a:rPr>
              <a:t>REF</a:t>
            </a:r>
          </a:p>
        </p:txBody>
      </p:sp>
      <p:sp>
        <p:nvSpPr>
          <p:cNvPr id="89138" name="Text Box 50"/>
          <p:cNvSpPr txBox="1">
            <a:spLocks noChangeArrowheads="1"/>
          </p:cNvSpPr>
          <p:nvPr/>
        </p:nvSpPr>
        <p:spPr bwMode="auto">
          <a:xfrm>
            <a:off x="6477000" y="3270250"/>
            <a:ext cx="631825" cy="404813"/>
          </a:xfrm>
          <a:prstGeom prst="rect">
            <a:avLst/>
          </a:prstGeom>
          <a:solidFill>
            <a:srgbClr val="FFFF00"/>
          </a:solidFill>
          <a:ln w="381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b="1">
                <a:latin typeface="Courier New" panose="02070309020205020404" pitchFamily="49" charset="0"/>
              </a:rPr>
              <a:t>REF</a:t>
            </a:r>
          </a:p>
        </p:txBody>
      </p:sp>
      <p:sp>
        <p:nvSpPr>
          <p:cNvPr id="89139" name="Text Box 51"/>
          <p:cNvSpPr txBox="1">
            <a:spLocks noChangeArrowheads="1"/>
          </p:cNvSpPr>
          <p:nvPr/>
        </p:nvSpPr>
        <p:spPr bwMode="auto">
          <a:xfrm>
            <a:off x="6477000" y="5121275"/>
            <a:ext cx="631825" cy="404813"/>
          </a:xfrm>
          <a:prstGeom prst="rect">
            <a:avLst/>
          </a:prstGeom>
          <a:solidFill>
            <a:srgbClr val="0000FF"/>
          </a:solidFill>
          <a:ln w="381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b="1">
                <a:solidFill>
                  <a:srgbClr val="FFFF00"/>
                </a:solidFill>
                <a:latin typeface="Courier New" panose="02070309020205020404" pitchFamily="49" charset="0"/>
              </a:rPr>
              <a:t>REF</a:t>
            </a:r>
          </a:p>
        </p:txBody>
      </p:sp>
      <p:sp>
        <p:nvSpPr>
          <p:cNvPr id="89140" name="Line 52"/>
          <p:cNvSpPr>
            <a:spLocks noChangeShapeType="1"/>
          </p:cNvSpPr>
          <p:nvPr/>
        </p:nvSpPr>
        <p:spPr bwMode="auto">
          <a:xfrm>
            <a:off x="1828800" y="1295400"/>
            <a:ext cx="457200" cy="550863"/>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l" eaLnBrk="0" hangingPunct="0"/>
            <a:endParaRPr lang="tr-TR" sz="2000">
              <a:latin typeface="Arial" panose="020B0604020202020204" pitchFamily="34" charset="0"/>
            </a:endParaRPr>
          </a:p>
        </p:txBody>
      </p:sp>
      <p:sp>
        <p:nvSpPr>
          <p:cNvPr id="89141" name="Line 53"/>
          <p:cNvSpPr>
            <a:spLocks noChangeShapeType="1"/>
          </p:cNvSpPr>
          <p:nvPr/>
        </p:nvSpPr>
        <p:spPr bwMode="auto">
          <a:xfrm>
            <a:off x="1828800" y="3468688"/>
            <a:ext cx="45720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l" eaLnBrk="0" hangingPunct="0"/>
            <a:endParaRPr lang="tr-TR" sz="2000">
              <a:latin typeface="Arial" panose="020B0604020202020204" pitchFamily="34" charset="0"/>
            </a:endParaRPr>
          </a:p>
        </p:txBody>
      </p:sp>
      <p:sp>
        <p:nvSpPr>
          <p:cNvPr id="89142" name="Line 54"/>
          <p:cNvSpPr>
            <a:spLocks noChangeShapeType="1"/>
          </p:cNvSpPr>
          <p:nvPr/>
        </p:nvSpPr>
        <p:spPr bwMode="auto">
          <a:xfrm flipV="1">
            <a:off x="1828800" y="4953000"/>
            <a:ext cx="457200" cy="38100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l" eaLnBrk="0" hangingPunct="0"/>
            <a:endParaRPr lang="tr-TR" sz="2000">
              <a:latin typeface="Arial" panose="020B0604020202020204" pitchFamily="34" charset="0"/>
            </a:endParaRPr>
          </a:p>
        </p:txBody>
      </p:sp>
      <p:grpSp>
        <p:nvGrpSpPr>
          <p:cNvPr id="89143" name="Group 55"/>
          <p:cNvGrpSpPr>
            <a:grpSpLocks/>
          </p:cNvGrpSpPr>
          <p:nvPr/>
        </p:nvGrpSpPr>
        <p:grpSpPr bwMode="auto">
          <a:xfrm>
            <a:off x="3429000" y="685800"/>
            <a:ext cx="2667000" cy="1905000"/>
            <a:chOff x="2160" y="432"/>
            <a:chExt cx="1680" cy="1200"/>
          </a:xfrm>
        </p:grpSpPr>
        <p:sp>
          <p:nvSpPr>
            <p:cNvPr id="89144" name="Line 56"/>
            <p:cNvSpPr>
              <a:spLocks noChangeShapeType="1"/>
            </p:cNvSpPr>
            <p:nvPr/>
          </p:nvSpPr>
          <p:spPr bwMode="auto">
            <a:xfrm>
              <a:off x="2160" y="432"/>
              <a:ext cx="1680" cy="1200"/>
            </a:xfrm>
            <a:prstGeom prst="line">
              <a:avLst/>
            </a:prstGeom>
            <a:noFill/>
            <a:ln w="76200">
              <a:solidFill>
                <a:srgbClr val="FFFF00">
                  <a:alpha val="50000"/>
                </a:srgbClr>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l" eaLnBrk="0" hangingPunct="0"/>
              <a:endParaRPr lang="tr-TR" sz="2000">
                <a:latin typeface="Arial" panose="020B0604020202020204" pitchFamily="34" charset="0"/>
              </a:endParaRPr>
            </a:p>
          </p:txBody>
        </p:sp>
        <p:sp>
          <p:nvSpPr>
            <p:cNvPr id="89145" name="Line 57"/>
            <p:cNvSpPr>
              <a:spLocks noChangeShapeType="1"/>
            </p:cNvSpPr>
            <p:nvPr/>
          </p:nvSpPr>
          <p:spPr bwMode="auto">
            <a:xfrm flipV="1">
              <a:off x="2160" y="432"/>
              <a:ext cx="1680" cy="1200"/>
            </a:xfrm>
            <a:prstGeom prst="line">
              <a:avLst/>
            </a:prstGeom>
            <a:noFill/>
            <a:ln w="76200">
              <a:solidFill>
                <a:srgbClr val="FFFF00">
                  <a:alpha val="50000"/>
                </a:srgbClr>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l" eaLnBrk="0" hangingPunct="0"/>
              <a:endParaRPr lang="tr-TR" sz="2000">
                <a:latin typeface="Arial" panose="020B0604020202020204" pitchFamily="34" charset="0"/>
              </a:endParaRPr>
            </a:p>
          </p:txBody>
        </p:sp>
      </p:grpSp>
      <p:sp>
        <p:nvSpPr>
          <p:cNvPr id="89146" name="Line 58"/>
          <p:cNvSpPr>
            <a:spLocks noChangeShapeType="1"/>
          </p:cNvSpPr>
          <p:nvPr/>
        </p:nvSpPr>
        <p:spPr bwMode="auto">
          <a:xfrm>
            <a:off x="4454525" y="3468688"/>
            <a:ext cx="45720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l" eaLnBrk="0" hangingPunct="0"/>
            <a:endParaRPr lang="tr-TR" sz="2000">
              <a:latin typeface="Arial" panose="020B0604020202020204" pitchFamily="34" charset="0"/>
            </a:endParaRPr>
          </a:p>
        </p:txBody>
      </p:sp>
      <p:sp>
        <p:nvSpPr>
          <p:cNvPr id="89147" name="Line 59"/>
          <p:cNvSpPr>
            <a:spLocks noChangeShapeType="1"/>
          </p:cNvSpPr>
          <p:nvPr/>
        </p:nvSpPr>
        <p:spPr bwMode="auto">
          <a:xfrm flipV="1">
            <a:off x="4454525" y="4953000"/>
            <a:ext cx="457200" cy="38100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l" eaLnBrk="0" hangingPunct="0"/>
            <a:endParaRPr lang="tr-TR" sz="2000">
              <a:latin typeface="Arial" panose="020B0604020202020204" pitchFamily="34" charset="0"/>
            </a:endParaRPr>
          </a:p>
        </p:txBody>
      </p:sp>
      <p:grpSp>
        <p:nvGrpSpPr>
          <p:cNvPr id="89148" name="Group 60"/>
          <p:cNvGrpSpPr>
            <a:grpSpLocks/>
          </p:cNvGrpSpPr>
          <p:nvPr/>
        </p:nvGrpSpPr>
        <p:grpSpPr bwMode="auto">
          <a:xfrm>
            <a:off x="6096000" y="685800"/>
            <a:ext cx="2667000" cy="1905000"/>
            <a:chOff x="2160" y="432"/>
            <a:chExt cx="1680" cy="1200"/>
          </a:xfrm>
        </p:grpSpPr>
        <p:sp>
          <p:nvSpPr>
            <p:cNvPr id="89149" name="Line 61"/>
            <p:cNvSpPr>
              <a:spLocks noChangeShapeType="1"/>
            </p:cNvSpPr>
            <p:nvPr/>
          </p:nvSpPr>
          <p:spPr bwMode="auto">
            <a:xfrm>
              <a:off x="2160" y="432"/>
              <a:ext cx="1680" cy="1200"/>
            </a:xfrm>
            <a:prstGeom prst="line">
              <a:avLst/>
            </a:prstGeom>
            <a:noFill/>
            <a:ln w="76200">
              <a:solidFill>
                <a:srgbClr val="FFFF00">
                  <a:alpha val="50000"/>
                </a:srgbClr>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l" eaLnBrk="0" hangingPunct="0"/>
              <a:endParaRPr lang="tr-TR" sz="2000">
                <a:latin typeface="Arial" panose="020B0604020202020204" pitchFamily="34" charset="0"/>
              </a:endParaRPr>
            </a:p>
          </p:txBody>
        </p:sp>
        <p:sp>
          <p:nvSpPr>
            <p:cNvPr id="89150" name="Line 62"/>
            <p:cNvSpPr>
              <a:spLocks noChangeShapeType="1"/>
            </p:cNvSpPr>
            <p:nvPr/>
          </p:nvSpPr>
          <p:spPr bwMode="auto">
            <a:xfrm flipV="1">
              <a:off x="2160" y="432"/>
              <a:ext cx="1680" cy="1200"/>
            </a:xfrm>
            <a:prstGeom prst="line">
              <a:avLst/>
            </a:prstGeom>
            <a:noFill/>
            <a:ln w="76200">
              <a:solidFill>
                <a:srgbClr val="FFFF00">
                  <a:alpha val="50000"/>
                </a:srgbClr>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l" eaLnBrk="0" hangingPunct="0"/>
              <a:endParaRPr lang="tr-TR" sz="2000">
                <a:latin typeface="Arial" panose="020B0604020202020204" pitchFamily="34" charset="0"/>
              </a:endParaRPr>
            </a:p>
          </p:txBody>
        </p:sp>
      </p:grpSp>
      <p:grpSp>
        <p:nvGrpSpPr>
          <p:cNvPr id="89151" name="Group 63"/>
          <p:cNvGrpSpPr>
            <a:grpSpLocks/>
          </p:cNvGrpSpPr>
          <p:nvPr/>
        </p:nvGrpSpPr>
        <p:grpSpPr bwMode="auto">
          <a:xfrm>
            <a:off x="6096000" y="2590800"/>
            <a:ext cx="2667000" cy="1905000"/>
            <a:chOff x="2160" y="432"/>
            <a:chExt cx="1680" cy="1200"/>
          </a:xfrm>
        </p:grpSpPr>
        <p:sp>
          <p:nvSpPr>
            <p:cNvPr id="89152" name="Line 64"/>
            <p:cNvSpPr>
              <a:spLocks noChangeShapeType="1"/>
            </p:cNvSpPr>
            <p:nvPr/>
          </p:nvSpPr>
          <p:spPr bwMode="auto">
            <a:xfrm>
              <a:off x="2160" y="432"/>
              <a:ext cx="1680" cy="1200"/>
            </a:xfrm>
            <a:prstGeom prst="line">
              <a:avLst/>
            </a:prstGeom>
            <a:noFill/>
            <a:ln w="76200">
              <a:solidFill>
                <a:srgbClr val="FFFF00">
                  <a:alpha val="50000"/>
                </a:srgbClr>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l" eaLnBrk="0" hangingPunct="0"/>
              <a:endParaRPr lang="tr-TR" sz="2000">
                <a:latin typeface="Arial" panose="020B0604020202020204" pitchFamily="34" charset="0"/>
              </a:endParaRPr>
            </a:p>
          </p:txBody>
        </p:sp>
        <p:sp>
          <p:nvSpPr>
            <p:cNvPr id="89153" name="Line 65"/>
            <p:cNvSpPr>
              <a:spLocks noChangeShapeType="1"/>
            </p:cNvSpPr>
            <p:nvPr/>
          </p:nvSpPr>
          <p:spPr bwMode="auto">
            <a:xfrm flipV="1">
              <a:off x="2160" y="432"/>
              <a:ext cx="1680" cy="1200"/>
            </a:xfrm>
            <a:prstGeom prst="line">
              <a:avLst/>
            </a:prstGeom>
            <a:noFill/>
            <a:ln w="76200">
              <a:solidFill>
                <a:srgbClr val="FFFF00">
                  <a:alpha val="50000"/>
                </a:srgbClr>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l" eaLnBrk="0" hangingPunct="0"/>
              <a:endParaRPr lang="tr-TR" sz="2000">
                <a:latin typeface="Arial" panose="020B0604020202020204" pitchFamily="34" charset="0"/>
              </a:endParaRPr>
            </a:p>
          </p:txBody>
        </p:sp>
      </p:grpSp>
      <p:sp>
        <p:nvSpPr>
          <p:cNvPr id="89154" name="Line 66"/>
          <p:cNvSpPr>
            <a:spLocks noChangeShapeType="1"/>
          </p:cNvSpPr>
          <p:nvPr/>
        </p:nvSpPr>
        <p:spPr bwMode="auto">
          <a:xfrm flipV="1">
            <a:off x="7108825" y="4953000"/>
            <a:ext cx="358775" cy="38100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l" eaLnBrk="0" hangingPunct="0"/>
            <a:endParaRPr lang="tr-TR" sz="2000">
              <a:latin typeface="Arial" panose="020B0604020202020204" pitchFamily="34" charset="0"/>
            </a:endParaRPr>
          </a:p>
        </p:txBody>
      </p:sp>
      <p:grpSp>
        <p:nvGrpSpPr>
          <p:cNvPr id="89167" name="Group 79"/>
          <p:cNvGrpSpPr>
            <a:grpSpLocks/>
          </p:cNvGrpSpPr>
          <p:nvPr/>
        </p:nvGrpSpPr>
        <p:grpSpPr bwMode="auto">
          <a:xfrm>
            <a:off x="403225" y="2070100"/>
            <a:ext cx="1150938" cy="304800"/>
            <a:chOff x="278" y="1304"/>
            <a:chExt cx="725" cy="192"/>
          </a:xfrm>
        </p:grpSpPr>
        <p:sp>
          <p:nvSpPr>
            <p:cNvPr id="89157" name="Rectangle 69"/>
            <p:cNvSpPr>
              <a:spLocks noChangeArrowheads="1"/>
            </p:cNvSpPr>
            <p:nvPr/>
          </p:nvSpPr>
          <p:spPr bwMode="auto">
            <a:xfrm>
              <a:off x="278" y="1332"/>
              <a:ext cx="360" cy="132"/>
            </a:xfrm>
            <a:prstGeom prst="rect">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l" eaLnBrk="0" hangingPunct="0"/>
              <a:endParaRPr lang="tr-TR" sz="2000">
                <a:latin typeface="Arial" panose="020B0604020202020204" pitchFamily="34" charset="0"/>
              </a:endParaRPr>
            </a:p>
          </p:txBody>
        </p:sp>
        <p:sp>
          <p:nvSpPr>
            <p:cNvPr id="89102" name="Text Box 14"/>
            <p:cNvSpPr txBox="1">
              <a:spLocks noChangeArrowheads="1"/>
            </p:cNvSpPr>
            <p:nvPr/>
          </p:nvSpPr>
          <p:spPr bwMode="auto">
            <a:xfrm>
              <a:off x="326" y="1304"/>
              <a:ext cx="317" cy="192"/>
            </a:xfrm>
            <a:prstGeom prst="rect">
              <a:avLst/>
            </a:prstGeom>
            <a:noFill/>
            <a:ln>
              <a:noFill/>
            </a:ln>
            <a:effectLst/>
            <a:extLst>
              <a:ext uri="{909E8E84-426E-40dd-AFC4-6F175D3DCCD1}">
                <a14:hiddenFill xmlns="" xmlns:a14="http://schemas.microsoft.com/office/drawing/2010/main">
                  <a:solidFill>
                    <a:srgbClr val="FF00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400" b="1">
                  <a:latin typeface="Courier New" panose="02070309020205020404" pitchFamily="49" charset="0"/>
                </a:rPr>
                <a:t>Dog</a:t>
              </a:r>
            </a:p>
          </p:txBody>
        </p:sp>
        <p:sp>
          <p:nvSpPr>
            <p:cNvPr id="89164" name="Line 76"/>
            <p:cNvSpPr>
              <a:spLocks noChangeShapeType="1"/>
            </p:cNvSpPr>
            <p:nvPr/>
          </p:nvSpPr>
          <p:spPr bwMode="auto">
            <a:xfrm>
              <a:off x="643" y="1396"/>
              <a:ext cx="36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l" eaLnBrk="0" hangingPunct="0"/>
              <a:endParaRPr lang="tr-TR" sz="2000">
                <a:latin typeface="Arial" panose="020B0604020202020204" pitchFamily="34" charset="0"/>
              </a:endParaRPr>
            </a:p>
          </p:txBody>
        </p:sp>
      </p:grpSp>
      <p:grpSp>
        <p:nvGrpSpPr>
          <p:cNvPr id="89168" name="Group 80"/>
          <p:cNvGrpSpPr>
            <a:grpSpLocks/>
          </p:cNvGrpSpPr>
          <p:nvPr/>
        </p:nvGrpSpPr>
        <p:grpSpPr bwMode="auto">
          <a:xfrm>
            <a:off x="365125" y="3994150"/>
            <a:ext cx="1150938" cy="304800"/>
            <a:chOff x="278" y="2516"/>
            <a:chExt cx="725" cy="192"/>
          </a:xfrm>
        </p:grpSpPr>
        <p:sp>
          <p:nvSpPr>
            <p:cNvPr id="89160" name="Rectangle 72"/>
            <p:cNvSpPr>
              <a:spLocks noChangeArrowheads="1"/>
            </p:cNvSpPr>
            <p:nvPr/>
          </p:nvSpPr>
          <p:spPr bwMode="auto">
            <a:xfrm>
              <a:off x="278" y="2540"/>
              <a:ext cx="518" cy="14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l" eaLnBrk="0" hangingPunct="0"/>
              <a:endParaRPr lang="tr-TR" sz="2000">
                <a:latin typeface="Arial" panose="020B0604020202020204" pitchFamily="34" charset="0"/>
              </a:endParaRPr>
            </a:p>
          </p:txBody>
        </p:sp>
        <p:sp>
          <p:nvSpPr>
            <p:cNvPr id="89159" name="Text Box 71"/>
            <p:cNvSpPr txBox="1">
              <a:spLocks noChangeArrowheads="1"/>
            </p:cNvSpPr>
            <p:nvPr/>
          </p:nvSpPr>
          <p:spPr bwMode="auto">
            <a:xfrm>
              <a:off x="278" y="2516"/>
              <a:ext cx="518" cy="192"/>
            </a:xfrm>
            <a:prstGeom prst="rect">
              <a:avLst/>
            </a:prstGeom>
            <a:noFill/>
            <a:ln>
              <a:noFill/>
            </a:ln>
            <a:effectLst/>
            <a:extLst>
              <a:ext uri="{909E8E84-426E-40dd-AFC4-6F175D3DCCD1}">
                <a14:hiddenFill xmlns="" xmlns:a14="http://schemas.microsoft.com/office/drawing/2010/main">
                  <a:solidFill>
                    <a:srgbClr val="FF00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400" b="1">
                  <a:latin typeface="Courier New" panose="02070309020205020404" pitchFamily="49" charset="0"/>
                </a:rPr>
                <a:t>Animal</a:t>
              </a:r>
            </a:p>
          </p:txBody>
        </p:sp>
        <p:sp>
          <p:nvSpPr>
            <p:cNvPr id="89165" name="Line 77"/>
            <p:cNvSpPr>
              <a:spLocks noChangeShapeType="1"/>
            </p:cNvSpPr>
            <p:nvPr/>
          </p:nvSpPr>
          <p:spPr bwMode="auto">
            <a:xfrm>
              <a:off x="796" y="2608"/>
              <a:ext cx="207"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l" eaLnBrk="0" hangingPunct="0"/>
              <a:endParaRPr lang="tr-TR" sz="2000">
                <a:latin typeface="Arial" panose="020B0604020202020204" pitchFamily="34" charset="0"/>
              </a:endParaRPr>
            </a:p>
          </p:txBody>
        </p:sp>
      </p:grpSp>
      <p:grpSp>
        <p:nvGrpSpPr>
          <p:cNvPr id="89169" name="Group 81"/>
          <p:cNvGrpSpPr>
            <a:grpSpLocks/>
          </p:cNvGrpSpPr>
          <p:nvPr/>
        </p:nvGrpSpPr>
        <p:grpSpPr bwMode="auto">
          <a:xfrm>
            <a:off x="377825" y="5870575"/>
            <a:ext cx="1112838" cy="304800"/>
            <a:chOff x="302" y="3698"/>
            <a:chExt cx="701" cy="192"/>
          </a:xfrm>
        </p:grpSpPr>
        <p:sp>
          <p:nvSpPr>
            <p:cNvPr id="89162" name="Rectangle 74"/>
            <p:cNvSpPr>
              <a:spLocks noChangeArrowheads="1"/>
            </p:cNvSpPr>
            <p:nvPr/>
          </p:nvSpPr>
          <p:spPr bwMode="auto">
            <a:xfrm>
              <a:off x="302" y="3722"/>
              <a:ext cx="518" cy="140"/>
            </a:xfrm>
            <a:prstGeom prst="rect">
              <a:avLst/>
            </a:prstGeom>
            <a:solidFill>
              <a:srgbClr val="0000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tr-TR" sz="2000">
                <a:latin typeface="Arial" panose="020B0604020202020204" pitchFamily="34" charset="0"/>
              </a:endParaRPr>
            </a:p>
          </p:txBody>
        </p:sp>
        <p:sp>
          <p:nvSpPr>
            <p:cNvPr id="89163" name="Text Box 75"/>
            <p:cNvSpPr txBox="1">
              <a:spLocks noChangeArrowheads="1"/>
            </p:cNvSpPr>
            <p:nvPr/>
          </p:nvSpPr>
          <p:spPr bwMode="auto">
            <a:xfrm>
              <a:off x="302" y="3698"/>
              <a:ext cx="518" cy="192"/>
            </a:xfrm>
            <a:prstGeom prst="rect">
              <a:avLst/>
            </a:prstGeom>
            <a:noFill/>
            <a:ln>
              <a:noFill/>
            </a:ln>
            <a:effectLst/>
            <a:extLst>
              <a:ext uri="{909E8E84-426E-40dd-AFC4-6F175D3DCCD1}">
                <a14:hiddenFill xmlns="" xmlns:a14="http://schemas.microsoft.com/office/drawing/2010/main">
                  <a:solidFill>
                    <a:srgbClr val="FF00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400" b="1">
                  <a:solidFill>
                    <a:srgbClr val="FFFF00"/>
                  </a:solidFill>
                  <a:latin typeface="Courier New" panose="02070309020205020404" pitchFamily="49" charset="0"/>
                </a:rPr>
                <a:t>Object</a:t>
              </a:r>
            </a:p>
          </p:txBody>
        </p:sp>
        <p:sp>
          <p:nvSpPr>
            <p:cNvPr id="89166" name="Line 78"/>
            <p:cNvSpPr>
              <a:spLocks noChangeShapeType="1"/>
            </p:cNvSpPr>
            <p:nvPr/>
          </p:nvSpPr>
          <p:spPr bwMode="auto">
            <a:xfrm>
              <a:off x="830" y="3790"/>
              <a:ext cx="173"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l" eaLnBrk="0" hangingPunct="0"/>
              <a:endParaRPr lang="tr-TR" sz="2000">
                <a:latin typeface="Arial" panose="020B0604020202020204" pitchFamily="34" charset="0"/>
              </a:endParaRPr>
            </a:p>
          </p:txBody>
        </p:sp>
      </p:grpSp>
    </p:spTree>
    <p:extLst>
      <p:ext uri="{BB962C8B-B14F-4D97-AF65-F5344CB8AC3E}">
        <p14:creationId xmlns:p14="http://schemas.microsoft.com/office/powerpoint/2010/main" val="27730761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dirty="0"/>
              <a:t>Polymorphism Examples</a:t>
            </a:r>
          </a:p>
        </p:txBody>
      </p:sp>
      <p:sp>
        <p:nvSpPr>
          <p:cNvPr id="9220" name="Rectangle 3"/>
          <p:cNvSpPr>
            <a:spLocks noGrp="1" noChangeArrowheads="1"/>
          </p:cNvSpPr>
          <p:nvPr>
            <p:ph idx="1"/>
          </p:nvPr>
        </p:nvSpPr>
        <p:spPr>
          <a:xfrm>
            <a:off x="228600" y="1066800"/>
            <a:ext cx="8534400" cy="5562600"/>
          </a:xfrm>
        </p:spPr>
        <p:txBody>
          <a:bodyPr/>
          <a:lstStyle/>
          <a:p>
            <a:pPr eaLnBrk="1" hangingPunct="1">
              <a:lnSpc>
                <a:spcPct val="90000"/>
              </a:lnSpc>
              <a:spcBef>
                <a:spcPct val="25000"/>
              </a:spcBef>
            </a:pPr>
            <a:r>
              <a:rPr lang="en-US" sz="2800" b="1" dirty="0"/>
              <a:t>Example: </a:t>
            </a:r>
            <a:r>
              <a:rPr lang="en-US" sz="2800" dirty="0"/>
              <a:t>Suppose we create a program that simulates the movement of several types of animals for a biological study. Classes </a:t>
            </a:r>
            <a:r>
              <a:rPr lang="en-US" sz="2800" dirty="0">
                <a:solidFill>
                  <a:srgbClr val="FF0000"/>
                </a:solidFill>
              </a:rPr>
              <a:t>Fish, Frog </a:t>
            </a:r>
            <a:r>
              <a:rPr lang="en-US" sz="2800" dirty="0"/>
              <a:t>and </a:t>
            </a:r>
            <a:r>
              <a:rPr lang="en-US" sz="2800" dirty="0">
                <a:solidFill>
                  <a:srgbClr val="FF0000"/>
                </a:solidFill>
              </a:rPr>
              <a:t>Bird</a:t>
            </a:r>
            <a:r>
              <a:rPr lang="en-US" sz="2800" dirty="0"/>
              <a:t> represent the three types of animals under investigation. 	</a:t>
            </a:r>
          </a:p>
          <a:p>
            <a:pPr>
              <a:lnSpc>
                <a:spcPct val="90000"/>
              </a:lnSpc>
              <a:spcBef>
                <a:spcPct val="25000"/>
              </a:spcBef>
            </a:pPr>
            <a:endParaRPr lang="en-US" sz="1050" dirty="0"/>
          </a:p>
          <a:p>
            <a:pPr lvl="1">
              <a:lnSpc>
                <a:spcPct val="90000"/>
              </a:lnSpc>
              <a:spcBef>
                <a:spcPct val="25000"/>
              </a:spcBef>
            </a:pPr>
            <a:r>
              <a:rPr lang="en-US" sz="2400" dirty="0"/>
              <a:t>Each class extends superclass Animal, which contains a method move and maintains an animal’s current location as x-y coordinates. Each subclass implements method move. </a:t>
            </a:r>
          </a:p>
          <a:p>
            <a:pPr lvl="2">
              <a:lnSpc>
                <a:spcPct val="90000"/>
              </a:lnSpc>
              <a:spcBef>
                <a:spcPct val="25000"/>
              </a:spcBef>
            </a:pPr>
            <a:endParaRPr lang="en-US" sz="1100" dirty="0"/>
          </a:p>
          <a:p>
            <a:pPr lvl="1">
              <a:lnSpc>
                <a:spcPct val="90000"/>
              </a:lnSpc>
              <a:spcBef>
                <a:spcPct val="25000"/>
              </a:spcBef>
            </a:pPr>
            <a:r>
              <a:rPr lang="en-US" sz="2400" dirty="0"/>
              <a:t>A program maintains an Animal array containing references to objects of the various Animal subclasses. To simulate the animals’ movements, the program sends each object the same message once per second—namely, move. </a:t>
            </a:r>
          </a:p>
        </p:txBody>
      </p:sp>
    </p:spTree>
    <p:extLst>
      <p:ext uri="{BB962C8B-B14F-4D97-AF65-F5344CB8AC3E}">
        <p14:creationId xmlns:p14="http://schemas.microsoft.com/office/powerpoint/2010/main" val="375801653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dirty="0"/>
              <a:t>Polymorphism Examples</a:t>
            </a:r>
          </a:p>
        </p:txBody>
      </p:sp>
      <p:sp>
        <p:nvSpPr>
          <p:cNvPr id="9220" name="Rectangle 3"/>
          <p:cNvSpPr>
            <a:spLocks noGrp="1" noChangeArrowheads="1"/>
          </p:cNvSpPr>
          <p:nvPr>
            <p:ph idx="1"/>
          </p:nvPr>
        </p:nvSpPr>
        <p:spPr>
          <a:xfrm>
            <a:off x="228600" y="1066800"/>
            <a:ext cx="8534400" cy="5562600"/>
          </a:xfrm>
        </p:spPr>
        <p:txBody>
          <a:bodyPr/>
          <a:lstStyle/>
          <a:p>
            <a:pPr eaLnBrk="1" hangingPunct="1">
              <a:lnSpc>
                <a:spcPct val="90000"/>
              </a:lnSpc>
              <a:spcBef>
                <a:spcPct val="25000"/>
              </a:spcBef>
            </a:pPr>
            <a:r>
              <a:rPr lang="en-US" dirty="0"/>
              <a:t>Each specific type of Animal responds to a move message in a unique way:</a:t>
            </a:r>
          </a:p>
          <a:p>
            <a:pPr lvl="1">
              <a:lnSpc>
                <a:spcPct val="90000"/>
              </a:lnSpc>
              <a:spcBef>
                <a:spcPct val="25000"/>
              </a:spcBef>
            </a:pPr>
            <a:r>
              <a:rPr lang="en-US" dirty="0"/>
              <a:t>a Fish might swim three meters</a:t>
            </a:r>
          </a:p>
          <a:p>
            <a:pPr lvl="1">
              <a:lnSpc>
                <a:spcPct val="90000"/>
              </a:lnSpc>
              <a:spcBef>
                <a:spcPct val="25000"/>
              </a:spcBef>
            </a:pPr>
            <a:r>
              <a:rPr lang="en-US" dirty="0"/>
              <a:t>a Frog might jump five meters</a:t>
            </a:r>
          </a:p>
          <a:p>
            <a:pPr lvl="1">
              <a:lnSpc>
                <a:spcPct val="90000"/>
              </a:lnSpc>
              <a:spcBef>
                <a:spcPct val="25000"/>
              </a:spcBef>
            </a:pPr>
            <a:r>
              <a:rPr lang="en-US" dirty="0"/>
              <a:t>a Bird might fly ten meters. </a:t>
            </a:r>
          </a:p>
          <a:p>
            <a:pPr eaLnBrk="1" hangingPunct="1">
              <a:lnSpc>
                <a:spcPct val="90000"/>
              </a:lnSpc>
              <a:spcBef>
                <a:spcPct val="25000"/>
              </a:spcBef>
            </a:pPr>
            <a:endParaRPr lang="tr-TR" dirty="0"/>
          </a:p>
          <a:p>
            <a:pPr eaLnBrk="1" hangingPunct="1">
              <a:lnSpc>
                <a:spcPct val="90000"/>
              </a:lnSpc>
              <a:spcBef>
                <a:spcPct val="25000"/>
              </a:spcBef>
            </a:pPr>
            <a:r>
              <a:rPr lang="en-US" dirty="0"/>
              <a:t>The program issues the same message (i.e., move) to each animal object, but each object knows how to modify its x-y coordinates appropriately for its specific type of movement. </a:t>
            </a:r>
          </a:p>
          <a:p>
            <a:pPr eaLnBrk="1" hangingPunct="1">
              <a:lnSpc>
                <a:spcPct val="90000"/>
              </a:lnSpc>
              <a:spcBef>
                <a:spcPct val="25000"/>
              </a:spcBef>
            </a:pPr>
            <a:r>
              <a:rPr lang="en-US" dirty="0">
                <a:solidFill>
                  <a:srgbClr val="0070C0"/>
                </a:solidFill>
              </a:rPr>
              <a:t>Relying on each object to know how to “do the right thing” in response to the same method call is the key concept of polymorphism. </a:t>
            </a:r>
          </a:p>
          <a:p>
            <a:pPr eaLnBrk="1" hangingPunct="1">
              <a:lnSpc>
                <a:spcPct val="90000"/>
              </a:lnSpc>
              <a:spcBef>
                <a:spcPct val="25000"/>
              </a:spcBef>
            </a:pPr>
            <a:r>
              <a:rPr lang="en-US" dirty="0"/>
              <a:t>The same message sent to a variety of objects has “</a:t>
            </a:r>
            <a:r>
              <a:rPr lang="en-US" dirty="0">
                <a:solidFill>
                  <a:srgbClr val="FF0000"/>
                </a:solidFill>
              </a:rPr>
              <a:t>many forms</a:t>
            </a:r>
            <a:r>
              <a:rPr lang="en-US" dirty="0"/>
              <a:t>” of results—hence the term </a:t>
            </a:r>
            <a:r>
              <a:rPr lang="en-US" i="1" dirty="0">
                <a:solidFill>
                  <a:srgbClr val="0070C0"/>
                </a:solidFill>
              </a:rPr>
              <a:t>polymorphism</a:t>
            </a:r>
            <a:r>
              <a:rPr lang="en-US" dirty="0"/>
              <a:t>.</a:t>
            </a:r>
          </a:p>
        </p:txBody>
      </p:sp>
      <p:pic>
        <p:nvPicPr>
          <p:cNvPr id="2" name="Picture 1"/>
          <p:cNvPicPr>
            <a:picLocks noChangeAspect="1"/>
          </p:cNvPicPr>
          <p:nvPr/>
        </p:nvPicPr>
        <p:blipFill>
          <a:blip r:embed="rId2"/>
          <a:stretch>
            <a:fillRect/>
          </a:stretch>
        </p:blipFill>
        <p:spPr>
          <a:xfrm>
            <a:off x="6031671" y="2123831"/>
            <a:ext cx="927100" cy="927100"/>
          </a:xfrm>
          <a:prstGeom prst="rect">
            <a:avLst/>
          </a:prstGeom>
        </p:spPr>
      </p:pic>
      <p:pic>
        <p:nvPicPr>
          <p:cNvPr id="3" name="Picture 2"/>
          <p:cNvPicPr>
            <a:picLocks noChangeAspect="1"/>
          </p:cNvPicPr>
          <p:nvPr/>
        </p:nvPicPr>
        <p:blipFill>
          <a:blip r:embed="rId3"/>
          <a:stretch>
            <a:fillRect/>
          </a:stretch>
        </p:blipFill>
        <p:spPr>
          <a:xfrm>
            <a:off x="4515146" y="1646925"/>
            <a:ext cx="1206500" cy="905775"/>
          </a:xfrm>
          <a:prstGeom prst="rect">
            <a:avLst/>
          </a:prstGeom>
        </p:spPr>
      </p:pic>
      <p:pic>
        <p:nvPicPr>
          <p:cNvPr id="4" name="Picture 3"/>
          <p:cNvPicPr>
            <a:picLocks noChangeAspect="1"/>
          </p:cNvPicPr>
          <p:nvPr/>
        </p:nvPicPr>
        <p:blipFill>
          <a:blip r:embed="rId4"/>
          <a:stretch>
            <a:fillRect/>
          </a:stretch>
        </p:blipFill>
        <p:spPr>
          <a:xfrm>
            <a:off x="7315200" y="1765300"/>
            <a:ext cx="1137775" cy="787400"/>
          </a:xfrm>
          <a:prstGeom prst="rect">
            <a:avLst/>
          </a:prstGeom>
        </p:spPr>
      </p:pic>
    </p:spTree>
    <p:extLst>
      <p:ext uri="{BB962C8B-B14F-4D97-AF65-F5344CB8AC3E}">
        <p14:creationId xmlns:p14="http://schemas.microsoft.com/office/powerpoint/2010/main" val="13762513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noFill/>
        </p:spPr>
        <p:txBody>
          <a:bodyPr lIns="92075" tIns="46038" rIns="92075" bIns="46038"/>
          <a:lstStyle/>
          <a:p>
            <a:pPr eaLnBrk="1" hangingPunct="1"/>
            <a:r>
              <a:rPr lang="en-US"/>
              <a:t>Visibility Revisited</a:t>
            </a:r>
          </a:p>
        </p:txBody>
      </p:sp>
      <p:sp>
        <p:nvSpPr>
          <p:cNvPr id="4100" name="Rectangle 3"/>
          <p:cNvSpPr>
            <a:spLocks noGrp="1" noChangeArrowheads="1"/>
          </p:cNvSpPr>
          <p:nvPr>
            <p:ph idx="1"/>
          </p:nvPr>
        </p:nvSpPr>
        <p:spPr>
          <a:xfrm>
            <a:off x="228600" y="1168400"/>
            <a:ext cx="8610600" cy="4775200"/>
          </a:xfrm>
          <a:noFill/>
        </p:spPr>
        <p:txBody>
          <a:bodyPr lIns="92075" tIns="46038" rIns="92075" bIns="46038"/>
          <a:lstStyle/>
          <a:p>
            <a:pPr eaLnBrk="1" hangingPunct="1">
              <a:lnSpc>
                <a:spcPct val="80000"/>
              </a:lnSpc>
              <a:spcBef>
                <a:spcPct val="25000"/>
              </a:spcBef>
            </a:pPr>
            <a:r>
              <a:rPr lang="en-US" sz="2800" dirty="0"/>
              <a:t>All variables and methods of a parent class, </a:t>
            </a:r>
            <a:r>
              <a:rPr lang="en-US" sz="2800" dirty="0">
                <a:solidFill>
                  <a:srgbClr val="0070C0"/>
                </a:solidFill>
              </a:rPr>
              <a:t>even private members, are inherited by its children</a:t>
            </a:r>
          </a:p>
          <a:p>
            <a:pPr eaLnBrk="1" hangingPunct="1">
              <a:lnSpc>
                <a:spcPct val="80000"/>
              </a:lnSpc>
              <a:spcBef>
                <a:spcPct val="25000"/>
              </a:spcBef>
            </a:pPr>
            <a:endParaRPr lang="tr-TR" sz="1200" dirty="0"/>
          </a:p>
          <a:p>
            <a:pPr eaLnBrk="1" hangingPunct="1">
              <a:lnSpc>
                <a:spcPct val="80000"/>
              </a:lnSpc>
              <a:spcBef>
                <a:spcPct val="25000"/>
              </a:spcBef>
            </a:pPr>
            <a:r>
              <a:rPr lang="en-US" sz="2800" dirty="0"/>
              <a:t>As we've mentioned, </a:t>
            </a:r>
            <a:r>
              <a:rPr lang="en-US" sz="2800" u="sng" dirty="0"/>
              <a:t>private members cannot be referenced by name in the child class</a:t>
            </a:r>
          </a:p>
          <a:p>
            <a:pPr eaLnBrk="1" hangingPunct="1">
              <a:lnSpc>
                <a:spcPct val="80000"/>
              </a:lnSpc>
              <a:spcBef>
                <a:spcPct val="25000"/>
              </a:spcBef>
            </a:pPr>
            <a:endParaRPr lang="tr-TR" sz="2800" dirty="0"/>
          </a:p>
          <a:p>
            <a:pPr eaLnBrk="1" hangingPunct="1">
              <a:lnSpc>
                <a:spcPct val="80000"/>
              </a:lnSpc>
              <a:spcBef>
                <a:spcPct val="25000"/>
              </a:spcBef>
            </a:pPr>
            <a:r>
              <a:rPr lang="en-US" sz="2800" dirty="0"/>
              <a:t>However, private members inherited by child classes exist and </a:t>
            </a:r>
            <a:r>
              <a:rPr lang="en-US" sz="2800" dirty="0">
                <a:solidFill>
                  <a:srgbClr val="0070C0"/>
                </a:solidFill>
              </a:rPr>
              <a:t>can be referenced indirectly</a:t>
            </a:r>
          </a:p>
          <a:p>
            <a:pPr lvl="1">
              <a:lnSpc>
                <a:spcPct val="80000"/>
              </a:lnSpc>
              <a:spcBef>
                <a:spcPct val="25000"/>
              </a:spcBef>
            </a:pPr>
            <a:r>
              <a:rPr lang="en-US" sz="2400" dirty="0"/>
              <a:t>Because the parent can refer to the private member, the child can reference it indirectly </a:t>
            </a:r>
            <a:r>
              <a:rPr lang="en-US" sz="2400" u="sng" dirty="0"/>
              <a:t>using its parent's methods</a:t>
            </a:r>
          </a:p>
          <a:p>
            <a:pPr lvl="1">
              <a:lnSpc>
                <a:spcPct val="80000"/>
              </a:lnSpc>
              <a:spcBef>
                <a:spcPct val="25000"/>
              </a:spcBef>
            </a:pPr>
            <a:r>
              <a:rPr lang="en-US" sz="2400" dirty="0"/>
              <a:t>The </a:t>
            </a:r>
            <a:r>
              <a:rPr lang="en-US" sz="2400" b="1" dirty="0">
                <a:solidFill>
                  <a:srgbClr val="0070C0"/>
                </a:solidFill>
                <a:latin typeface="Courier New" panose="02070309020205020404" pitchFamily="49" charset="0"/>
              </a:rPr>
              <a:t>super</a:t>
            </a:r>
            <a:r>
              <a:rPr lang="en-US" sz="2400" dirty="0">
                <a:solidFill>
                  <a:srgbClr val="0070C0"/>
                </a:solidFill>
              </a:rPr>
              <a:t> </a:t>
            </a:r>
            <a:r>
              <a:rPr lang="en-US" sz="2400" dirty="0"/>
              <a:t>reference can be used to refer to the parent class, </a:t>
            </a:r>
            <a:r>
              <a:rPr lang="en-US" sz="2400" u="sng" dirty="0"/>
              <a:t>even if no object of the parent class exists</a:t>
            </a:r>
          </a:p>
        </p:txBody>
      </p:sp>
    </p:spTree>
    <p:extLst>
      <p:ext uri="{BB962C8B-B14F-4D97-AF65-F5344CB8AC3E}">
        <p14:creationId xmlns:p14="http://schemas.microsoft.com/office/powerpoint/2010/main" val="4197741742"/>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latin typeface="Calibri" panose="020F0502020204030204" pitchFamily="34" charset="0"/>
              </a:rPr>
              <a:t>Polymorphism Examples (Cont.)</a:t>
            </a:r>
          </a:p>
        </p:txBody>
      </p:sp>
      <p:sp>
        <p:nvSpPr>
          <p:cNvPr id="20483" name="Text Placeholder 2"/>
          <p:cNvSpPr>
            <a:spLocks noGrp="1"/>
          </p:cNvSpPr>
          <p:nvPr>
            <p:ph type="body" idx="1"/>
          </p:nvPr>
        </p:nvSpPr>
        <p:spPr>
          <a:xfrm>
            <a:off x="381000" y="1219200"/>
            <a:ext cx="8534400" cy="4086082"/>
          </a:xfrm>
        </p:spPr>
        <p:txBody>
          <a:bodyPr/>
          <a:lstStyle/>
          <a:p>
            <a:pPr eaLnBrk="1" hangingPunct="1">
              <a:lnSpc>
                <a:spcPct val="80000"/>
              </a:lnSpc>
            </a:pPr>
            <a:r>
              <a:rPr lang="en-US" sz="2800" b="1" dirty="0">
                <a:solidFill>
                  <a:srgbClr val="000000"/>
                </a:solidFill>
                <a:latin typeface="Calibri" panose="020F0502020204030204" pitchFamily="34" charset="0"/>
              </a:rPr>
              <a:t>Example</a:t>
            </a:r>
            <a:r>
              <a:rPr lang="en-US" sz="2800" dirty="0">
                <a:solidFill>
                  <a:srgbClr val="000000"/>
                </a:solidFill>
                <a:latin typeface="Calibri" panose="020F0502020204030204" pitchFamily="34" charset="0"/>
              </a:rPr>
              <a:t>: </a:t>
            </a:r>
            <a:r>
              <a:rPr lang="en-US" sz="2800" dirty="0">
                <a:solidFill>
                  <a:schemeClr val="accent1"/>
                </a:solidFill>
                <a:latin typeface="Calibri" panose="020F0502020204030204" pitchFamily="34" charset="0"/>
              </a:rPr>
              <a:t>Space Objects in a Video Game</a:t>
            </a:r>
          </a:p>
          <a:p>
            <a:pPr lvl="1" eaLnBrk="1" hangingPunct="1">
              <a:lnSpc>
                <a:spcPct val="80000"/>
              </a:lnSpc>
            </a:pPr>
            <a:r>
              <a:rPr lang="en-US" sz="2400" dirty="0">
                <a:solidFill>
                  <a:srgbClr val="000000"/>
                </a:solidFill>
                <a:latin typeface="Calibri" panose="020F0502020204030204" pitchFamily="34" charset="0"/>
              </a:rPr>
              <a:t>A video game manipulates objects of classes Martian, Venusian, Plutonian, </a:t>
            </a:r>
            <a:r>
              <a:rPr lang="en-US" sz="2400" dirty="0" err="1">
                <a:solidFill>
                  <a:srgbClr val="000000"/>
                </a:solidFill>
                <a:latin typeface="Calibri" panose="020F0502020204030204" pitchFamily="34" charset="0"/>
              </a:rPr>
              <a:t>SpaceShip</a:t>
            </a:r>
            <a:r>
              <a:rPr lang="en-US" sz="2400" dirty="0">
                <a:solidFill>
                  <a:srgbClr val="000000"/>
                </a:solidFill>
                <a:latin typeface="Calibri" panose="020F0502020204030204" pitchFamily="34" charset="0"/>
              </a:rPr>
              <a:t> and </a:t>
            </a:r>
            <a:r>
              <a:rPr lang="en-US" sz="2400" dirty="0" err="1">
                <a:solidFill>
                  <a:srgbClr val="000000"/>
                </a:solidFill>
                <a:latin typeface="Calibri" panose="020F0502020204030204" pitchFamily="34" charset="0"/>
              </a:rPr>
              <a:t>LaserBeam</a:t>
            </a:r>
            <a:r>
              <a:rPr lang="en-US" sz="2400" dirty="0">
                <a:solidFill>
                  <a:srgbClr val="000000"/>
                </a:solidFill>
                <a:latin typeface="Calibri" panose="020F0502020204030204" pitchFamily="34" charset="0"/>
              </a:rPr>
              <a:t>. Each inherits from </a:t>
            </a:r>
            <a:r>
              <a:rPr lang="en-US" sz="2400" dirty="0" err="1">
                <a:solidFill>
                  <a:srgbClr val="000000"/>
                </a:solidFill>
                <a:latin typeface="Calibri" panose="020F0502020204030204" pitchFamily="34" charset="0"/>
              </a:rPr>
              <a:t>SpaceObject</a:t>
            </a:r>
            <a:r>
              <a:rPr lang="en-US" sz="2400" dirty="0">
                <a:solidFill>
                  <a:srgbClr val="000000"/>
                </a:solidFill>
                <a:latin typeface="Calibri" panose="020F0502020204030204" pitchFamily="34" charset="0"/>
              </a:rPr>
              <a:t> and overrides its draw method.</a:t>
            </a:r>
          </a:p>
          <a:p>
            <a:pPr lvl="1" eaLnBrk="1" hangingPunct="1">
              <a:lnSpc>
                <a:spcPct val="80000"/>
              </a:lnSpc>
            </a:pPr>
            <a:r>
              <a:rPr lang="en-US" sz="2400" dirty="0">
                <a:solidFill>
                  <a:srgbClr val="000000"/>
                </a:solidFill>
                <a:latin typeface="Calibri" panose="020F0502020204030204" pitchFamily="34" charset="0"/>
              </a:rPr>
              <a:t>A screen manager maintains a collection of references to objects of the various classes and periodically sends each object the same message—namely, draw. </a:t>
            </a:r>
          </a:p>
          <a:p>
            <a:pPr lvl="1" eaLnBrk="1" hangingPunct="1">
              <a:lnSpc>
                <a:spcPct val="80000"/>
              </a:lnSpc>
            </a:pPr>
            <a:r>
              <a:rPr lang="en-US" sz="2400" dirty="0">
                <a:solidFill>
                  <a:srgbClr val="000000"/>
                </a:solidFill>
                <a:latin typeface="Calibri" panose="020F0502020204030204" pitchFamily="34" charset="0"/>
              </a:rPr>
              <a:t>Each object responds in a unique way. </a:t>
            </a:r>
          </a:p>
          <a:p>
            <a:pPr lvl="2" eaLnBrk="1" hangingPunct="1">
              <a:lnSpc>
                <a:spcPct val="80000"/>
              </a:lnSpc>
            </a:pPr>
            <a:r>
              <a:rPr lang="en-US" dirty="0">
                <a:solidFill>
                  <a:srgbClr val="000000"/>
                </a:solidFill>
                <a:latin typeface="Calibri" panose="020F0502020204030204" pitchFamily="34" charset="0"/>
              </a:rPr>
              <a:t>A Martian object might draw itself in red with green eyes and the appropriate number of antennae. </a:t>
            </a:r>
          </a:p>
          <a:p>
            <a:pPr lvl="2" eaLnBrk="1" hangingPunct="1">
              <a:lnSpc>
                <a:spcPct val="80000"/>
              </a:lnSpc>
            </a:pPr>
            <a:r>
              <a:rPr lang="en-US" dirty="0">
                <a:solidFill>
                  <a:srgbClr val="000000"/>
                </a:solidFill>
                <a:latin typeface="Calibri" panose="020F0502020204030204" pitchFamily="34" charset="0"/>
              </a:rPr>
              <a:t>A </a:t>
            </a:r>
            <a:r>
              <a:rPr lang="en-US" dirty="0" err="1">
                <a:solidFill>
                  <a:srgbClr val="000000"/>
                </a:solidFill>
                <a:latin typeface="Calibri" panose="020F0502020204030204" pitchFamily="34" charset="0"/>
              </a:rPr>
              <a:t>SpaceShip</a:t>
            </a:r>
            <a:r>
              <a:rPr lang="en-US" dirty="0">
                <a:solidFill>
                  <a:srgbClr val="000000"/>
                </a:solidFill>
                <a:latin typeface="Calibri" panose="020F0502020204030204" pitchFamily="34" charset="0"/>
              </a:rPr>
              <a:t> object might draw itself as a bright silver flying saucer. </a:t>
            </a:r>
          </a:p>
          <a:p>
            <a:pPr lvl="2" eaLnBrk="1" hangingPunct="1">
              <a:lnSpc>
                <a:spcPct val="80000"/>
              </a:lnSpc>
            </a:pPr>
            <a:r>
              <a:rPr lang="en-US" dirty="0">
                <a:solidFill>
                  <a:srgbClr val="000000"/>
                </a:solidFill>
                <a:latin typeface="Calibri" panose="020F0502020204030204" pitchFamily="34" charset="0"/>
              </a:rPr>
              <a:t>A </a:t>
            </a:r>
            <a:r>
              <a:rPr lang="en-US" dirty="0" err="1">
                <a:solidFill>
                  <a:srgbClr val="000000"/>
                </a:solidFill>
                <a:latin typeface="Calibri" panose="020F0502020204030204" pitchFamily="34" charset="0"/>
              </a:rPr>
              <a:t>LaserBeam</a:t>
            </a:r>
            <a:r>
              <a:rPr lang="en-US" dirty="0">
                <a:solidFill>
                  <a:srgbClr val="000000"/>
                </a:solidFill>
                <a:latin typeface="Calibri" panose="020F0502020204030204" pitchFamily="34" charset="0"/>
              </a:rPr>
              <a:t> object might draw itself as a bright red beam across the screen. </a:t>
            </a:r>
          </a:p>
        </p:txBody>
      </p:sp>
      <p:pic>
        <p:nvPicPr>
          <p:cNvPr id="3" name="Picture 2"/>
          <p:cNvPicPr>
            <a:picLocks noChangeAspect="1"/>
          </p:cNvPicPr>
          <p:nvPr/>
        </p:nvPicPr>
        <p:blipFill>
          <a:blip r:embed="rId3"/>
          <a:stretch>
            <a:fillRect/>
          </a:stretch>
        </p:blipFill>
        <p:spPr>
          <a:xfrm>
            <a:off x="6836448" y="5120282"/>
            <a:ext cx="2231352" cy="1666542"/>
          </a:xfrm>
          <a:prstGeom prst="rect">
            <a:avLst/>
          </a:prstGeom>
        </p:spPr>
      </p:pic>
      <p:sp>
        <p:nvSpPr>
          <p:cNvPr id="4" name="Dikdörtgen 3"/>
          <p:cNvSpPr/>
          <p:nvPr/>
        </p:nvSpPr>
        <p:spPr>
          <a:xfrm>
            <a:off x="152400" y="5715000"/>
            <a:ext cx="6400800" cy="590931"/>
          </a:xfrm>
          <a:prstGeom prst="rect">
            <a:avLst/>
          </a:prstGeom>
        </p:spPr>
        <p:txBody>
          <a:bodyPr wrap="square">
            <a:spAutoFit/>
          </a:bodyPr>
          <a:lstStyle/>
          <a:p>
            <a:pPr lvl="1" eaLnBrk="1" hangingPunct="1">
              <a:lnSpc>
                <a:spcPct val="80000"/>
              </a:lnSpc>
            </a:pPr>
            <a:r>
              <a:rPr lang="en-US" sz="2000" dirty="0">
                <a:latin typeface="Calibri" panose="020F0502020204030204" pitchFamily="34" charset="0"/>
              </a:rPr>
              <a:t>The same message (in this case, draw) sent to a variety of objects has “</a:t>
            </a:r>
            <a:r>
              <a:rPr lang="en-US" sz="2000" dirty="0">
                <a:solidFill>
                  <a:srgbClr val="FF0000"/>
                </a:solidFill>
                <a:latin typeface="Calibri" panose="020F0502020204030204" pitchFamily="34" charset="0"/>
              </a:rPr>
              <a:t>many forms</a:t>
            </a:r>
            <a:r>
              <a:rPr lang="en-US" sz="2000" dirty="0">
                <a:latin typeface="Calibri" panose="020F0502020204030204" pitchFamily="34" charset="0"/>
              </a:rPr>
              <a:t>” of results.</a:t>
            </a:r>
          </a:p>
        </p:txBody>
      </p:sp>
    </p:spTree>
    <p:extLst>
      <p:ext uri="{BB962C8B-B14F-4D97-AF65-F5344CB8AC3E}">
        <p14:creationId xmlns:p14="http://schemas.microsoft.com/office/powerpoint/2010/main" val="39067021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latin typeface="Calibri" panose="020F0502020204030204" pitchFamily="34" charset="0"/>
              </a:rPr>
              <a:t>Polymorphism Examples (Cont.)</a:t>
            </a:r>
          </a:p>
        </p:txBody>
      </p:sp>
      <p:sp>
        <p:nvSpPr>
          <p:cNvPr id="21507" name="Text Placeholder 2"/>
          <p:cNvSpPr>
            <a:spLocks noGrp="1"/>
          </p:cNvSpPr>
          <p:nvPr>
            <p:ph type="body" idx="1"/>
          </p:nvPr>
        </p:nvSpPr>
        <p:spPr/>
        <p:txBody>
          <a:bodyPr/>
          <a:lstStyle/>
          <a:p>
            <a:pPr eaLnBrk="1" hangingPunct="1">
              <a:lnSpc>
                <a:spcPct val="90000"/>
              </a:lnSpc>
            </a:pPr>
            <a:r>
              <a:rPr lang="en-US" dirty="0">
                <a:solidFill>
                  <a:srgbClr val="000000"/>
                </a:solidFill>
                <a:latin typeface="Calibri" panose="020F0502020204030204" pitchFamily="34" charset="0"/>
              </a:rPr>
              <a:t>A screen manager might use polymorphism to facilitate adding new classes to a system with </a:t>
            </a:r>
            <a:r>
              <a:rPr lang="en-US" dirty="0">
                <a:solidFill>
                  <a:srgbClr val="FF0000"/>
                </a:solidFill>
                <a:latin typeface="Calibri" panose="020F0502020204030204" pitchFamily="34" charset="0"/>
              </a:rPr>
              <a:t>minimal modifications</a:t>
            </a:r>
            <a:r>
              <a:rPr lang="en-US" dirty="0">
                <a:solidFill>
                  <a:srgbClr val="000000"/>
                </a:solidFill>
                <a:latin typeface="Calibri" panose="020F0502020204030204" pitchFamily="34" charset="0"/>
              </a:rPr>
              <a:t> to the system’s code. </a:t>
            </a:r>
          </a:p>
          <a:p>
            <a:pPr eaLnBrk="1" hangingPunct="1">
              <a:lnSpc>
                <a:spcPct val="90000"/>
              </a:lnSpc>
            </a:pPr>
            <a:endParaRPr lang="tr-TR" dirty="0">
              <a:solidFill>
                <a:srgbClr val="000000"/>
              </a:solidFill>
              <a:latin typeface="Calibri" panose="020F0502020204030204" pitchFamily="34" charset="0"/>
            </a:endParaRPr>
          </a:p>
          <a:p>
            <a:pPr eaLnBrk="1" hangingPunct="1">
              <a:lnSpc>
                <a:spcPct val="90000"/>
              </a:lnSpc>
            </a:pPr>
            <a:r>
              <a:rPr lang="en-US" dirty="0">
                <a:solidFill>
                  <a:srgbClr val="000000"/>
                </a:solidFill>
                <a:latin typeface="Calibri" panose="020F0502020204030204" pitchFamily="34" charset="0"/>
              </a:rPr>
              <a:t>To add new objects to our video game:</a:t>
            </a:r>
          </a:p>
          <a:p>
            <a:pPr lvl="1" eaLnBrk="1" hangingPunct="1">
              <a:lnSpc>
                <a:spcPct val="90000"/>
              </a:lnSpc>
            </a:pPr>
            <a:endParaRPr lang="tr-TR" dirty="0">
              <a:solidFill>
                <a:srgbClr val="000000"/>
              </a:solidFill>
              <a:latin typeface="Calibri" panose="020F0502020204030204" pitchFamily="34" charset="0"/>
            </a:endParaRPr>
          </a:p>
          <a:p>
            <a:pPr lvl="1" eaLnBrk="1" hangingPunct="1">
              <a:lnSpc>
                <a:spcPct val="90000"/>
              </a:lnSpc>
            </a:pPr>
            <a:r>
              <a:rPr lang="en-US" sz="2200" dirty="0">
                <a:solidFill>
                  <a:srgbClr val="000000"/>
                </a:solidFill>
                <a:latin typeface="Calibri" panose="020F0502020204030204" pitchFamily="34" charset="0"/>
              </a:rPr>
              <a:t>Build a class that extends </a:t>
            </a:r>
            <a:r>
              <a:rPr lang="en-US" sz="2200" dirty="0" err="1">
                <a:solidFill>
                  <a:srgbClr val="000000"/>
                </a:solidFill>
                <a:latin typeface="Calibri" panose="020F0502020204030204" pitchFamily="34" charset="0"/>
              </a:rPr>
              <a:t>SpaceObject</a:t>
            </a:r>
            <a:r>
              <a:rPr lang="en-US" sz="2200" dirty="0">
                <a:solidFill>
                  <a:srgbClr val="000000"/>
                </a:solidFill>
                <a:latin typeface="Calibri" panose="020F0502020204030204" pitchFamily="34" charset="0"/>
              </a:rPr>
              <a:t> and provides its </a:t>
            </a:r>
            <a:r>
              <a:rPr lang="en-US" sz="2200" b="1" dirty="0">
                <a:solidFill>
                  <a:srgbClr val="000000"/>
                </a:solidFill>
                <a:latin typeface="Calibri" panose="020F0502020204030204" pitchFamily="34" charset="0"/>
              </a:rPr>
              <a:t>own draw method implementation.</a:t>
            </a:r>
            <a:r>
              <a:rPr lang="en-US" sz="2200" dirty="0">
                <a:solidFill>
                  <a:srgbClr val="000000"/>
                </a:solidFill>
                <a:latin typeface="Calibri" panose="020F0502020204030204" pitchFamily="34" charset="0"/>
              </a:rPr>
              <a:t> </a:t>
            </a:r>
          </a:p>
          <a:p>
            <a:pPr lvl="1" eaLnBrk="1" hangingPunct="1">
              <a:lnSpc>
                <a:spcPct val="90000"/>
              </a:lnSpc>
            </a:pPr>
            <a:r>
              <a:rPr lang="en-US" sz="2200" dirty="0">
                <a:solidFill>
                  <a:srgbClr val="000000"/>
                </a:solidFill>
                <a:latin typeface="Calibri" panose="020F0502020204030204" pitchFamily="34" charset="0"/>
              </a:rPr>
              <a:t>When objects of that class appear in the </a:t>
            </a:r>
            <a:r>
              <a:rPr lang="en-US" sz="2200" dirty="0" err="1">
                <a:solidFill>
                  <a:srgbClr val="000000"/>
                </a:solidFill>
                <a:latin typeface="Calibri" panose="020F0502020204030204" pitchFamily="34" charset="0"/>
              </a:rPr>
              <a:t>SpaceObject</a:t>
            </a:r>
            <a:r>
              <a:rPr lang="en-US" sz="2200" dirty="0">
                <a:solidFill>
                  <a:srgbClr val="000000"/>
                </a:solidFill>
                <a:latin typeface="Calibri" panose="020F0502020204030204" pitchFamily="34" charset="0"/>
              </a:rPr>
              <a:t> collection, the screen manager code invokes method draw, exactly as it does for every other object in the collection, regardless of its type. </a:t>
            </a:r>
          </a:p>
          <a:p>
            <a:pPr lvl="1" eaLnBrk="1" hangingPunct="1">
              <a:lnSpc>
                <a:spcPct val="90000"/>
              </a:lnSpc>
            </a:pPr>
            <a:r>
              <a:rPr lang="en-US" sz="2200" dirty="0">
                <a:solidFill>
                  <a:srgbClr val="000000"/>
                </a:solidFill>
                <a:latin typeface="Calibri" panose="020F0502020204030204" pitchFamily="34" charset="0"/>
              </a:rPr>
              <a:t>So the new objects simply “plug right in” without any modification of the screen manager code by the programmer. </a:t>
            </a:r>
          </a:p>
        </p:txBody>
      </p:sp>
    </p:spTree>
    <p:extLst>
      <p:ext uri="{BB962C8B-B14F-4D97-AF65-F5344CB8AC3E}">
        <p14:creationId xmlns:p14="http://schemas.microsoft.com/office/powerpoint/2010/main" val="24164956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dirty="0">
                <a:latin typeface="+mj-lt"/>
              </a:rPr>
              <a:t>Demonstrating Polymorphic Behavior</a:t>
            </a:r>
          </a:p>
        </p:txBody>
      </p:sp>
      <p:sp>
        <p:nvSpPr>
          <p:cNvPr id="25603" name="Text Placeholder 2"/>
          <p:cNvSpPr>
            <a:spLocks noGrp="1"/>
          </p:cNvSpPr>
          <p:nvPr>
            <p:ph type="body" idx="1"/>
          </p:nvPr>
        </p:nvSpPr>
        <p:spPr/>
        <p:txBody>
          <a:bodyPr/>
          <a:lstStyle/>
          <a:p>
            <a:pPr eaLnBrk="1" hangingPunct="1"/>
            <a:r>
              <a:rPr lang="en-US" sz="2500" dirty="0">
                <a:solidFill>
                  <a:srgbClr val="000000"/>
                </a:solidFill>
                <a:latin typeface="Calibri" panose="020F0502020204030204" pitchFamily="34" charset="0"/>
              </a:rPr>
              <a:t>A superclass object cannot be treated as a subclass object, because a superclass object is </a:t>
            </a:r>
            <a:r>
              <a:rPr lang="en-US" sz="2500" i="1" dirty="0">
                <a:solidFill>
                  <a:srgbClr val="000000"/>
                </a:solidFill>
                <a:latin typeface="Calibri" panose="020F0502020204030204" pitchFamily="34" charset="0"/>
              </a:rPr>
              <a:t>not </a:t>
            </a:r>
            <a:r>
              <a:rPr lang="en-US" sz="2500" dirty="0">
                <a:solidFill>
                  <a:srgbClr val="000000"/>
                </a:solidFill>
                <a:latin typeface="Calibri" panose="020F0502020204030204" pitchFamily="34" charset="0"/>
              </a:rPr>
              <a:t>an object of any of its subclasses. </a:t>
            </a:r>
          </a:p>
          <a:p>
            <a:pPr eaLnBrk="1" hangingPunct="1"/>
            <a:r>
              <a:rPr lang="en-US" sz="2500" dirty="0">
                <a:solidFill>
                  <a:srgbClr val="000000"/>
                </a:solidFill>
                <a:latin typeface="Calibri" panose="020F0502020204030204" pitchFamily="34" charset="0"/>
              </a:rPr>
              <a:t>The </a:t>
            </a:r>
            <a:r>
              <a:rPr lang="en-US" sz="2500" b="1" i="1" dirty="0">
                <a:solidFill>
                  <a:srgbClr val="000000"/>
                </a:solidFill>
                <a:latin typeface="Calibri" panose="020F0502020204030204" pitchFamily="34" charset="0"/>
              </a:rPr>
              <a:t>is-a </a:t>
            </a:r>
            <a:r>
              <a:rPr lang="en-US" sz="2500" b="1" dirty="0">
                <a:solidFill>
                  <a:srgbClr val="000000"/>
                </a:solidFill>
                <a:latin typeface="Calibri" panose="020F0502020204030204" pitchFamily="34" charset="0"/>
              </a:rPr>
              <a:t>relationship applies only up the hierarchy </a:t>
            </a:r>
            <a:r>
              <a:rPr lang="en-US" sz="2500" dirty="0">
                <a:solidFill>
                  <a:srgbClr val="000000"/>
                </a:solidFill>
                <a:latin typeface="Calibri" panose="020F0502020204030204" pitchFamily="34" charset="0"/>
              </a:rPr>
              <a:t>from a subclass to its direct (and indirect) </a:t>
            </a:r>
            <a:r>
              <a:rPr lang="en-US" sz="2500" dirty="0" err="1">
                <a:solidFill>
                  <a:srgbClr val="000000"/>
                </a:solidFill>
                <a:latin typeface="Calibri" panose="020F0502020204030204" pitchFamily="34" charset="0"/>
              </a:rPr>
              <a:t>superclasses</a:t>
            </a:r>
            <a:r>
              <a:rPr lang="en-US" sz="2500" dirty="0">
                <a:solidFill>
                  <a:srgbClr val="000000"/>
                </a:solidFill>
                <a:latin typeface="Calibri" panose="020F0502020204030204" pitchFamily="34" charset="0"/>
              </a:rPr>
              <a:t>, and not down the hierarchy.</a:t>
            </a:r>
          </a:p>
          <a:p>
            <a:pPr eaLnBrk="1" hangingPunct="1"/>
            <a:r>
              <a:rPr lang="en-US" sz="2500" dirty="0">
                <a:solidFill>
                  <a:srgbClr val="000000"/>
                </a:solidFill>
                <a:latin typeface="Calibri" panose="020F0502020204030204" pitchFamily="34" charset="0"/>
              </a:rPr>
              <a:t>The Java compiler </a:t>
            </a:r>
            <a:r>
              <a:rPr lang="en-US" sz="2500" i="1" dirty="0">
                <a:solidFill>
                  <a:srgbClr val="000000"/>
                </a:solidFill>
                <a:latin typeface="Calibri" panose="020F0502020204030204" pitchFamily="34" charset="0"/>
              </a:rPr>
              <a:t>does </a:t>
            </a:r>
            <a:r>
              <a:rPr lang="en-US" sz="2500" dirty="0">
                <a:solidFill>
                  <a:srgbClr val="000000"/>
                </a:solidFill>
                <a:latin typeface="Calibri" panose="020F0502020204030204" pitchFamily="34" charset="0"/>
              </a:rPr>
              <a:t>allow the assignment of a superclass reference to a subclass variable if you explicitly cast the superclass reference to the subclass type</a:t>
            </a:r>
          </a:p>
          <a:p>
            <a:pPr lvl="1" eaLnBrk="1" hangingPunct="1"/>
            <a:r>
              <a:rPr lang="en-US" sz="2100" dirty="0">
                <a:solidFill>
                  <a:srgbClr val="000000"/>
                </a:solidFill>
                <a:latin typeface="Calibri" panose="020F0502020204030204" pitchFamily="34" charset="0"/>
              </a:rPr>
              <a:t>A technique known as </a:t>
            </a:r>
            <a:r>
              <a:rPr lang="en-US" sz="2100" dirty="0" err="1">
                <a:solidFill>
                  <a:srgbClr val="0000FF"/>
                </a:solidFill>
                <a:latin typeface="Calibri" panose="020F0502020204030204" pitchFamily="34" charset="0"/>
              </a:rPr>
              <a:t>downcasting</a:t>
            </a:r>
            <a:r>
              <a:rPr lang="en-US" sz="2100" dirty="0">
                <a:solidFill>
                  <a:srgbClr val="000000"/>
                </a:solidFill>
                <a:latin typeface="Calibri" panose="020F0502020204030204" pitchFamily="34" charset="0"/>
              </a:rPr>
              <a:t> that enables a program to invoke subclass methods that are not in the superclass. </a:t>
            </a:r>
          </a:p>
        </p:txBody>
      </p:sp>
    </p:spTree>
    <p:extLst>
      <p:ext uri="{BB962C8B-B14F-4D97-AF65-F5344CB8AC3E}">
        <p14:creationId xmlns:p14="http://schemas.microsoft.com/office/powerpoint/2010/main" val="12459811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Placeholder 2"/>
          <p:cNvSpPr>
            <a:spLocks noGrp="1"/>
          </p:cNvSpPr>
          <p:nvPr>
            <p:ph type="body" idx="1"/>
          </p:nvPr>
        </p:nvSpPr>
        <p:spPr/>
        <p:txBody>
          <a:bodyPr/>
          <a:lstStyle/>
          <a:p>
            <a:pPr eaLnBrk="1" hangingPunct="1">
              <a:lnSpc>
                <a:spcPct val="90000"/>
              </a:lnSpc>
            </a:pPr>
            <a:r>
              <a:rPr lang="en-US" sz="2500" dirty="0">
                <a:solidFill>
                  <a:srgbClr val="000000"/>
                </a:solidFill>
                <a:latin typeface="Calibri" panose="020F0502020204030204" pitchFamily="34" charset="0"/>
              </a:rPr>
              <a:t>When a superclass variable contains a reference to a subclass object, and that reference is used to call a method, the subclass version of the method is called. </a:t>
            </a:r>
          </a:p>
          <a:p>
            <a:pPr lvl="1" eaLnBrk="1" hangingPunct="1">
              <a:lnSpc>
                <a:spcPct val="90000"/>
              </a:lnSpc>
            </a:pPr>
            <a:r>
              <a:rPr lang="en-US" sz="2100" dirty="0">
                <a:solidFill>
                  <a:srgbClr val="000000"/>
                </a:solidFill>
                <a:latin typeface="Calibri" panose="020F0502020204030204" pitchFamily="34" charset="0"/>
              </a:rPr>
              <a:t>The Java compiler allows this “crossover” because an object of a subclass </a:t>
            </a:r>
            <a:r>
              <a:rPr lang="en-US" sz="2100" i="1" dirty="0">
                <a:solidFill>
                  <a:srgbClr val="000000"/>
                </a:solidFill>
                <a:latin typeface="Calibri" panose="020F0502020204030204" pitchFamily="34" charset="0"/>
              </a:rPr>
              <a:t>is an object of its superclass (but not vice versa). </a:t>
            </a:r>
          </a:p>
          <a:p>
            <a:pPr eaLnBrk="1" hangingPunct="1">
              <a:lnSpc>
                <a:spcPct val="90000"/>
              </a:lnSpc>
            </a:pPr>
            <a:r>
              <a:rPr lang="en-US" sz="2500" dirty="0">
                <a:solidFill>
                  <a:srgbClr val="000000"/>
                </a:solidFill>
                <a:latin typeface="Calibri" panose="020F0502020204030204" pitchFamily="34" charset="0"/>
              </a:rPr>
              <a:t>When the compiler encounters a method call made through a variable, the compiler determines if the method can be called by checking the variable’s class type. </a:t>
            </a:r>
          </a:p>
          <a:p>
            <a:pPr lvl="1" eaLnBrk="1" hangingPunct="1">
              <a:lnSpc>
                <a:spcPct val="90000"/>
              </a:lnSpc>
            </a:pPr>
            <a:r>
              <a:rPr lang="en-US" sz="2100" dirty="0">
                <a:solidFill>
                  <a:srgbClr val="000000"/>
                </a:solidFill>
                <a:latin typeface="Calibri" panose="020F0502020204030204" pitchFamily="34" charset="0"/>
              </a:rPr>
              <a:t>If that class contains the proper method declaration (or inherits one), the call is compiled. </a:t>
            </a:r>
          </a:p>
          <a:p>
            <a:pPr eaLnBrk="1" hangingPunct="1">
              <a:lnSpc>
                <a:spcPct val="90000"/>
              </a:lnSpc>
            </a:pPr>
            <a:r>
              <a:rPr lang="en-US" sz="2500" dirty="0">
                <a:solidFill>
                  <a:srgbClr val="000000"/>
                </a:solidFill>
                <a:latin typeface="Calibri" panose="020F0502020204030204" pitchFamily="34" charset="0"/>
              </a:rPr>
              <a:t>At execution time, the type of the object to which the variable refers determines the actual method to use. </a:t>
            </a:r>
          </a:p>
          <a:p>
            <a:pPr lvl="1" eaLnBrk="1" hangingPunct="1">
              <a:lnSpc>
                <a:spcPct val="90000"/>
              </a:lnSpc>
            </a:pPr>
            <a:r>
              <a:rPr lang="en-US" sz="2100" dirty="0">
                <a:solidFill>
                  <a:srgbClr val="000000"/>
                </a:solidFill>
                <a:latin typeface="Calibri" panose="020F0502020204030204" pitchFamily="34" charset="0"/>
              </a:rPr>
              <a:t>This process is called </a:t>
            </a:r>
            <a:r>
              <a:rPr lang="en-US" sz="2100" i="1" dirty="0">
                <a:solidFill>
                  <a:srgbClr val="0070C0"/>
                </a:solidFill>
                <a:latin typeface="Calibri" panose="020F0502020204030204" pitchFamily="34" charset="0"/>
              </a:rPr>
              <a:t>dynamic binding</a:t>
            </a:r>
            <a:r>
              <a:rPr lang="en-US" sz="2100" dirty="0">
                <a:solidFill>
                  <a:srgbClr val="000000"/>
                </a:solidFill>
                <a:latin typeface="Calibri" panose="020F0502020204030204" pitchFamily="34" charset="0"/>
              </a:rPr>
              <a:t>.</a:t>
            </a:r>
          </a:p>
        </p:txBody>
      </p:sp>
      <p:sp>
        <p:nvSpPr>
          <p:cNvPr id="6" name="Title 1"/>
          <p:cNvSpPr txBox="1">
            <a:spLocks/>
          </p:cNvSpPr>
          <p:nvPr/>
        </p:nvSpPr>
        <p:spPr bwMode="auto">
          <a:xfrm>
            <a:off x="609600" y="228600"/>
            <a:ext cx="8382000" cy="1092200"/>
          </a:xfrm>
          <a:prstGeom prst="rect">
            <a:avLst/>
          </a:prstGeom>
          <a:noFill/>
          <a:ln w="9525">
            <a:noFill/>
            <a:miter lim="800000"/>
            <a:headEnd/>
            <a:tailEnd/>
          </a:ln>
          <a:effectLst/>
        </p:spPr>
        <p:txBody>
          <a:bodyPr vert="horz" wrap="square" lIns="38100" tIns="38100" rIns="38100" bIns="38100" numCol="1" anchor="ctr" anchorCtr="0" compatLnSpc="1">
            <a:prstTxWarp prst="textNoShape">
              <a:avLst/>
            </a:prstTxWarp>
            <a:normAutofit fontScale="97500"/>
          </a:bodyPr>
          <a:lstStyle>
            <a:lvl1pPr algn="l" rtl="0" fontAlgn="base">
              <a:spcBef>
                <a:spcPct val="0"/>
              </a:spcBef>
              <a:spcAft>
                <a:spcPct val="0"/>
              </a:spcAft>
              <a:defRPr sz="3600" b="1">
                <a:solidFill>
                  <a:schemeClr val="tx1"/>
                </a:solidFill>
                <a:latin typeface="Calibri"/>
                <a:ea typeface="+mj-ea"/>
                <a:cs typeface="Calibri"/>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9pPr>
          </a:lstStyle>
          <a:p>
            <a:pPr fontAlgn="auto">
              <a:spcAft>
                <a:spcPts val="0"/>
              </a:spcAft>
              <a:defRPr/>
            </a:pPr>
            <a:r>
              <a:rPr lang="en-US" kern="0" dirty="0">
                <a:latin typeface="+mj-lt"/>
              </a:rPr>
              <a:t>Demonstrating Polymorphic Behavior (Cont.)</a:t>
            </a:r>
          </a:p>
        </p:txBody>
      </p:sp>
    </p:spTree>
    <p:extLst>
      <p:ext uri="{BB962C8B-B14F-4D97-AF65-F5344CB8AC3E}">
        <p14:creationId xmlns:p14="http://schemas.microsoft.com/office/powerpoint/2010/main" val="4314265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Method Calls and Polymorphism</a:t>
            </a:r>
          </a:p>
        </p:txBody>
      </p:sp>
      <p:sp>
        <p:nvSpPr>
          <p:cNvPr id="54275" name="Rectangle 3"/>
          <p:cNvSpPr>
            <a:spLocks noGrp="1" noChangeArrowheads="1"/>
          </p:cNvSpPr>
          <p:nvPr>
            <p:ph idx="1"/>
          </p:nvPr>
        </p:nvSpPr>
        <p:spPr>
          <a:xfrm>
            <a:off x="457200" y="1219200"/>
            <a:ext cx="8305800" cy="4572000"/>
          </a:xfrm>
        </p:spPr>
        <p:txBody>
          <a:bodyPr/>
          <a:lstStyle/>
          <a:p>
            <a:pPr marL="0" indent="0">
              <a:buFontTx/>
              <a:buNone/>
            </a:pPr>
            <a:r>
              <a:rPr lang="en-US" b="0" dirty="0">
                <a:latin typeface="Calibri" panose="020F0502020204030204" pitchFamily="34" charset="0"/>
              </a:rPr>
              <a:t>Assume the Dog class extends the Animal class, redefining the “</a:t>
            </a:r>
            <a:r>
              <a:rPr lang="en-US" b="0" dirty="0" err="1">
                <a:latin typeface="Calibri" panose="020F0502020204030204" pitchFamily="34" charset="0"/>
              </a:rPr>
              <a:t>makeNoise</a:t>
            </a:r>
            <a:r>
              <a:rPr lang="en-US" b="0" dirty="0">
                <a:latin typeface="Calibri" panose="020F0502020204030204" pitchFamily="34" charset="0"/>
              </a:rPr>
              <a:t>” method.</a:t>
            </a:r>
          </a:p>
          <a:p>
            <a:pPr marL="0" indent="0">
              <a:buFontTx/>
              <a:buNone/>
            </a:pPr>
            <a:endParaRPr lang="en-US" b="0" dirty="0">
              <a:latin typeface="Calibri" panose="020F0502020204030204" pitchFamily="34" charset="0"/>
            </a:endParaRPr>
          </a:p>
          <a:p>
            <a:pPr marL="0" indent="0">
              <a:buFontTx/>
              <a:buNone/>
            </a:pPr>
            <a:r>
              <a:rPr lang="en-US" b="0" dirty="0">
                <a:latin typeface="Calibri" panose="020F0502020204030204" pitchFamily="34" charset="0"/>
              </a:rPr>
              <a:t>Consider the following:</a:t>
            </a:r>
          </a:p>
          <a:p>
            <a:pPr marL="0" indent="0">
              <a:buFontTx/>
              <a:buNone/>
            </a:pPr>
            <a:endParaRPr lang="en-US" b="0" dirty="0">
              <a:latin typeface="Calibri" panose="020F0502020204030204" pitchFamily="34" charset="0"/>
            </a:endParaRPr>
          </a:p>
          <a:p>
            <a:pPr marL="0" indent="0">
              <a:buFontTx/>
              <a:buNone/>
            </a:pPr>
            <a:r>
              <a:rPr lang="en-US" b="0" dirty="0">
                <a:latin typeface="Calibri" panose="020F0502020204030204" pitchFamily="34" charset="0"/>
              </a:rPr>
              <a:t>	</a:t>
            </a:r>
            <a:r>
              <a:rPr lang="en-US" dirty="0">
                <a:latin typeface="Calibri" panose="020F0502020204030204" pitchFamily="34" charset="0"/>
              </a:rPr>
              <a:t>Animal </a:t>
            </a:r>
            <a:r>
              <a:rPr lang="tr-TR" dirty="0">
                <a:latin typeface="Calibri" panose="020F0502020204030204" pitchFamily="34" charset="0"/>
              </a:rPr>
              <a:t>m</a:t>
            </a:r>
            <a:r>
              <a:rPr lang="en-US" dirty="0" err="1">
                <a:latin typeface="Calibri" panose="020F0502020204030204" pitchFamily="34" charset="0"/>
              </a:rPr>
              <a:t>yAnimal</a:t>
            </a:r>
            <a:r>
              <a:rPr lang="en-US" dirty="0">
                <a:latin typeface="Calibri" panose="020F0502020204030204" pitchFamily="34" charset="0"/>
              </a:rPr>
              <a:t> = new Dog();</a:t>
            </a:r>
          </a:p>
          <a:p>
            <a:pPr marL="0" indent="0">
              <a:buFontTx/>
              <a:buNone/>
            </a:pPr>
            <a:r>
              <a:rPr lang="en-US" dirty="0">
                <a:latin typeface="Calibri" panose="020F0502020204030204" pitchFamily="34" charset="0"/>
              </a:rPr>
              <a:t>	</a:t>
            </a:r>
            <a:r>
              <a:rPr lang="tr-TR" dirty="0">
                <a:latin typeface="Calibri" panose="020F0502020204030204" pitchFamily="34" charset="0"/>
              </a:rPr>
              <a:t>m</a:t>
            </a:r>
            <a:r>
              <a:rPr lang="en-US" dirty="0" err="1">
                <a:latin typeface="Calibri" panose="020F0502020204030204" pitchFamily="34" charset="0"/>
              </a:rPr>
              <a:t>yAnimal.makeNoise</a:t>
            </a:r>
            <a:r>
              <a:rPr lang="en-US" dirty="0">
                <a:latin typeface="Calibri" panose="020F0502020204030204" pitchFamily="34" charset="0"/>
              </a:rPr>
              <a:t>();</a:t>
            </a:r>
          </a:p>
          <a:p>
            <a:pPr marL="0" indent="0">
              <a:buFontTx/>
              <a:buNone/>
            </a:pPr>
            <a:endParaRPr lang="en-US" dirty="0">
              <a:latin typeface="Calibri" panose="020F0502020204030204" pitchFamily="34" charset="0"/>
            </a:endParaRPr>
          </a:p>
          <a:p>
            <a:pPr marL="0" indent="0">
              <a:buFontTx/>
              <a:buNone/>
            </a:pPr>
            <a:r>
              <a:rPr lang="en-US" dirty="0">
                <a:latin typeface="Calibri" panose="020F0502020204030204" pitchFamily="34" charset="0"/>
              </a:rPr>
              <a:t>Note: </a:t>
            </a:r>
            <a:r>
              <a:rPr lang="en-US" dirty="0">
                <a:solidFill>
                  <a:schemeClr val="accent1"/>
                </a:solidFill>
                <a:latin typeface="Calibri" panose="020F0502020204030204" pitchFamily="34" charset="0"/>
              </a:rPr>
              <a:t>The Animal reference is referring to a Dog object. </a:t>
            </a:r>
            <a:r>
              <a:rPr lang="en-US" dirty="0">
                <a:latin typeface="Calibri" panose="020F0502020204030204" pitchFamily="34" charset="0"/>
              </a:rPr>
              <a:t>And it is the Dog’s </a:t>
            </a:r>
            <a:r>
              <a:rPr lang="en-US" dirty="0" err="1">
                <a:latin typeface="Calibri" panose="020F0502020204030204" pitchFamily="34" charset="0"/>
              </a:rPr>
              <a:t>makeNoise</a:t>
            </a:r>
            <a:r>
              <a:rPr lang="en-US" dirty="0">
                <a:latin typeface="Calibri" panose="020F0502020204030204" pitchFamily="34" charset="0"/>
              </a:rPr>
              <a:t> method that gets invoked!</a:t>
            </a:r>
          </a:p>
        </p:txBody>
      </p:sp>
    </p:spTree>
    <p:extLst>
      <p:ext uri="{BB962C8B-B14F-4D97-AF65-F5344CB8AC3E}">
        <p14:creationId xmlns:p14="http://schemas.microsoft.com/office/powerpoint/2010/main" val="23413346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p:cNvSpPr>
            <a:spLocks noGrp="1" noChangeArrowheads="1"/>
          </p:cNvSpPr>
          <p:nvPr>
            <p:ph type="title"/>
          </p:nvPr>
        </p:nvSpPr>
        <p:spPr/>
        <p:txBody>
          <a:bodyPr/>
          <a:lstStyle/>
          <a:p>
            <a:r>
              <a:rPr lang="en-US"/>
              <a:t>Dynamic Binding</a:t>
            </a:r>
          </a:p>
        </p:txBody>
      </p:sp>
      <p:sp>
        <p:nvSpPr>
          <p:cNvPr id="56325" name="Rectangle 5"/>
          <p:cNvSpPr>
            <a:spLocks noGrp="1" noChangeArrowheads="1"/>
          </p:cNvSpPr>
          <p:nvPr>
            <p:ph idx="1"/>
          </p:nvPr>
        </p:nvSpPr>
        <p:spPr>
          <a:xfrm>
            <a:off x="304800" y="1219200"/>
            <a:ext cx="8534400" cy="3124200"/>
          </a:xfrm>
        </p:spPr>
        <p:txBody>
          <a:bodyPr/>
          <a:lstStyle/>
          <a:p>
            <a:r>
              <a:rPr lang="en-US" dirty="0">
                <a:latin typeface="Arial" panose="020B0604020202020204" pitchFamily="34" charset="0"/>
              </a:rPr>
              <a:t>Very simple rule.</a:t>
            </a:r>
          </a:p>
          <a:p>
            <a:pPr lvl="1"/>
            <a:r>
              <a:rPr lang="en-US" dirty="0">
                <a:latin typeface="Arial" panose="020B0604020202020204" pitchFamily="34" charset="0"/>
              </a:rPr>
              <a:t>No matter what the reference type is, </a:t>
            </a:r>
            <a:r>
              <a:rPr lang="en-US" dirty="0">
                <a:solidFill>
                  <a:schemeClr val="accent1"/>
                </a:solidFill>
                <a:latin typeface="Arial" panose="020B0604020202020204" pitchFamily="34" charset="0"/>
              </a:rPr>
              <a:t>Java will search the object and execute the lowest occurrence of a method it finds</a:t>
            </a:r>
            <a:r>
              <a:rPr lang="en-US" dirty="0">
                <a:latin typeface="Arial" panose="020B0604020202020204" pitchFamily="34" charset="0"/>
              </a:rPr>
              <a:t>.</a:t>
            </a:r>
          </a:p>
          <a:p>
            <a:r>
              <a:rPr lang="en-US" dirty="0">
                <a:latin typeface="Arial" panose="020B0604020202020204" pitchFamily="34" charset="0"/>
              </a:rPr>
              <a:t>class Object has a </a:t>
            </a:r>
            <a:r>
              <a:rPr lang="en-US" dirty="0" err="1">
                <a:latin typeface="Arial" panose="020B0604020202020204" pitchFamily="34" charset="0"/>
              </a:rPr>
              <a:t>toString</a:t>
            </a:r>
            <a:r>
              <a:rPr lang="en-US" dirty="0">
                <a:latin typeface="Arial" panose="020B0604020202020204" pitchFamily="34" charset="0"/>
              </a:rPr>
              <a:t> method</a:t>
            </a:r>
          </a:p>
          <a:p>
            <a:r>
              <a:rPr lang="en-US" dirty="0">
                <a:latin typeface="Arial" panose="020B0604020202020204" pitchFamily="34" charset="0"/>
              </a:rPr>
              <a:t>Assume that both Animal and Dog have overridden the </a:t>
            </a:r>
            <a:r>
              <a:rPr lang="en-US" dirty="0" err="1">
                <a:latin typeface="Arial" panose="020B0604020202020204" pitchFamily="34" charset="0"/>
              </a:rPr>
              <a:t>toString</a:t>
            </a:r>
            <a:r>
              <a:rPr lang="en-US" dirty="0">
                <a:latin typeface="Arial" panose="020B0604020202020204" pitchFamily="34" charset="0"/>
              </a:rPr>
              <a:t> method </a:t>
            </a:r>
          </a:p>
          <a:p>
            <a:endParaRPr lang="en-US" dirty="0">
              <a:latin typeface="Arial" panose="020B0604020202020204" pitchFamily="34" charset="0"/>
            </a:endParaRPr>
          </a:p>
        </p:txBody>
      </p:sp>
      <p:sp>
        <p:nvSpPr>
          <p:cNvPr id="56326" name="Text Box 6"/>
          <p:cNvSpPr txBox="1">
            <a:spLocks noChangeArrowheads="1"/>
          </p:cNvSpPr>
          <p:nvPr/>
        </p:nvSpPr>
        <p:spPr bwMode="auto">
          <a:xfrm>
            <a:off x="5241925" y="4057650"/>
            <a:ext cx="2051050" cy="739775"/>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2000" b="1">
                <a:latin typeface="Courier New" panose="02070309020205020404" pitchFamily="49" charset="0"/>
              </a:rPr>
              <a:t>Object</a:t>
            </a:r>
          </a:p>
          <a:p>
            <a:pPr algn="l" eaLnBrk="0" hangingPunct="0"/>
            <a:r>
              <a:rPr lang="en-US" sz="2000" b="1">
                <a:latin typeface="Courier New" panose="02070309020205020404" pitchFamily="49" charset="0"/>
              </a:rPr>
              <a:t>  toString()</a:t>
            </a:r>
          </a:p>
        </p:txBody>
      </p:sp>
      <p:sp>
        <p:nvSpPr>
          <p:cNvPr id="56327" name="Text Box 7"/>
          <p:cNvSpPr txBox="1">
            <a:spLocks noChangeArrowheads="1"/>
          </p:cNvSpPr>
          <p:nvPr/>
        </p:nvSpPr>
        <p:spPr bwMode="auto">
          <a:xfrm>
            <a:off x="5241925" y="4797425"/>
            <a:ext cx="2051050" cy="739775"/>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2000" b="1">
                <a:latin typeface="Courier New" panose="02070309020205020404" pitchFamily="49" charset="0"/>
              </a:rPr>
              <a:t>Animal</a:t>
            </a:r>
          </a:p>
          <a:p>
            <a:pPr algn="l" eaLnBrk="0" hangingPunct="0"/>
            <a:r>
              <a:rPr lang="en-US" sz="2000" b="1">
                <a:latin typeface="Courier New" panose="02070309020205020404" pitchFamily="49" charset="0"/>
              </a:rPr>
              <a:t>  toString()</a:t>
            </a:r>
          </a:p>
        </p:txBody>
      </p:sp>
      <p:sp>
        <p:nvSpPr>
          <p:cNvPr id="56328" name="Text Box 8"/>
          <p:cNvSpPr txBox="1">
            <a:spLocks noChangeArrowheads="1"/>
          </p:cNvSpPr>
          <p:nvPr/>
        </p:nvSpPr>
        <p:spPr bwMode="auto">
          <a:xfrm>
            <a:off x="5241925" y="5537200"/>
            <a:ext cx="2051050" cy="739775"/>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2000" b="1">
                <a:latin typeface="Courier New" panose="02070309020205020404" pitchFamily="49" charset="0"/>
              </a:rPr>
              <a:t>Dog</a:t>
            </a:r>
          </a:p>
          <a:p>
            <a:pPr algn="l" eaLnBrk="0" hangingPunct="0"/>
            <a:r>
              <a:rPr lang="en-US" sz="2000" b="1">
                <a:latin typeface="Courier New" panose="02070309020205020404" pitchFamily="49" charset="0"/>
              </a:rPr>
              <a:t>  toString()</a:t>
            </a:r>
          </a:p>
        </p:txBody>
      </p:sp>
      <p:sp>
        <p:nvSpPr>
          <p:cNvPr id="56329" name="Rectangle 9"/>
          <p:cNvSpPr>
            <a:spLocks noChangeArrowheads="1"/>
          </p:cNvSpPr>
          <p:nvPr/>
        </p:nvSpPr>
        <p:spPr bwMode="auto">
          <a:xfrm>
            <a:off x="4953000" y="3810000"/>
            <a:ext cx="2667000" cy="2743200"/>
          </a:xfrm>
          <a:prstGeom prst="rect">
            <a:avLst/>
          </a:prstGeom>
          <a:noFill/>
          <a:ln w="38100">
            <a:solidFill>
              <a:schemeClr val="tx1"/>
            </a:solidFill>
            <a:prstDash val="dash"/>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l" eaLnBrk="0" hangingPunct="0"/>
            <a:endParaRPr lang="tr-TR" sz="2000">
              <a:latin typeface="Arial" panose="020B0604020202020204" pitchFamily="34" charset="0"/>
            </a:endParaRPr>
          </a:p>
        </p:txBody>
      </p:sp>
      <p:sp>
        <p:nvSpPr>
          <p:cNvPr id="56330" name="Text Box 10"/>
          <p:cNvSpPr txBox="1">
            <a:spLocks noChangeArrowheads="1"/>
          </p:cNvSpPr>
          <p:nvPr/>
        </p:nvSpPr>
        <p:spPr bwMode="auto">
          <a:xfrm>
            <a:off x="1225550" y="4092575"/>
            <a:ext cx="1593850" cy="434975"/>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2000" b="1">
                <a:latin typeface="Courier New" panose="02070309020205020404" pitchFamily="49" charset="0"/>
              </a:rPr>
              <a:t>Object o </a:t>
            </a:r>
          </a:p>
        </p:txBody>
      </p:sp>
      <p:sp>
        <p:nvSpPr>
          <p:cNvPr id="56331" name="Text Box 11"/>
          <p:cNvSpPr txBox="1">
            <a:spLocks noChangeArrowheads="1"/>
          </p:cNvSpPr>
          <p:nvPr/>
        </p:nvSpPr>
        <p:spPr bwMode="auto">
          <a:xfrm>
            <a:off x="1225550" y="4594225"/>
            <a:ext cx="1593850" cy="434975"/>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2000" b="1">
                <a:latin typeface="Courier New" panose="02070309020205020404" pitchFamily="49" charset="0"/>
              </a:rPr>
              <a:t>Animal a </a:t>
            </a:r>
          </a:p>
        </p:txBody>
      </p:sp>
      <p:sp>
        <p:nvSpPr>
          <p:cNvPr id="56332" name="Text Box 12"/>
          <p:cNvSpPr txBox="1">
            <a:spLocks noChangeArrowheads="1"/>
          </p:cNvSpPr>
          <p:nvPr/>
        </p:nvSpPr>
        <p:spPr bwMode="auto">
          <a:xfrm>
            <a:off x="1225550" y="5102225"/>
            <a:ext cx="1136650" cy="434975"/>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2000" b="1">
                <a:latin typeface="Courier New" panose="02070309020205020404" pitchFamily="49" charset="0"/>
              </a:rPr>
              <a:t>Dog d </a:t>
            </a:r>
          </a:p>
        </p:txBody>
      </p:sp>
      <p:sp>
        <p:nvSpPr>
          <p:cNvPr id="56333" name="AutoShape 13"/>
          <p:cNvSpPr>
            <a:spLocks/>
          </p:cNvSpPr>
          <p:nvPr/>
        </p:nvSpPr>
        <p:spPr bwMode="auto">
          <a:xfrm>
            <a:off x="7772400" y="3810000"/>
            <a:ext cx="381000" cy="2743200"/>
          </a:xfrm>
          <a:prstGeom prst="rightBrace">
            <a:avLst>
              <a:gd name="adj1" fmla="val 60000"/>
              <a:gd name="adj2" fmla="val 50000"/>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l" eaLnBrk="0" hangingPunct="0"/>
            <a:endParaRPr lang="tr-TR" sz="2000">
              <a:latin typeface="Arial" panose="020B0604020202020204" pitchFamily="34" charset="0"/>
            </a:endParaRPr>
          </a:p>
        </p:txBody>
      </p:sp>
      <p:sp>
        <p:nvSpPr>
          <p:cNvPr id="56334" name="Text Box 14"/>
          <p:cNvSpPr txBox="1">
            <a:spLocks noChangeArrowheads="1"/>
          </p:cNvSpPr>
          <p:nvPr/>
        </p:nvSpPr>
        <p:spPr bwMode="auto">
          <a:xfrm>
            <a:off x="8153400" y="4737100"/>
            <a:ext cx="860425" cy="825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600">
                <a:latin typeface="Comic Sans MS" panose="030F0702030302020204" pitchFamily="66" charset="0"/>
              </a:rPr>
              <a:t>A</a:t>
            </a:r>
          </a:p>
          <a:p>
            <a:pPr eaLnBrk="0" hangingPunct="0"/>
            <a:r>
              <a:rPr lang="en-US" sz="1600">
                <a:latin typeface="Comic Sans MS" panose="030F0702030302020204" pitchFamily="66" charset="0"/>
              </a:rPr>
              <a:t>Dog</a:t>
            </a:r>
          </a:p>
          <a:p>
            <a:pPr eaLnBrk="0" hangingPunct="0"/>
            <a:r>
              <a:rPr lang="en-US" sz="1600">
                <a:latin typeface="Comic Sans MS" panose="030F0702030302020204" pitchFamily="66" charset="0"/>
              </a:rPr>
              <a:t>Object</a:t>
            </a:r>
          </a:p>
        </p:txBody>
      </p:sp>
      <p:sp>
        <p:nvSpPr>
          <p:cNvPr id="56335" name="Line 15"/>
          <p:cNvSpPr>
            <a:spLocks noChangeShapeType="1"/>
          </p:cNvSpPr>
          <p:nvPr/>
        </p:nvSpPr>
        <p:spPr bwMode="auto">
          <a:xfrm>
            <a:off x="2819400" y="4343400"/>
            <a:ext cx="2133600" cy="18415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l" eaLnBrk="0" hangingPunct="0"/>
            <a:endParaRPr lang="tr-TR" sz="2000">
              <a:latin typeface="Arial" panose="020B0604020202020204" pitchFamily="34" charset="0"/>
            </a:endParaRPr>
          </a:p>
        </p:txBody>
      </p:sp>
      <p:sp>
        <p:nvSpPr>
          <p:cNvPr id="56336" name="Line 16"/>
          <p:cNvSpPr>
            <a:spLocks noChangeShapeType="1"/>
          </p:cNvSpPr>
          <p:nvPr/>
        </p:nvSpPr>
        <p:spPr bwMode="auto">
          <a:xfrm>
            <a:off x="2819400" y="4797425"/>
            <a:ext cx="2133600" cy="38735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l" eaLnBrk="0" hangingPunct="0"/>
            <a:endParaRPr lang="tr-TR" sz="2000">
              <a:latin typeface="Arial" panose="020B0604020202020204" pitchFamily="34" charset="0"/>
            </a:endParaRPr>
          </a:p>
        </p:txBody>
      </p:sp>
      <p:sp>
        <p:nvSpPr>
          <p:cNvPr id="56337" name="Line 17"/>
          <p:cNvSpPr>
            <a:spLocks noChangeShapeType="1"/>
          </p:cNvSpPr>
          <p:nvPr/>
        </p:nvSpPr>
        <p:spPr bwMode="auto">
          <a:xfrm>
            <a:off x="2362200" y="5394325"/>
            <a:ext cx="2590800" cy="447675"/>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l" eaLnBrk="0" hangingPunct="0"/>
            <a:endParaRPr lang="tr-TR" sz="2000">
              <a:latin typeface="Arial" panose="020B0604020202020204" pitchFamily="34" charset="0"/>
            </a:endParaRPr>
          </a:p>
        </p:txBody>
      </p:sp>
      <p:sp>
        <p:nvSpPr>
          <p:cNvPr id="56338" name="Text Box 18"/>
          <p:cNvSpPr txBox="1">
            <a:spLocks noChangeArrowheads="1"/>
          </p:cNvSpPr>
          <p:nvPr/>
        </p:nvSpPr>
        <p:spPr bwMode="auto">
          <a:xfrm>
            <a:off x="1133475" y="5749925"/>
            <a:ext cx="2165350" cy="100647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2000" b="1">
                <a:latin typeface="Courier New" panose="02070309020205020404" pitchFamily="49" charset="0"/>
              </a:rPr>
              <a:t>o.toString();</a:t>
            </a:r>
          </a:p>
          <a:p>
            <a:pPr algn="l" eaLnBrk="0" hangingPunct="0"/>
            <a:r>
              <a:rPr lang="en-US" sz="2000" b="1">
                <a:latin typeface="Courier New" panose="02070309020205020404" pitchFamily="49" charset="0"/>
              </a:rPr>
              <a:t>a.toString();</a:t>
            </a:r>
          </a:p>
          <a:p>
            <a:pPr algn="l" eaLnBrk="0" hangingPunct="0"/>
            <a:r>
              <a:rPr lang="en-US" sz="2000" b="1">
                <a:latin typeface="Courier New" panose="02070309020205020404" pitchFamily="49" charset="0"/>
              </a:rPr>
              <a:t>d.toString();</a:t>
            </a:r>
          </a:p>
        </p:txBody>
      </p:sp>
      <p:sp>
        <p:nvSpPr>
          <p:cNvPr id="56339" name="Oval 19"/>
          <p:cNvSpPr>
            <a:spLocks noChangeArrowheads="1"/>
          </p:cNvSpPr>
          <p:nvPr/>
        </p:nvSpPr>
        <p:spPr bwMode="auto">
          <a:xfrm>
            <a:off x="4953000" y="5334000"/>
            <a:ext cx="2667000" cy="1158875"/>
          </a:xfrm>
          <a:prstGeom prst="ellipse">
            <a:avLst/>
          </a:prstGeom>
          <a:noFill/>
          <a:ln w="3810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l" eaLnBrk="0" hangingPunct="0"/>
            <a:endParaRPr lang="tr-TR" sz="2000">
              <a:latin typeface="Arial" panose="020B0604020202020204" pitchFamily="34" charset="0"/>
            </a:endParaRPr>
          </a:p>
        </p:txBody>
      </p:sp>
    </p:spTree>
    <p:extLst>
      <p:ext uri="{BB962C8B-B14F-4D97-AF65-F5344CB8AC3E}">
        <p14:creationId xmlns:p14="http://schemas.microsoft.com/office/powerpoint/2010/main" val="61830715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t>Polymorphism</a:t>
            </a:r>
          </a:p>
        </p:txBody>
      </p:sp>
      <p:sp>
        <p:nvSpPr>
          <p:cNvPr id="9220" name="Rectangle 3"/>
          <p:cNvSpPr>
            <a:spLocks noGrp="1" noChangeArrowheads="1"/>
          </p:cNvSpPr>
          <p:nvPr>
            <p:ph idx="1"/>
          </p:nvPr>
        </p:nvSpPr>
        <p:spPr>
          <a:xfrm>
            <a:off x="457200" y="1219200"/>
            <a:ext cx="8305800" cy="5410200"/>
          </a:xfrm>
        </p:spPr>
        <p:txBody>
          <a:bodyPr/>
          <a:lstStyle/>
          <a:p>
            <a:pPr eaLnBrk="1" hangingPunct="1">
              <a:lnSpc>
                <a:spcPct val="90000"/>
              </a:lnSpc>
              <a:spcBef>
                <a:spcPct val="25000"/>
              </a:spcBef>
            </a:pPr>
            <a:r>
              <a:rPr lang="en-US" sz="2800" dirty="0"/>
              <a:t>With polymorphism, we can design and implement systems that are easily extensible</a:t>
            </a:r>
          </a:p>
          <a:p>
            <a:pPr eaLnBrk="1" hangingPunct="1">
              <a:lnSpc>
                <a:spcPct val="90000"/>
              </a:lnSpc>
              <a:spcBef>
                <a:spcPct val="25000"/>
              </a:spcBef>
            </a:pPr>
            <a:endParaRPr lang="tr-TR" sz="2800" dirty="0"/>
          </a:p>
          <a:p>
            <a:pPr eaLnBrk="1" hangingPunct="1">
              <a:lnSpc>
                <a:spcPct val="90000"/>
              </a:lnSpc>
              <a:spcBef>
                <a:spcPct val="25000"/>
              </a:spcBef>
            </a:pPr>
            <a:r>
              <a:rPr lang="en-US" sz="2800" dirty="0"/>
              <a:t>New classes can be added with little or no modification to the general portions of the program, as long as the new classes are part of the inheritance hierarchy. </a:t>
            </a:r>
          </a:p>
          <a:p>
            <a:pPr eaLnBrk="1" hangingPunct="1">
              <a:lnSpc>
                <a:spcPct val="90000"/>
              </a:lnSpc>
              <a:spcBef>
                <a:spcPct val="25000"/>
              </a:spcBef>
            </a:pPr>
            <a:endParaRPr lang="tr-TR" sz="2800" dirty="0"/>
          </a:p>
          <a:p>
            <a:pPr eaLnBrk="1" hangingPunct="1">
              <a:lnSpc>
                <a:spcPct val="90000"/>
              </a:lnSpc>
              <a:spcBef>
                <a:spcPct val="25000"/>
              </a:spcBef>
            </a:pPr>
            <a:r>
              <a:rPr lang="en-US" sz="2800" dirty="0"/>
              <a:t>The only parts of a program that must be altered for new classes are those that require direct knowledge of the new classes. </a:t>
            </a:r>
          </a:p>
        </p:txBody>
      </p:sp>
    </p:spTree>
    <p:extLst>
      <p:ext uri="{BB962C8B-B14F-4D97-AF65-F5344CB8AC3E}">
        <p14:creationId xmlns:p14="http://schemas.microsoft.com/office/powerpoint/2010/main" val="116815137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2034" name="Rectangle 2"/>
          <p:cNvSpPr>
            <a:spLocks noGrp="1" noChangeArrowheads="1"/>
          </p:cNvSpPr>
          <p:nvPr>
            <p:ph type="title"/>
          </p:nvPr>
        </p:nvSpPr>
        <p:spPr/>
        <p:txBody>
          <a:bodyPr/>
          <a:lstStyle/>
          <a:p>
            <a:r>
              <a:rPr lang="en-US"/>
              <a:t>Polymorphism</a:t>
            </a:r>
          </a:p>
        </p:txBody>
      </p:sp>
      <p:sp>
        <p:nvSpPr>
          <p:cNvPr id="1452035" name="Rectangle 3"/>
          <p:cNvSpPr>
            <a:spLocks noGrp="1" noChangeArrowheads="1"/>
          </p:cNvSpPr>
          <p:nvPr>
            <p:ph idx="1"/>
          </p:nvPr>
        </p:nvSpPr>
        <p:spPr>
          <a:xfrm>
            <a:off x="457200" y="1168400"/>
            <a:ext cx="8534400" cy="5486400"/>
          </a:xfrm>
        </p:spPr>
        <p:txBody>
          <a:bodyPr/>
          <a:lstStyle/>
          <a:p>
            <a:r>
              <a:rPr lang="en-US" dirty="0"/>
              <a:t>A variable of a type T can legally refer to an object of any subclass of T.</a:t>
            </a:r>
          </a:p>
          <a:p>
            <a:pPr lvl="1">
              <a:buFont typeface="Wingdings" panose="05000000000000000000" pitchFamily="2" charset="2"/>
              <a:buNone/>
            </a:pPr>
            <a:endParaRPr lang="en-US" sz="800" dirty="0">
              <a:latin typeface="Courier New" panose="02070309020205020404" pitchFamily="49" charset="0"/>
            </a:endParaRPr>
          </a:p>
          <a:p>
            <a:pPr lvl="1">
              <a:buFont typeface="Wingdings" panose="05000000000000000000" pitchFamily="2" charset="2"/>
              <a:buNone/>
            </a:pPr>
            <a:r>
              <a:rPr lang="en-US" sz="1800" dirty="0">
                <a:latin typeface="Courier New" panose="02070309020205020404" pitchFamily="49" charset="0"/>
              </a:rPr>
              <a:t>	</a:t>
            </a:r>
            <a:r>
              <a:rPr lang="en-US" sz="1600" b="1" dirty="0">
                <a:latin typeface="Courier New" panose="02070309020205020404" pitchFamily="49" charset="0"/>
              </a:rPr>
              <a:t>Employee person</a:t>
            </a:r>
            <a:r>
              <a:rPr lang="en-US" sz="1600" dirty="0">
                <a:latin typeface="Courier New" panose="02070309020205020404" pitchFamily="49" charset="0"/>
              </a:rPr>
              <a:t> = new Lawyer();</a:t>
            </a:r>
          </a:p>
          <a:p>
            <a:pPr lvl="1">
              <a:buFont typeface="Wingdings" panose="05000000000000000000" pitchFamily="2" charset="2"/>
              <a:buNone/>
            </a:pPr>
            <a:r>
              <a:rPr lang="en-US" sz="1600" dirty="0">
                <a:latin typeface="Courier New" panose="02070309020205020404" pitchFamily="49" charset="0"/>
              </a:rPr>
              <a:t>	</a:t>
            </a:r>
            <a:r>
              <a:rPr lang="en-US" sz="1600" dirty="0" err="1">
                <a:latin typeface="Courier New" panose="02070309020205020404" pitchFamily="49" charset="0"/>
              </a:rPr>
              <a:t>System.out.println</a:t>
            </a:r>
            <a:r>
              <a:rPr lang="en-US" sz="1600" dirty="0">
                <a:latin typeface="Courier New" panose="02070309020205020404" pitchFamily="49" charset="0"/>
              </a:rPr>
              <a:t>(</a:t>
            </a:r>
            <a:r>
              <a:rPr lang="en-US" sz="1600" dirty="0" err="1">
                <a:latin typeface="Courier New" panose="02070309020205020404" pitchFamily="49" charset="0"/>
              </a:rPr>
              <a:t>person.getSalary</a:t>
            </a:r>
            <a:r>
              <a:rPr lang="en-US" sz="1600" dirty="0">
                <a:latin typeface="Courier New" panose="02070309020205020404" pitchFamily="49" charset="0"/>
              </a:rPr>
              <a:t>());        </a:t>
            </a:r>
            <a:r>
              <a:rPr lang="en-US" sz="1600" b="1" dirty="0">
                <a:solidFill>
                  <a:srgbClr val="008080"/>
                </a:solidFill>
                <a:latin typeface="Courier New" panose="02070309020205020404" pitchFamily="49" charset="0"/>
              </a:rPr>
              <a:t>// 50000.0</a:t>
            </a:r>
          </a:p>
          <a:p>
            <a:pPr lvl="1">
              <a:buFont typeface="Wingdings" panose="05000000000000000000" pitchFamily="2" charset="2"/>
              <a:buNone/>
            </a:pPr>
            <a:r>
              <a:rPr lang="en-US" sz="1600" dirty="0">
                <a:latin typeface="Courier New" panose="02070309020205020404" pitchFamily="49" charset="0"/>
              </a:rPr>
              <a:t>	</a:t>
            </a:r>
            <a:r>
              <a:rPr lang="en-US" sz="1600" dirty="0" err="1">
                <a:latin typeface="Courier New" panose="02070309020205020404" pitchFamily="49" charset="0"/>
              </a:rPr>
              <a:t>System.out.println</a:t>
            </a:r>
            <a:r>
              <a:rPr lang="en-US" sz="1600" dirty="0">
                <a:latin typeface="Courier New" panose="02070309020205020404" pitchFamily="49" charset="0"/>
              </a:rPr>
              <a:t>(</a:t>
            </a:r>
            <a:r>
              <a:rPr lang="en-US" sz="1600" dirty="0" err="1">
                <a:latin typeface="Courier New" panose="02070309020205020404" pitchFamily="49" charset="0"/>
              </a:rPr>
              <a:t>person.getVacationForm</a:t>
            </a:r>
            <a:r>
              <a:rPr lang="en-US" sz="1600" dirty="0">
                <a:latin typeface="Courier New" panose="02070309020205020404" pitchFamily="49" charset="0"/>
              </a:rPr>
              <a:t>());  </a:t>
            </a:r>
            <a:r>
              <a:rPr lang="en-US" sz="1600" b="1" dirty="0">
                <a:solidFill>
                  <a:srgbClr val="008080"/>
                </a:solidFill>
                <a:latin typeface="Courier New" panose="02070309020205020404" pitchFamily="49" charset="0"/>
              </a:rPr>
              <a:t>// pink</a:t>
            </a:r>
          </a:p>
          <a:p>
            <a:pPr lvl="1">
              <a:buFont typeface="Wingdings" panose="05000000000000000000" pitchFamily="2" charset="2"/>
              <a:buNone/>
            </a:pPr>
            <a:endParaRPr lang="en-US" sz="1800" b="1" dirty="0">
              <a:solidFill>
                <a:srgbClr val="008080"/>
              </a:solidFill>
              <a:latin typeface="Courier New" panose="02070309020205020404" pitchFamily="49" charset="0"/>
            </a:endParaRPr>
          </a:p>
          <a:p>
            <a:r>
              <a:rPr lang="en-US" dirty="0"/>
              <a:t>You can call any methods from </a:t>
            </a:r>
            <a:r>
              <a:rPr lang="en-US" dirty="0">
                <a:latin typeface="Courier New" panose="02070309020205020404" pitchFamily="49" charset="0"/>
              </a:rPr>
              <a:t>Employee</a:t>
            </a:r>
            <a:r>
              <a:rPr lang="en-US" dirty="0"/>
              <a:t> on the variable </a:t>
            </a:r>
            <a:r>
              <a:rPr lang="en-US" dirty="0">
                <a:latin typeface="Courier New" panose="02070309020205020404" pitchFamily="49" charset="0"/>
              </a:rPr>
              <a:t>person</a:t>
            </a:r>
            <a:r>
              <a:rPr lang="en-US" dirty="0"/>
              <a:t>, but not any methods specific to </a:t>
            </a:r>
            <a:r>
              <a:rPr lang="en-US" dirty="0">
                <a:latin typeface="Courier New" panose="02070309020205020404" pitchFamily="49" charset="0"/>
              </a:rPr>
              <a:t>Lawyer</a:t>
            </a:r>
            <a:r>
              <a:rPr lang="en-US" dirty="0"/>
              <a:t> (such as </a:t>
            </a:r>
            <a:r>
              <a:rPr lang="tr-TR" dirty="0">
                <a:latin typeface="Courier New" panose="02070309020205020404" pitchFamily="49" charset="0"/>
              </a:rPr>
              <a:t>S</a:t>
            </a:r>
            <a:r>
              <a:rPr lang="en-US" dirty="0" err="1">
                <a:latin typeface="Courier New" panose="02070309020205020404" pitchFamily="49" charset="0"/>
              </a:rPr>
              <a:t>ue</a:t>
            </a:r>
            <a:r>
              <a:rPr lang="en-US" dirty="0"/>
              <a:t>).</a:t>
            </a:r>
          </a:p>
          <a:p>
            <a:pPr lvl="1"/>
            <a:endParaRPr lang="en-US" sz="800" dirty="0"/>
          </a:p>
          <a:p>
            <a:r>
              <a:rPr lang="en-US" dirty="0"/>
              <a:t>Once a method is called on the object, it behaves in its normal way (as a </a:t>
            </a:r>
            <a:r>
              <a:rPr lang="en-US" dirty="0">
                <a:latin typeface="Courier New" panose="02070309020205020404" pitchFamily="49" charset="0"/>
              </a:rPr>
              <a:t>Lawyer</a:t>
            </a:r>
            <a:r>
              <a:rPr lang="en-US" dirty="0"/>
              <a:t>, not as a normal </a:t>
            </a:r>
            <a:r>
              <a:rPr lang="en-US" dirty="0">
                <a:latin typeface="Courier New" panose="02070309020205020404" pitchFamily="49" charset="0"/>
              </a:rPr>
              <a:t>Employee</a:t>
            </a:r>
            <a:r>
              <a:rPr lang="en-US" dirty="0"/>
              <a:t>).</a:t>
            </a:r>
          </a:p>
        </p:txBody>
      </p:sp>
    </p:spTree>
    <p:extLst>
      <p:ext uri="{BB962C8B-B14F-4D97-AF65-F5344CB8AC3E}">
        <p14:creationId xmlns:p14="http://schemas.microsoft.com/office/powerpoint/2010/main" val="24278038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452035">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52035">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45203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5203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520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2035" grpId="0" uiExpand="1"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3058" name="Rectangle 2"/>
          <p:cNvSpPr>
            <a:spLocks noGrp="1" noChangeArrowheads="1"/>
          </p:cNvSpPr>
          <p:nvPr>
            <p:ph type="title"/>
          </p:nvPr>
        </p:nvSpPr>
        <p:spPr>
          <a:xfrm>
            <a:off x="152400" y="76200"/>
            <a:ext cx="8686800" cy="838200"/>
          </a:xfrm>
        </p:spPr>
        <p:txBody>
          <a:bodyPr/>
          <a:lstStyle/>
          <a:p>
            <a:r>
              <a:rPr lang="en-US" dirty="0"/>
              <a:t>Polymorphism + parameters</a:t>
            </a:r>
          </a:p>
        </p:txBody>
      </p:sp>
      <p:sp>
        <p:nvSpPr>
          <p:cNvPr id="1453059" name="Rectangle 3"/>
          <p:cNvSpPr>
            <a:spLocks noGrp="1" noChangeArrowheads="1"/>
          </p:cNvSpPr>
          <p:nvPr>
            <p:ph idx="1"/>
          </p:nvPr>
        </p:nvSpPr>
        <p:spPr>
          <a:xfrm>
            <a:off x="152400" y="889000"/>
            <a:ext cx="9144000" cy="939800"/>
          </a:xfrm>
        </p:spPr>
        <p:txBody>
          <a:bodyPr/>
          <a:lstStyle/>
          <a:p>
            <a:r>
              <a:rPr lang="en-US" dirty="0"/>
              <a:t>You can declare methods to accept superclass types as parameters, then pass a parameter of any subtype.</a:t>
            </a:r>
          </a:p>
        </p:txBody>
      </p:sp>
      <p:sp>
        <p:nvSpPr>
          <p:cNvPr id="2" name="Dikdörtgen 1"/>
          <p:cNvSpPr/>
          <p:nvPr/>
        </p:nvSpPr>
        <p:spPr>
          <a:xfrm>
            <a:off x="152400" y="1840523"/>
            <a:ext cx="8839200" cy="3662541"/>
          </a:xfrm>
          <a:prstGeom prst="rect">
            <a:avLst/>
          </a:prstGeom>
          <a:solidFill>
            <a:schemeClr val="bg1">
              <a:lumMod val="85000"/>
            </a:schemeClr>
          </a:solidFill>
        </p:spPr>
        <p:txBody>
          <a:bodyPr wrap="square">
            <a:spAutoFit/>
          </a:bodyPr>
          <a:lstStyle/>
          <a:p>
            <a:pPr lvl="1" algn="l">
              <a:buFont typeface="Wingdings" panose="05000000000000000000" pitchFamily="2" charset="2"/>
              <a:buNone/>
            </a:pPr>
            <a:r>
              <a:rPr lang="en-US" sz="1600" dirty="0">
                <a:latin typeface="Courier New" panose="02070309020205020404" pitchFamily="49" charset="0"/>
              </a:rPr>
              <a:t>public class </a:t>
            </a:r>
            <a:r>
              <a:rPr lang="en-US" sz="1600" dirty="0" err="1">
                <a:latin typeface="Courier New" panose="02070309020205020404" pitchFamily="49" charset="0"/>
              </a:rPr>
              <a:t>EmployeeMain</a:t>
            </a:r>
            <a:r>
              <a:rPr lang="en-US" sz="1600" dirty="0">
                <a:latin typeface="Courier New" panose="02070309020205020404" pitchFamily="49" charset="0"/>
              </a:rPr>
              <a:t> {</a:t>
            </a:r>
          </a:p>
          <a:p>
            <a:pPr lvl="1" algn="l">
              <a:buFont typeface="Wingdings" panose="05000000000000000000" pitchFamily="2" charset="2"/>
              <a:buNone/>
            </a:pPr>
            <a:r>
              <a:rPr lang="en-US" sz="1600" dirty="0">
                <a:latin typeface="Courier New" panose="02070309020205020404" pitchFamily="49" charset="0"/>
              </a:rPr>
              <a:t>	    public static void main(String[] </a:t>
            </a:r>
            <a:r>
              <a:rPr lang="en-US" sz="1600" dirty="0" err="1">
                <a:latin typeface="Courier New" panose="02070309020205020404" pitchFamily="49" charset="0"/>
              </a:rPr>
              <a:t>args</a:t>
            </a:r>
            <a:r>
              <a:rPr lang="en-US" sz="1600" dirty="0">
                <a:latin typeface="Courier New" panose="02070309020205020404" pitchFamily="49" charset="0"/>
              </a:rPr>
              <a:t>) {</a:t>
            </a:r>
          </a:p>
          <a:p>
            <a:pPr lvl="1" algn="l">
              <a:buFont typeface="Wingdings" panose="05000000000000000000" pitchFamily="2" charset="2"/>
              <a:buNone/>
            </a:pPr>
            <a:r>
              <a:rPr lang="en-US" sz="1600" dirty="0">
                <a:latin typeface="Courier New" panose="02070309020205020404" pitchFamily="49" charset="0"/>
              </a:rPr>
              <a:t>	        Lawyer </a:t>
            </a:r>
            <a:r>
              <a:rPr lang="en-US" sz="1600" dirty="0" err="1">
                <a:latin typeface="Courier New" panose="02070309020205020404" pitchFamily="49" charset="0"/>
              </a:rPr>
              <a:t>lisa</a:t>
            </a:r>
            <a:r>
              <a:rPr lang="en-US" sz="1600" dirty="0">
                <a:latin typeface="Courier New" panose="02070309020205020404" pitchFamily="49" charset="0"/>
              </a:rPr>
              <a:t> = new Lawyer();</a:t>
            </a:r>
          </a:p>
          <a:p>
            <a:pPr lvl="1" algn="l">
              <a:buFont typeface="Wingdings" panose="05000000000000000000" pitchFamily="2" charset="2"/>
              <a:buNone/>
            </a:pPr>
            <a:r>
              <a:rPr lang="en-US" sz="1600" dirty="0">
                <a:latin typeface="Courier New" panose="02070309020205020404" pitchFamily="49" charset="0"/>
              </a:rPr>
              <a:t>	        Secretary </a:t>
            </a:r>
            <a:r>
              <a:rPr lang="en-US" sz="1600" dirty="0" err="1">
                <a:latin typeface="Courier New" panose="02070309020205020404" pitchFamily="49" charset="0"/>
              </a:rPr>
              <a:t>steve</a:t>
            </a:r>
            <a:r>
              <a:rPr lang="en-US" sz="1600" dirty="0">
                <a:latin typeface="Courier New" panose="02070309020205020404" pitchFamily="49" charset="0"/>
              </a:rPr>
              <a:t> = new Secretary();</a:t>
            </a:r>
          </a:p>
          <a:p>
            <a:pPr lvl="1" algn="l">
              <a:buFont typeface="Wingdings" panose="05000000000000000000" pitchFamily="2" charset="2"/>
              <a:buNone/>
            </a:pPr>
            <a:r>
              <a:rPr lang="en-US" sz="1600" b="1" dirty="0">
                <a:latin typeface="Courier New" panose="02070309020205020404" pitchFamily="49" charset="0"/>
              </a:rPr>
              <a:t>	        </a:t>
            </a:r>
            <a:r>
              <a:rPr lang="en-US" sz="1600" b="1" dirty="0" err="1">
                <a:latin typeface="Courier New" panose="02070309020205020404" pitchFamily="49" charset="0"/>
              </a:rPr>
              <a:t>printInfo</a:t>
            </a:r>
            <a:r>
              <a:rPr lang="en-US" sz="1600" b="1" dirty="0">
                <a:latin typeface="Courier New" panose="02070309020205020404" pitchFamily="49" charset="0"/>
              </a:rPr>
              <a:t>(</a:t>
            </a:r>
            <a:r>
              <a:rPr lang="en-US" sz="1600" b="1" dirty="0" err="1">
                <a:latin typeface="Courier New" panose="02070309020205020404" pitchFamily="49" charset="0"/>
              </a:rPr>
              <a:t>lisa</a:t>
            </a:r>
            <a:r>
              <a:rPr lang="en-US" sz="1600" b="1" dirty="0">
                <a:latin typeface="Courier New" panose="02070309020205020404" pitchFamily="49" charset="0"/>
              </a:rPr>
              <a:t>);</a:t>
            </a:r>
          </a:p>
          <a:p>
            <a:pPr lvl="1" algn="l">
              <a:buFont typeface="Wingdings" panose="05000000000000000000" pitchFamily="2" charset="2"/>
              <a:buNone/>
            </a:pPr>
            <a:r>
              <a:rPr lang="en-US" sz="1600" b="1" dirty="0">
                <a:latin typeface="Courier New" panose="02070309020205020404" pitchFamily="49" charset="0"/>
              </a:rPr>
              <a:t>	        </a:t>
            </a:r>
            <a:r>
              <a:rPr lang="en-US" sz="1600" b="1" dirty="0" err="1">
                <a:latin typeface="Courier New" panose="02070309020205020404" pitchFamily="49" charset="0"/>
              </a:rPr>
              <a:t>printInfo</a:t>
            </a:r>
            <a:r>
              <a:rPr lang="en-US" sz="1600" b="1" dirty="0">
                <a:latin typeface="Courier New" panose="02070309020205020404" pitchFamily="49" charset="0"/>
              </a:rPr>
              <a:t>(</a:t>
            </a:r>
            <a:r>
              <a:rPr lang="en-US" sz="1600" b="1" dirty="0" err="1">
                <a:latin typeface="Courier New" panose="02070309020205020404" pitchFamily="49" charset="0"/>
              </a:rPr>
              <a:t>steve</a:t>
            </a:r>
            <a:r>
              <a:rPr lang="en-US" sz="1600" b="1" dirty="0">
                <a:latin typeface="Courier New" panose="02070309020205020404" pitchFamily="49" charset="0"/>
              </a:rPr>
              <a:t>);</a:t>
            </a:r>
          </a:p>
          <a:p>
            <a:pPr lvl="1" algn="l">
              <a:buFont typeface="Wingdings" panose="05000000000000000000" pitchFamily="2" charset="2"/>
              <a:buNone/>
            </a:pPr>
            <a:r>
              <a:rPr lang="en-US" sz="1600" dirty="0">
                <a:latin typeface="Courier New" panose="02070309020205020404" pitchFamily="49" charset="0"/>
              </a:rPr>
              <a:t>	    }</a:t>
            </a:r>
          </a:p>
          <a:p>
            <a:pPr lvl="1" algn="l">
              <a:buFont typeface="Wingdings" panose="05000000000000000000" pitchFamily="2" charset="2"/>
              <a:buNone/>
            </a:pPr>
            <a:r>
              <a:rPr lang="en-US" sz="800" dirty="0">
                <a:latin typeface="Courier New" panose="02070309020205020404" pitchFamily="49" charset="0"/>
              </a:rPr>
              <a:t>	</a:t>
            </a:r>
          </a:p>
          <a:p>
            <a:pPr lvl="1" algn="l">
              <a:buFont typeface="Wingdings" panose="05000000000000000000" pitchFamily="2" charset="2"/>
              <a:buNone/>
            </a:pPr>
            <a:r>
              <a:rPr lang="en-US" sz="1600" dirty="0">
                <a:latin typeface="Courier New" panose="02070309020205020404" pitchFamily="49" charset="0"/>
              </a:rPr>
              <a:t>	    public static void </a:t>
            </a:r>
            <a:r>
              <a:rPr lang="en-US" sz="1600" dirty="0" err="1">
                <a:latin typeface="Courier New" panose="02070309020205020404" pitchFamily="49" charset="0"/>
              </a:rPr>
              <a:t>printInfo</a:t>
            </a:r>
            <a:r>
              <a:rPr lang="en-US" sz="1600" dirty="0">
                <a:latin typeface="Courier New" panose="02070309020205020404" pitchFamily="49" charset="0"/>
              </a:rPr>
              <a:t>(</a:t>
            </a:r>
            <a:r>
              <a:rPr lang="en-US" sz="1600" b="1" dirty="0">
                <a:latin typeface="Courier New" panose="02070309020205020404" pitchFamily="49" charset="0"/>
              </a:rPr>
              <a:t>Employee </a:t>
            </a:r>
            <a:r>
              <a:rPr lang="en-US" sz="1600" b="1" dirty="0" err="1">
                <a:latin typeface="Courier New" panose="02070309020205020404" pitchFamily="49" charset="0"/>
              </a:rPr>
              <a:t>empl</a:t>
            </a:r>
            <a:r>
              <a:rPr lang="en-US" sz="1600" dirty="0">
                <a:latin typeface="Courier New" panose="02070309020205020404" pitchFamily="49" charset="0"/>
              </a:rPr>
              <a:t>) {</a:t>
            </a:r>
          </a:p>
          <a:p>
            <a:pPr lvl="1" algn="l">
              <a:buFont typeface="Wingdings" panose="05000000000000000000" pitchFamily="2" charset="2"/>
              <a:buNone/>
            </a:pPr>
            <a:r>
              <a:rPr lang="en-US" sz="1600" dirty="0">
                <a:latin typeface="Courier New" panose="02070309020205020404" pitchFamily="49" charset="0"/>
              </a:rPr>
              <a:t>	        </a:t>
            </a:r>
            <a:r>
              <a:rPr lang="en-US" sz="1600" dirty="0" err="1">
                <a:latin typeface="Courier New" panose="02070309020205020404" pitchFamily="49" charset="0"/>
              </a:rPr>
              <a:t>System.out.println</a:t>
            </a:r>
            <a:r>
              <a:rPr lang="en-US" sz="1600" dirty="0">
                <a:latin typeface="Courier New" panose="02070309020205020404" pitchFamily="49" charset="0"/>
              </a:rPr>
              <a:t>("salary = " + </a:t>
            </a:r>
            <a:r>
              <a:rPr lang="en-US" sz="1600" dirty="0" err="1">
                <a:latin typeface="Courier New" panose="02070309020205020404" pitchFamily="49" charset="0"/>
              </a:rPr>
              <a:t>empl.getSalary</a:t>
            </a:r>
            <a:r>
              <a:rPr lang="en-US" sz="1600" dirty="0">
                <a:latin typeface="Courier New" panose="02070309020205020404" pitchFamily="49" charset="0"/>
              </a:rPr>
              <a:t>());</a:t>
            </a:r>
          </a:p>
          <a:p>
            <a:pPr lvl="1" algn="l">
              <a:buFont typeface="Wingdings" panose="05000000000000000000" pitchFamily="2" charset="2"/>
              <a:buNone/>
            </a:pPr>
            <a:r>
              <a:rPr lang="en-US" sz="1600" dirty="0">
                <a:latin typeface="Courier New" panose="02070309020205020404" pitchFamily="49" charset="0"/>
              </a:rPr>
              <a:t>	        </a:t>
            </a:r>
            <a:r>
              <a:rPr lang="en-US" sz="1600" dirty="0" err="1">
                <a:latin typeface="Courier New" panose="02070309020205020404" pitchFamily="49" charset="0"/>
              </a:rPr>
              <a:t>System.out.println</a:t>
            </a:r>
            <a:r>
              <a:rPr lang="en-US" sz="1600" dirty="0">
                <a:latin typeface="Courier New" panose="02070309020205020404" pitchFamily="49" charset="0"/>
              </a:rPr>
              <a:t>("days = " + </a:t>
            </a:r>
            <a:r>
              <a:rPr lang="en-US" sz="1600" dirty="0" err="1">
                <a:latin typeface="Courier New" panose="02070309020205020404" pitchFamily="49" charset="0"/>
              </a:rPr>
              <a:t>empl.getVacationDays</a:t>
            </a:r>
            <a:r>
              <a:rPr lang="en-US" sz="1600" dirty="0">
                <a:latin typeface="Courier New" panose="02070309020205020404" pitchFamily="49" charset="0"/>
              </a:rPr>
              <a:t>());</a:t>
            </a:r>
          </a:p>
          <a:p>
            <a:pPr lvl="1" algn="l">
              <a:buFont typeface="Wingdings" panose="05000000000000000000" pitchFamily="2" charset="2"/>
              <a:buNone/>
            </a:pPr>
            <a:r>
              <a:rPr lang="en-US" sz="1600" dirty="0">
                <a:latin typeface="Courier New" panose="02070309020205020404" pitchFamily="49" charset="0"/>
              </a:rPr>
              <a:t>	        </a:t>
            </a:r>
            <a:r>
              <a:rPr lang="en-US" sz="1600" dirty="0" err="1">
                <a:latin typeface="Courier New" panose="02070309020205020404" pitchFamily="49" charset="0"/>
              </a:rPr>
              <a:t>System.out.println</a:t>
            </a:r>
            <a:r>
              <a:rPr lang="en-US" sz="1600" dirty="0">
                <a:latin typeface="Courier New" panose="02070309020205020404" pitchFamily="49" charset="0"/>
              </a:rPr>
              <a:t>("form = " + </a:t>
            </a:r>
            <a:r>
              <a:rPr lang="en-US" sz="1600" dirty="0" err="1">
                <a:latin typeface="Courier New" panose="02070309020205020404" pitchFamily="49" charset="0"/>
              </a:rPr>
              <a:t>empl.getVacationForm</a:t>
            </a:r>
            <a:r>
              <a:rPr lang="en-US" sz="1600" dirty="0">
                <a:latin typeface="Courier New" panose="02070309020205020404" pitchFamily="49" charset="0"/>
              </a:rPr>
              <a:t>());</a:t>
            </a:r>
          </a:p>
          <a:p>
            <a:pPr lvl="1" algn="l">
              <a:buFont typeface="Wingdings" panose="05000000000000000000" pitchFamily="2" charset="2"/>
              <a:buNone/>
            </a:pPr>
            <a:r>
              <a:rPr lang="en-US" sz="1600" dirty="0">
                <a:latin typeface="Courier New" panose="02070309020205020404" pitchFamily="49" charset="0"/>
              </a:rPr>
              <a:t>	        </a:t>
            </a:r>
            <a:r>
              <a:rPr lang="en-US" sz="1600" dirty="0" err="1">
                <a:latin typeface="Courier New" panose="02070309020205020404" pitchFamily="49" charset="0"/>
              </a:rPr>
              <a:t>System.out.println</a:t>
            </a:r>
            <a:r>
              <a:rPr lang="en-US" sz="1600" dirty="0">
                <a:latin typeface="Courier New" panose="02070309020205020404" pitchFamily="49" charset="0"/>
              </a:rPr>
              <a:t>();</a:t>
            </a:r>
          </a:p>
          <a:p>
            <a:pPr lvl="1" algn="l">
              <a:buFont typeface="Wingdings" panose="05000000000000000000" pitchFamily="2" charset="2"/>
              <a:buNone/>
            </a:pPr>
            <a:r>
              <a:rPr lang="en-US" sz="1600" dirty="0">
                <a:latin typeface="Courier New" panose="02070309020205020404" pitchFamily="49" charset="0"/>
              </a:rPr>
              <a:t>	    }</a:t>
            </a:r>
          </a:p>
          <a:p>
            <a:pPr lvl="1" algn="l">
              <a:buFont typeface="Wingdings" panose="05000000000000000000" pitchFamily="2" charset="2"/>
              <a:buNone/>
            </a:pPr>
            <a:r>
              <a:rPr lang="en-US" sz="1600" dirty="0">
                <a:latin typeface="Courier New" panose="02070309020205020404" pitchFamily="49" charset="0"/>
              </a:rPr>
              <a:t>	}</a:t>
            </a:r>
          </a:p>
        </p:txBody>
      </p:sp>
      <p:sp>
        <p:nvSpPr>
          <p:cNvPr id="3" name="Dikdörtgen 2"/>
          <p:cNvSpPr/>
          <p:nvPr/>
        </p:nvSpPr>
        <p:spPr>
          <a:xfrm>
            <a:off x="4876800" y="5029200"/>
            <a:ext cx="3962400" cy="1769715"/>
          </a:xfrm>
          <a:prstGeom prst="rect">
            <a:avLst/>
          </a:prstGeom>
          <a:solidFill>
            <a:schemeClr val="accent1">
              <a:lumMod val="20000"/>
              <a:lumOff val="80000"/>
            </a:schemeClr>
          </a:solidFill>
        </p:spPr>
        <p:txBody>
          <a:bodyPr wrap="square">
            <a:spAutoFit/>
          </a:bodyPr>
          <a:lstStyle/>
          <a:p>
            <a:pPr lvl="1" algn="l"/>
            <a:r>
              <a:rPr lang="en-US" sz="1600" dirty="0">
                <a:latin typeface="Arial" panose="020B0604020202020204" pitchFamily="34" charset="0"/>
                <a:cs typeface="Arial" panose="020B0604020202020204" pitchFamily="34" charset="0"/>
              </a:rPr>
              <a:t>OUTPUT:</a:t>
            </a:r>
          </a:p>
          <a:p>
            <a:pPr lvl="1" algn="l">
              <a:buFont typeface="Wingdings" panose="05000000000000000000" pitchFamily="2" charset="2"/>
              <a:buNone/>
            </a:pPr>
            <a:r>
              <a:rPr lang="en-US" sz="16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salary = 50000.0</a:t>
            </a:r>
          </a:p>
          <a:p>
            <a:pPr lvl="1" algn="l">
              <a:buFont typeface="Wingdings" panose="05000000000000000000" pitchFamily="2" charset="2"/>
              <a:buNone/>
            </a:pPr>
            <a:r>
              <a:rPr lang="en-US" sz="1400" dirty="0">
                <a:latin typeface="Arial" panose="020B0604020202020204" pitchFamily="34" charset="0"/>
                <a:cs typeface="Arial" panose="020B0604020202020204" pitchFamily="34" charset="0"/>
              </a:rPr>
              <a:t>	vacation days = 21</a:t>
            </a:r>
          </a:p>
          <a:p>
            <a:pPr lvl="1" algn="l">
              <a:buFont typeface="Wingdings" panose="05000000000000000000" pitchFamily="2" charset="2"/>
              <a:buNone/>
            </a:pPr>
            <a:r>
              <a:rPr lang="en-US" sz="1400" dirty="0">
                <a:latin typeface="Arial" panose="020B0604020202020204" pitchFamily="34" charset="0"/>
                <a:cs typeface="Arial" panose="020B0604020202020204" pitchFamily="34" charset="0"/>
              </a:rPr>
              <a:t>	vacation form = pink</a:t>
            </a:r>
          </a:p>
          <a:p>
            <a:pPr lvl="1" algn="l">
              <a:buFont typeface="Wingdings" panose="05000000000000000000" pitchFamily="2" charset="2"/>
              <a:buNone/>
            </a:pPr>
            <a:endParaRPr lang="en-US" sz="700" dirty="0">
              <a:latin typeface="Arial" panose="020B0604020202020204" pitchFamily="34" charset="0"/>
              <a:cs typeface="Arial" panose="020B0604020202020204" pitchFamily="34" charset="0"/>
            </a:endParaRPr>
          </a:p>
          <a:p>
            <a:pPr lvl="1" algn="l">
              <a:buFont typeface="Wingdings" panose="05000000000000000000" pitchFamily="2" charset="2"/>
              <a:buNone/>
            </a:pPr>
            <a:r>
              <a:rPr lang="en-US" sz="1400" dirty="0">
                <a:latin typeface="Arial" panose="020B0604020202020204" pitchFamily="34" charset="0"/>
                <a:cs typeface="Arial" panose="020B0604020202020204" pitchFamily="34" charset="0"/>
              </a:rPr>
              <a:t>	salary = 50000.0</a:t>
            </a:r>
          </a:p>
          <a:p>
            <a:pPr lvl="1" algn="l">
              <a:buFont typeface="Wingdings" panose="05000000000000000000" pitchFamily="2" charset="2"/>
              <a:buNone/>
            </a:pPr>
            <a:r>
              <a:rPr lang="en-US" sz="1400" dirty="0">
                <a:latin typeface="Arial" panose="020B0604020202020204" pitchFamily="34" charset="0"/>
                <a:cs typeface="Arial" panose="020B0604020202020204" pitchFamily="34" charset="0"/>
              </a:rPr>
              <a:t>	vacation days = 10</a:t>
            </a:r>
          </a:p>
          <a:p>
            <a:pPr lvl="1" algn="l">
              <a:buFont typeface="Wingdings" panose="05000000000000000000" pitchFamily="2" charset="2"/>
              <a:buNone/>
            </a:pPr>
            <a:r>
              <a:rPr lang="en-US" sz="1400" dirty="0">
                <a:latin typeface="Arial" panose="020B0604020202020204" pitchFamily="34" charset="0"/>
                <a:cs typeface="Arial" panose="020B0604020202020204" pitchFamily="34" charset="0"/>
              </a:rPr>
              <a:t>	vacation form = yellow</a:t>
            </a:r>
          </a:p>
        </p:txBody>
      </p:sp>
    </p:spTree>
    <p:extLst>
      <p:ext uri="{BB962C8B-B14F-4D97-AF65-F5344CB8AC3E}">
        <p14:creationId xmlns:p14="http://schemas.microsoft.com/office/powerpoint/2010/main" val="18363748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83" name="Rectangle 3"/>
          <p:cNvSpPr>
            <a:spLocks noGrp="1" noChangeArrowheads="1"/>
          </p:cNvSpPr>
          <p:nvPr>
            <p:ph idx="1"/>
          </p:nvPr>
        </p:nvSpPr>
        <p:spPr>
          <a:xfrm>
            <a:off x="152400" y="152400"/>
            <a:ext cx="8686800" cy="838200"/>
          </a:xfrm>
        </p:spPr>
        <p:txBody>
          <a:bodyPr/>
          <a:lstStyle/>
          <a:p>
            <a:r>
              <a:rPr lang="en-US" dirty="0"/>
              <a:t>You can declare arrays of superclass types, and store objects of any subtype as elements.</a:t>
            </a:r>
          </a:p>
        </p:txBody>
      </p:sp>
      <p:sp>
        <p:nvSpPr>
          <p:cNvPr id="2" name="Dikdörtgen 1"/>
          <p:cNvSpPr/>
          <p:nvPr/>
        </p:nvSpPr>
        <p:spPr>
          <a:xfrm>
            <a:off x="152400" y="1219200"/>
            <a:ext cx="8839200" cy="3416320"/>
          </a:xfrm>
          <a:prstGeom prst="rect">
            <a:avLst/>
          </a:prstGeom>
          <a:solidFill>
            <a:schemeClr val="bg1">
              <a:lumMod val="85000"/>
            </a:schemeClr>
          </a:solidFill>
        </p:spPr>
        <p:txBody>
          <a:bodyPr wrap="square">
            <a:spAutoFit/>
          </a:bodyPr>
          <a:lstStyle/>
          <a:p>
            <a:pPr lvl="1" algn="l">
              <a:buFont typeface="Wingdings" panose="05000000000000000000" pitchFamily="2" charset="2"/>
              <a:buNone/>
            </a:pPr>
            <a:r>
              <a:rPr lang="en-US" sz="1600" dirty="0">
                <a:latin typeface="Courier New" panose="02070309020205020404" pitchFamily="49" charset="0"/>
              </a:rPr>
              <a:t>public class EmployeeMain2 {</a:t>
            </a:r>
          </a:p>
          <a:p>
            <a:pPr lvl="1" algn="l">
              <a:buFont typeface="Wingdings" panose="05000000000000000000" pitchFamily="2" charset="2"/>
              <a:buNone/>
            </a:pPr>
            <a:r>
              <a:rPr lang="en-US" sz="1600" dirty="0">
                <a:latin typeface="Courier New" panose="02070309020205020404" pitchFamily="49" charset="0"/>
              </a:rPr>
              <a:t>	    public static void main(String[] </a:t>
            </a:r>
            <a:r>
              <a:rPr lang="en-US" sz="1600" dirty="0" err="1">
                <a:latin typeface="Courier New" panose="02070309020205020404" pitchFamily="49" charset="0"/>
              </a:rPr>
              <a:t>args</a:t>
            </a:r>
            <a:r>
              <a:rPr lang="en-US" sz="1600" dirty="0">
                <a:latin typeface="Courier New" panose="02070309020205020404" pitchFamily="49" charset="0"/>
              </a:rPr>
              <a:t>) {</a:t>
            </a:r>
          </a:p>
          <a:p>
            <a:pPr lvl="1" algn="l">
              <a:buFont typeface="Wingdings" panose="05000000000000000000" pitchFamily="2" charset="2"/>
              <a:buNone/>
            </a:pPr>
            <a:r>
              <a:rPr lang="en-US" sz="1600" b="1" dirty="0">
                <a:latin typeface="Courier New" panose="02070309020205020404" pitchFamily="49" charset="0"/>
              </a:rPr>
              <a:t>	        Employee[] employees = {new Lawyer(), new Secretary(), </a:t>
            </a:r>
          </a:p>
          <a:p>
            <a:pPr lvl="1" algn="l">
              <a:buFont typeface="Wingdings" panose="05000000000000000000" pitchFamily="2" charset="2"/>
              <a:buNone/>
            </a:pPr>
            <a:r>
              <a:rPr lang="en-US" sz="1600" b="1" dirty="0">
                <a:latin typeface="Courier New" panose="02070309020205020404" pitchFamily="49" charset="0"/>
              </a:rPr>
              <a:t>	                new Marketer(), new </a:t>
            </a:r>
            <a:r>
              <a:rPr lang="en-US" sz="1600" b="1" dirty="0" err="1">
                <a:latin typeface="Courier New" panose="02070309020205020404" pitchFamily="49" charset="0"/>
              </a:rPr>
              <a:t>LegalSecretary</a:t>
            </a:r>
            <a:r>
              <a:rPr lang="en-US" sz="1600" b="1" dirty="0">
                <a:latin typeface="Courier New" panose="02070309020205020404" pitchFamily="49" charset="0"/>
              </a:rPr>
              <a:t>()};</a:t>
            </a:r>
          </a:p>
          <a:p>
            <a:pPr lvl="1" algn="l">
              <a:buFont typeface="Wingdings" panose="05000000000000000000" pitchFamily="2" charset="2"/>
              <a:buNone/>
            </a:pPr>
            <a:endParaRPr lang="en-US" sz="800" dirty="0">
              <a:latin typeface="Courier New" panose="02070309020205020404" pitchFamily="49" charset="0"/>
            </a:endParaRPr>
          </a:p>
          <a:p>
            <a:pPr lvl="1" algn="l">
              <a:buFont typeface="Wingdings" panose="05000000000000000000" pitchFamily="2" charset="2"/>
              <a:buNone/>
            </a:pPr>
            <a:r>
              <a:rPr lang="en-US" sz="1600" dirty="0">
                <a:latin typeface="Courier New" panose="02070309020205020404" pitchFamily="49" charset="0"/>
              </a:rPr>
              <a:t>	        for (</a:t>
            </a:r>
            <a:r>
              <a:rPr lang="en-US" sz="1600" dirty="0" err="1">
                <a:latin typeface="Courier New" panose="02070309020205020404" pitchFamily="49" charset="0"/>
              </a:rPr>
              <a:t>int</a:t>
            </a:r>
            <a:r>
              <a:rPr lang="en-US" sz="1600" dirty="0">
                <a:latin typeface="Courier New" panose="02070309020205020404" pitchFamily="49" charset="0"/>
              </a:rPr>
              <a:t> </a:t>
            </a:r>
            <a:r>
              <a:rPr lang="en-US" sz="1600" dirty="0" err="1">
                <a:latin typeface="Courier New" panose="02070309020205020404" pitchFamily="49" charset="0"/>
              </a:rPr>
              <a:t>i</a:t>
            </a:r>
            <a:r>
              <a:rPr lang="en-US" sz="1600" dirty="0">
                <a:latin typeface="Courier New" panose="02070309020205020404" pitchFamily="49" charset="0"/>
              </a:rPr>
              <a:t> = 0; </a:t>
            </a:r>
            <a:r>
              <a:rPr lang="en-US" sz="1600" dirty="0" err="1">
                <a:latin typeface="Courier New" panose="02070309020205020404" pitchFamily="49" charset="0"/>
              </a:rPr>
              <a:t>i</a:t>
            </a:r>
            <a:r>
              <a:rPr lang="en-US" sz="1600" dirty="0">
                <a:latin typeface="Courier New" panose="02070309020205020404" pitchFamily="49" charset="0"/>
              </a:rPr>
              <a:t> &lt; </a:t>
            </a:r>
            <a:r>
              <a:rPr lang="en-US" sz="1600" dirty="0" err="1">
                <a:latin typeface="Courier New" panose="02070309020205020404" pitchFamily="49" charset="0"/>
              </a:rPr>
              <a:t>employees.length</a:t>
            </a:r>
            <a:r>
              <a:rPr lang="en-US" sz="1600" dirty="0">
                <a:latin typeface="Courier New" panose="02070309020205020404" pitchFamily="49" charset="0"/>
              </a:rPr>
              <a:t>; </a:t>
            </a:r>
            <a:r>
              <a:rPr lang="en-US" sz="1600" dirty="0" err="1">
                <a:latin typeface="Courier New" panose="02070309020205020404" pitchFamily="49" charset="0"/>
              </a:rPr>
              <a:t>i</a:t>
            </a:r>
            <a:r>
              <a:rPr lang="en-US" sz="1600" dirty="0">
                <a:latin typeface="Courier New" panose="02070309020205020404" pitchFamily="49" charset="0"/>
              </a:rPr>
              <a:t>++) {</a:t>
            </a:r>
          </a:p>
          <a:p>
            <a:pPr lvl="1" algn="l">
              <a:buFont typeface="Wingdings" panose="05000000000000000000" pitchFamily="2" charset="2"/>
              <a:buNone/>
            </a:pPr>
            <a:r>
              <a:rPr lang="en-US" sz="1600" dirty="0">
                <a:latin typeface="Courier New" panose="02070309020205020404" pitchFamily="49" charset="0"/>
              </a:rPr>
              <a:t>	            </a:t>
            </a:r>
            <a:r>
              <a:rPr lang="en-US" sz="1600" dirty="0" err="1">
                <a:latin typeface="Courier New" panose="02070309020205020404" pitchFamily="49" charset="0"/>
              </a:rPr>
              <a:t>System.out.println</a:t>
            </a:r>
            <a:r>
              <a:rPr lang="en-US" sz="1600" dirty="0">
                <a:latin typeface="Courier New" panose="02070309020205020404" pitchFamily="49" charset="0"/>
              </a:rPr>
              <a:t>("salary = " +</a:t>
            </a:r>
          </a:p>
          <a:p>
            <a:pPr lvl="1" algn="l">
              <a:buFont typeface="Wingdings" panose="05000000000000000000" pitchFamily="2" charset="2"/>
              <a:buNone/>
            </a:pPr>
            <a:r>
              <a:rPr lang="en-US" sz="1600" dirty="0">
                <a:latin typeface="Courier New" panose="02070309020205020404" pitchFamily="49" charset="0"/>
              </a:rPr>
              <a:t>	                               </a:t>
            </a:r>
            <a:r>
              <a:rPr lang="en-US" sz="1600" b="1" dirty="0">
                <a:latin typeface="Courier New" panose="02070309020205020404" pitchFamily="49" charset="0"/>
              </a:rPr>
              <a:t>employees[</a:t>
            </a:r>
            <a:r>
              <a:rPr lang="en-US" sz="1600" b="1" dirty="0" err="1">
                <a:latin typeface="Courier New" panose="02070309020205020404" pitchFamily="49" charset="0"/>
              </a:rPr>
              <a:t>i</a:t>
            </a:r>
            <a:r>
              <a:rPr lang="en-US" sz="1600" b="1" dirty="0">
                <a:latin typeface="Courier New" panose="02070309020205020404" pitchFamily="49" charset="0"/>
              </a:rPr>
              <a:t>].</a:t>
            </a:r>
            <a:r>
              <a:rPr lang="en-US" sz="1600" b="1" dirty="0" err="1">
                <a:latin typeface="Courier New" panose="02070309020205020404" pitchFamily="49" charset="0"/>
              </a:rPr>
              <a:t>getSalary</a:t>
            </a:r>
            <a:r>
              <a:rPr lang="en-US" sz="1600" b="1" dirty="0">
                <a:latin typeface="Courier New" panose="02070309020205020404" pitchFamily="49" charset="0"/>
              </a:rPr>
              <a:t>()</a:t>
            </a:r>
            <a:r>
              <a:rPr lang="en-US" sz="1600" dirty="0">
                <a:latin typeface="Courier New" panose="02070309020205020404" pitchFamily="49" charset="0"/>
              </a:rPr>
              <a:t>);</a:t>
            </a:r>
          </a:p>
          <a:p>
            <a:pPr lvl="1" algn="l">
              <a:buFont typeface="Wingdings" panose="05000000000000000000" pitchFamily="2" charset="2"/>
              <a:buNone/>
            </a:pPr>
            <a:r>
              <a:rPr lang="en-US" sz="1600" dirty="0">
                <a:latin typeface="Courier New" panose="02070309020205020404" pitchFamily="49" charset="0"/>
              </a:rPr>
              <a:t>	            </a:t>
            </a:r>
            <a:r>
              <a:rPr lang="en-US" sz="1600" dirty="0" err="1">
                <a:latin typeface="Courier New" panose="02070309020205020404" pitchFamily="49" charset="0"/>
              </a:rPr>
              <a:t>System.out.println</a:t>
            </a:r>
            <a:r>
              <a:rPr lang="en-US" sz="1600" dirty="0">
                <a:latin typeface="Courier New" panose="02070309020205020404" pitchFamily="49" charset="0"/>
              </a:rPr>
              <a:t>("vacation days = " +</a:t>
            </a:r>
          </a:p>
          <a:p>
            <a:pPr lvl="1" algn="l">
              <a:buFont typeface="Wingdings" panose="05000000000000000000" pitchFamily="2" charset="2"/>
              <a:buNone/>
            </a:pPr>
            <a:r>
              <a:rPr lang="en-US" sz="1600" dirty="0">
                <a:latin typeface="Courier New" panose="02070309020205020404" pitchFamily="49" charset="0"/>
              </a:rPr>
              <a:t>	                               </a:t>
            </a:r>
            <a:r>
              <a:rPr lang="en-US" sz="1600" b="1" dirty="0">
                <a:latin typeface="Courier New" panose="02070309020205020404" pitchFamily="49" charset="0"/>
              </a:rPr>
              <a:t>employees[</a:t>
            </a:r>
            <a:r>
              <a:rPr lang="en-US" sz="1600" b="1" dirty="0" err="1">
                <a:latin typeface="Courier New" panose="02070309020205020404" pitchFamily="49" charset="0"/>
              </a:rPr>
              <a:t>i</a:t>
            </a:r>
            <a:r>
              <a:rPr lang="en-US" sz="1600" b="1" dirty="0">
                <a:latin typeface="Courier New" panose="02070309020205020404" pitchFamily="49" charset="0"/>
              </a:rPr>
              <a:t>].</a:t>
            </a:r>
            <a:r>
              <a:rPr lang="en-US" sz="1600" b="1" dirty="0" err="1">
                <a:latin typeface="Courier New" panose="02070309020205020404" pitchFamily="49" charset="0"/>
              </a:rPr>
              <a:t>getVacationDays</a:t>
            </a:r>
            <a:r>
              <a:rPr lang="en-US" sz="1600" b="1" dirty="0">
                <a:latin typeface="Courier New" panose="02070309020205020404" pitchFamily="49" charset="0"/>
              </a:rPr>
              <a:t>()</a:t>
            </a:r>
            <a:r>
              <a:rPr lang="en-US" sz="1600" dirty="0">
                <a:latin typeface="Courier New" panose="02070309020205020404" pitchFamily="49" charset="0"/>
              </a:rPr>
              <a:t>);</a:t>
            </a:r>
          </a:p>
          <a:p>
            <a:pPr lvl="1" algn="l">
              <a:buFont typeface="Wingdings" panose="05000000000000000000" pitchFamily="2" charset="2"/>
              <a:buNone/>
            </a:pPr>
            <a:r>
              <a:rPr lang="en-US" sz="1600" dirty="0">
                <a:latin typeface="Courier New" panose="02070309020205020404" pitchFamily="49" charset="0"/>
              </a:rPr>
              <a:t>	            </a:t>
            </a:r>
            <a:r>
              <a:rPr lang="en-US" sz="1600" dirty="0" err="1">
                <a:latin typeface="Courier New" panose="02070309020205020404" pitchFamily="49" charset="0"/>
              </a:rPr>
              <a:t>System.out.println</a:t>
            </a:r>
            <a:r>
              <a:rPr lang="en-US" sz="1600" dirty="0">
                <a:latin typeface="Courier New" panose="02070309020205020404" pitchFamily="49" charset="0"/>
              </a:rPr>
              <a:t>();</a:t>
            </a:r>
          </a:p>
          <a:p>
            <a:pPr lvl="1" algn="l">
              <a:buFont typeface="Wingdings" panose="05000000000000000000" pitchFamily="2" charset="2"/>
              <a:buNone/>
            </a:pPr>
            <a:r>
              <a:rPr lang="en-US" sz="1600" dirty="0">
                <a:latin typeface="Courier New" panose="02070309020205020404" pitchFamily="49" charset="0"/>
              </a:rPr>
              <a:t>	        }</a:t>
            </a:r>
          </a:p>
          <a:p>
            <a:pPr lvl="1" algn="l">
              <a:buFont typeface="Wingdings" panose="05000000000000000000" pitchFamily="2" charset="2"/>
              <a:buNone/>
            </a:pPr>
            <a:r>
              <a:rPr lang="en-US" sz="1600" dirty="0">
                <a:latin typeface="Courier New" panose="02070309020205020404" pitchFamily="49" charset="0"/>
              </a:rPr>
              <a:t>	    }</a:t>
            </a:r>
          </a:p>
          <a:p>
            <a:pPr lvl="1" algn="l">
              <a:buFont typeface="Wingdings" panose="05000000000000000000" pitchFamily="2" charset="2"/>
              <a:buNone/>
            </a:pPr>
            <a:r>
              <a:rPr lang="en-US" sz="1600" dirty="0">
                <a:latin typeface="Courier New" panose="02070309020205020404" pitchFamily="49" charset="0"/>
              </a:rPr>
              <a:t>	}</a:t>
            </a:r>
          </a:p>
        </p:txBody>
      </p:sp>
      <p:sp>
        <p:nvSpPr>
          <p:cNvPr id="3" name="Dikdörtgen 2"/>
          <p:cNvSpPr/>
          <p:nvPr/>
        </p:nvSpPr>
        <p:spPr>
          <a:xfrm>
            <a:off x="4038600" y="4114800"/>
            <a:ext cx="4572000" cy="2677656"/>
          </a:xfrm>
          <a:prstGeom prst="rect">
            <a:avLst/>
          </a:prstGeom>
          <a:solidFill>
            <a:schemeClr val="accent1">
              <a:lumMod val="20000"/>
              <a:lumOff val="80000"/>
            </a:schemeClr>
          </a:solidFill>
        </p:spPr>
        <p:txBody>
          <a:bodyPr>
            <a:spAutoFit/>
          </a:bodyPr>
          <a:lstStyle/>
          <a:p>
            <a:pPr lvl="1" algn="l"/>
            <a:r>
              <a:rPr lang="en-US" sz="1600" dirty="0"/>
              <a:t>OUTPUT:</a:t>
            </a:r>
          </a:p>
          <a:p>
            <a:pPr lvl="1" algn="l">
              <a:buFont typeface="Wingdings" panose="05000000000000000000" pitchFamily="2" charset="2"/>
              <a:buNone/>
            </a:pPr>
            <a:r>
              <a:rPr lang="en-US" sz="1600" dirty="0">
                <a:latin typeface="Courier New" panose="02070309020205020404" pitchFamily="49" charset="0"/>
              </a:rPr>
              <a:t>	salary = 50000.0</a:t>
            </a:r>
          </a:p>
          <a:p>
            <a:pPr lvl="1" algn="l">
              <a:buFont typeface="Wingdings" panose="05000000000000000000" pitchFamily="2" charset="2"/>
              <a:buNone/>
            </a:pPr>
            <a:r>
              <a:rPr lang="en-US" sz="1600" dirty="0">
                <a:latin typeface="Courier New" panose="02070309020205020404" pitchFamily="49" charset="0"/>
              </a:rPr>
              <a:t>	vacation days = 15</a:t>
            </a:r>
          </a:p>
          <a:p>
            <a:pPr lvl="1" algn="l">
              <a:buFont typeface="Wingdings" panose="05000000000000000000" pitchFamily="2" charset="2"/>
              <a:buNone/>
            </a:pPr>
            <a:endParaRPr lang="en-US" sz="800" dirty="0">
              <a:latin typeface="Courier New" panose="02070309020205020404" pitchFamily="49" charset="0"/>
            </a:endParaRPr>
          </a:p>
          <a:p>
            <a:pPr lvl="1" algn="l">
              <a:buFont typeface="Wingdings" panose="05000000000000000000" pitchFamily="2" charset="2"/>
              <a:buNone/>
            </a:pPr>
            <a:r>
              <a:rPr lang="en-US" sz="1600" dirty="0">
                <a:latin typeface="Courier New" panose="02070309020205020404" pitchFamily="49" charset="0"/>
              </a:rPr>
              <a:t>	salary = 50000.0</a:t>
            </a:r>
          </a:p>
          <a:p>
            <a:pPr lvl="1" algn="l">
              <a:buFont typeface="Wingdings" panose="05000000000000000000" pitchFamily="2" charset="2"/>
              <a:buNone/>
            </a:pPr>
            <a:r>
              <a:rPr lang="en-US" sz="1600" dirty="0">
                <a:latin typeface="Courier New" panose="02070309020205020404" pitchFamily="49" charset="0"/>
              </a:rPr>
              <a:t>	vacation days = 10</a:t>
            </a:r>
          </a:p>
          <a:p>
            <a:pPr lvl="1" algn="l">
              <a:buFont typeface="Wingdings" panose="05000000000000000000" pitchFamily="2" charset="2"/>
              <a:buNone/>
            </a:pPr>
            <a:endParaRPr lang="en-US" sz="800" dirty="0">
              <a:latin typeface="Courier New" panose="02070309020205020404" pitchFamily="49" charset="0"/>
            </a:endParaRPr>
          </a:p>
          <a:p>
            <a:pPr lvl="1" algn="l">
              <a:buFont typeface="Wingdings" panose="05000000000000000000" pitchFamily="2" charset="2"/>
              <a:buNone/>
            </a:pPr>
            <a:r>
              <a:rPr lang="en-US" sz="1600" dirty="0">
                <a:latin typeface="Courier New" panose="02070309020205020404" pitchFamily="49" charset="0"/>
              </a:rPr>
              <a:t>	salary = 60000.0</a:t>
            </a:r>
          </a:p>
          <a:p>
            <a:pPr lvl="1" algn="l">
              <a:buFont typeface="Wingdings" panose="05000000000000000000" pitchFamily="2" charset="2"/>
              <a:buNone/>
            </a:pPr>
            <a:r>
              <a:rPr lang="en-US" sz="1600" dirty="0">
                <a:latin typeface="Courier New" panose="02070309020205020404" pitchFamily="49" charset="0"/>
              </a:rPr>
              <a:t>	vacation days = 10</a:t>
            </a:r>
          </a:p>
          <a:p>
            <a:pPr lvl="1" algn="l">
              <a:buFont typeface="Wingdings" panose="05000000000000000000" pitchFamily="2" charset="2"/>
              <a:buNone/>
            </a:pPr>
            <a:endParaRPr lang="en-US" sz="800" dirty="0">
              <a:latin typeface="Courier New" panose="02070309020205020404" pitchFamily="49" charset="0"/>
            </a:endParaRPr>
          </a:p>
          <a:p>
            <a:pPr lvl="1" algn="l">
              <a:buFont typeface="Wingdings" panose="05000000000000000000" pitchFamily="2" charset="2"/>
              <a:buNone/>
            </a:pPr>
            <a:r>
              <a:rPr lang="en-US" sz="1600" dirty="0">
                <a:latin typeface="Courier New" panose="02070309020205020404" pitchFamily="49" charset="0"/>
              </a:rPr>
              <a:t>	salary = 55000.0</a:t>
            </a:r>
          </a:p>
          <a:p>
            <a:pPr lvl="1" algn="l">
              <a:buFont typeface="Wingdings" panose="05000000000000000000" pitchFamily="2" charset="2"/>
              <a:buNone/>
            </a:pPr>
            <a:r>
              <a:rPr lang="en-US" sz="1600" dirty="0">
                <a:latin typeface="Courier New" panose="02070309020205020404" pitchFamily="49" charset="0"/>
              </a:rPr>
              <a:t>	vacation days = 10</a:t>
            </a:r>
          </a:p>
        </p:txBody>
      </p:sp>
    </p:spTree>
    <p:extLst>
      <p:ext uri="{BB962C8B-B14F-4D97-AF65-F5344CB8AC3E}">
        <p14:creationId xmlns:p14="http://schemas.microsoft.com/office/powerpoint/2010/main" val="22497138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a:t>Inheritance Design Issues</a:t>
            </a:r>
          </a:p>
        </p:txBody>
      </p:sp>
      <p:sp>
        <p:nvSpPr>
          <p:cNvPr id="6148" name="Rectangle 3"/>
          <p:cNvSpPr>
            <a:spLocks noGrp="1" noChangeArrowheads="1"/>
          </p:cNvSpPr>
          <p:nvPr>
            <p:ph idx="1"/>
          </p:nvPr>
        </p:nvSpPr>
        <p:spPr>
          <a:xfrm>
            <a:off x="457200" y="990600"/>
            <a:ext cx="8229600" cy="5486400"/>
          </a:xfrm>
        </p:spPr>
        <p:txBody>
          <a:bodyPr/>
          <a:lstStyle/>
          <a:p>
            <a:pPr eaLnBrk="1" hangingPunct="1">
              <a:spcBef>
                <a:spcPct val="25000"/>
              </a:spcBef>
            </a:pPr>
            <a:r>
              <a:rPr lang="en-US" sz="2800" dirty="0"/>
              <a:t>Every derivation from the main class should be an </a:t>
            </a:r>
            <a:r>
              <a:rPr lang="en-US" sz="2800" b="1" dirty="0"/>
              <a:t>is-a</a:t>
            </a:r>
            <a:r>
              <a:rPr lang="en-US" sz="2800" dirty="0"/>
              <a:t> relationship</a:t>
            </a:r>
          </a:p>
          <a:p>
            <a:pPr eaLnBrk="1" hangingPunct="1">
              <a:spcBef>
                <a:spcPct val="25000"/>
              </a:spcBef>
            </a:pPr>
            <a:r>
              <a:rPr lang="en-US" sz="2800" dirty="0"/>
              <a:t>Think about a potential future class hierarchy</a:t>
            </a:r>
          </a:p>
          <a:p>
            <a:pPr eaLnBrk="1" hangingPunct="1">
              <a:spcBef>
                <a:spcPct val="25000"/>
              </a:spcBef>
            </a:pPr>
            <a:r>
              <a:rPr lang="en-US" sz="2800" dirty="0"/>
              <a:t>Design classes to be </a:t>
            </a:r>
            <a:r>
              <a:rPr lang="en-US" sz="2800" b="1" dirty="0"/>
              <a:t>reusable</a:t>
            </a:r>
            <a:r>
              <a:rPr lang="en-US" sz="2800" dirty="0"/>
              <a:t> and </a:t>
            </a:r>
            <a:r>
              <a:rPr lang="en-US" sz="2800" b="1" dirty="0"/>
              <a:t>flexible</a:t>
            </a:r>
          </a:p>
          <a:p>
            <a:pPr eaLnBrk="1" hangingPunct="1">
              <a:spcBef>
                <a:spcPct val="25000"/>
              </a:spcBef>
            </a:pPr>
            <a:r>
              <a:rPr lang="en-US" sz="2800" dirty="0"/>
              <a:t>Find </a:t>
            </a:r>
            <a:r>
              <a:rPr lang="en-US" sz="2800" b="1" dirty="0"/>
              <a:t>common characteristics </a:t>
            </a:r>
            <a:r>
              <a:rPr lang="en-US" sz="2800" dirty="0"/>
              <a:t>of classes and push them as </a:t>
            </a:r>
            <a:r>
              <a:rPr lang="en-US" sz="2800" b="1" dirty="0"/>
              <a:t>high in the class hierarchy </a:t>
            </a:r>
            <a:r>
              <a:rPr lang="en-US" sz="2800" dirty="0"/>
              <a:t>as appropriate, i.e. “</a:t>
            </a:r>
            <a:r>
              <a:rPr lang="en-US" sz="2800" dirty="0">
                <a:solidFill>
                  <a:schemeClr val="accent1"/>
                </a:solidFill>
              </a:rPr>
              <a:t>generalize</a:t>
            </a:r>
            <a:r>
              <a:rPr lang="en-US" sz="2800" dirty="0"/>
              <a:t>” the behavior</a:t>
            </a:r>
          </a:p>
          <a:p>
            <a:pPr eaLnBrk="1" hangingPunct="1">
              <a:spcBef>
                <a:spcPct val="25000"/>
              </a:spcBef>
            </a:pPr>
            <a:r>
              <a:rPr lang="en-US" sz="2800" b="1" dirty="0"/>
              <a:t>Override</a:t>
            </a:r>
            <a:r>
              <a:rPr lang="en-US" sz="2800" dirty="0"/>
              <a:t> methods as appropriate to tailor or change the functionality of a child</a:t>
            </a:r>
          </a:p>
          <a:p>
            <a:pPr eaLnBrk="1" hangingPunct="1">
              <a:spcBef>
                <a:spcPct val="25000"/>
              </a:spcBef>
            </a:pPr>
            <a:r>
              <a:rPr lang="en-US" sz="2800" dirty="0"/>
              <a:t>Add new variables to children, but don't redefine (shadow) inherited variables</a:t>
            </a:r>
          </a:p>
        </p:txBody>
      </p:sp>
    </p:spTree>
    <p:extLst>
      <p:ext uri="{BB962C8B-B14F-4D97-AF65-F5344CB8AC3E}">
        <p14:creationId xmlns:p14="http://schemas.microsoft.com/office/powerpoint/2010/main" val="2558642166"/>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4"/>
          <p:cNvSpPr>
            <a:spLocks noGrp="1" noChangeArrowheads="1"/>
          </p:cNvSpPr>
          <p:nvPr>
            <p:ph type="title"/>
          </p:nvPr>
        </p:nvSpPr>
        <p:spPr/>
        <p:txBody>
          <a:bodyPr/>
          <a:lstStyle/>
          <a:p>
            <a:r>
              <a:rPr lang="en-US"/>
              <a:t>Polymorphism vs. Inheritance</a:t>
            </a:r>
          </a:p>
        </p:txBody>
      </p:sp>
      <p:sp>
        <p:nvSpPr>
          <p:cNvPr id="58373" name="Rectangle 5"/>
          <p:cNvSpPr>
            <a:spLocks noGrp="1" noChangeArrowheads="1"/>
          </p:cNvSpPr>
          <p:nvPr>
            <p:ph idx="1"/>
          </p:nvPr>
        </p:nvSpPr>
        <p:spPr/>
        <p:txBody>
          <a:bodyPr/>
          <a:lstStyle/>
          <a:p>
            <a:r>
              <a:rPr lang="en-US" dirty="0">
                <a:latin typeface="Arial" panose="020B0604020202020204" pitchFamily="34" charset="0"/>
              </a:rPr>
              <a:t>Inheritance is required in order to achieve polymorphism (we must have class hierarchies).</a:t>
            </a:r>
          </a:p>
          <a:p>
            <a:pPr lvl="1"/>
            <a:r>
              <a:rPr lang="en-US" dirty="0">
                <a:latin typeface="Arial" panose="020B0604020202020204" pitchFamily="34" charset="0"/>
              </a:rPr>
              <a:t>Re-using class definitions via extension and redefinition</a:t>
            </a:r>
          </a:p>
          <a:p>
            <a:pPr lvl="1"/>
            <a:endParaRPr lang="en-US" dirty="0">
              <a:latin typeface="Arial" panose="020B0604020202020204" pitchFamily="34" charset="0"/>
            </a:endParaRPr>
          </a:p>
          <a:p>
            <a:r>
              <a:rPr lang="en-US" dirty="0">
                <a:latin typeface="Arial" panose="020B0604020202020204" pitchFamily="34" charset="0"/>
              </a:rPr>
              <a:t>Polymorphism is not required in order to achieve inheritance.</a:t>
            </a:r>
          </a:p>
          <a:p>
            <a:pPr lvl="1"/>
            <a:r>
              <a:rPr lang="en-US" dirty="0">
                <a:latin typeface="Arial" panose="020B0604020202020204" pitchFamily="34" charset="0"/>
              </a:rPr>
              <a:t>An object of class A acts as an object of class B (an ancestor to A).</a:t>
            </a:r>
          </a:p>
        </p:txBody>
      </p:sp>
    </p:spTree>
    <p:extLst>
      <p:ext uri="{BB962C8B-B14F-4D97-AF65-F5344CB8AC3E}">
        <p14:creationId xmlns:p14="http://schemas.microsoft.com/office/powerpoint/2010/main" val="303606293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noFill/>
        </p:spPr>
        <p:txBody>
          <a:bodyPr lIns="92075" tIns="46038" rIns="92075" bIns="46038"/>
          <a:lstStyle/>
          <a:p>
            <a:pPr eaLnBrk="1" hangingPunct="1"/>
            <a:r>
              <a:rPr lang="en-US"/>
              <a:t>References and Inheritance</a:t>
            </a:r>
          </a:p>
        </p:txBody>
      </p:sp>
      <p:sp>
        <p:nvSpPr>
          <p:cNvPr id="12292" name="Rectangle 3"/>
          <p:cNvSpPr>
            <a:spLocks noGrp="1" noChangeArrowheads="1"/>
          </p:cNvSpPr>
          <p:nvPr>
            <p:ph idx="1"/>
          </p:nvPr>
        </p:nvSpPr>
        <p:spPr>
          <a:xfrm>
            <a:off x="457200" y="1371600"/>
            <a:ext cx="7924800" cy="5486400"/>
          </a:xfrm>
          <a:noFill/>
        </p:spPr>
        <p:txBody>
          <a:bodyPr lIns="92075" tIns="46038" rIns="92075" bIns="46038"/>
          <a:lstStyle/>
          <a:p>
            <a:pPr eaLnBrk="1" hangingPunct="1">
              <a:lnSpc>
                <a:spcPct val="90000"/>
              </a:lnSpc>
              <a:spcBef>
                <a:spcPct val="25000"/>
              </a:spcBef>
            </a:pPr>
            <a:r>
              <a:rPr lang="en-US" sz="2800" dirty="0"/>
              <a:t>Assigning a child object to a parent reference is considered to be a </a:t>
            </a:r>
            <a:r>
              <a:rPr lang="en-US" sz="2800" i="1" dirty="0">
                <a:solidFill>
                  <a:srgbClr val="0070C0"/>
                </a:solidFill>
              </a:rPr>
              <a:t>widening conversion</a:t>
            </a:r>
            <a:r>
              <a:rPr lang="en-US" sz="2800" dirty="0"/>
              <a:t>, and can be performed by simple assignment</a:t>
            </a:r>
          </a:p>
          <a:p>
            <a:pPr lvl="1">
              <a:lnSpc>
                <a:spcPct val="90000"/>
              </a:lnSpc>
              <a:spcBef>
                <a:spcPct val="25000"/>
              </a:spcBef>
            </a:pPr>
            <a:r>
              <a:rPr lang="en-US" sz="2400" dirty="0">
                <a:solidFill>
                  <a:schemeClr val="accent1"/>
                </a:solidFill>
              </a:rPr>
              <a:t>The widening conversion is the most useful</a:t>
            </a:r>
          </a:p>
          <a:p>
            <a:pPr eaLnBrk="1" hangingPunct="1">
              <a:lnSpc>
                <a:spcPct val="90000"/>
              </a:lnSpc>
              <a:spcBef>
                <a:spcPct val="25000"/>
              </a:spcBef>
            </a:pPr>
            <a:endParaRPr lang="tr-TR" sz="2800" dirty="0"/>
          </a:p>
          <a:p>
            <a:pPr eaLnBrk="1" hangingPunct="1">
              <a:lnSpc>
                <a:spcPct val="90000"/>
              </a:lnSpc>
              <a:spcBef>
                <a:spcPct val="25000"/>
              </a:spcBef>
            </a:pPr>
            <a:r>
              <a:rPr lang="en-US" sz="2800" dirty="0"/>
              <a:t>Assigning a parent object to a child reference can be done, but it is considered a </a:t>
            </a:r>
            <a:r>
              <a:rPr lang="en-US" sz="2800" i="1" dirty="0">
                <a:solidFill>
                  <a:srgbClr val="0070C0"/>
                </a:solidFill>
              </a:rPr>
              <a:t>narrowing conversion </a:t>
            </a:r>
            <a:r>
              <a:rPr lang="en-US" sz="2800" dirty="0"/>
              <a:t>and two rules/guidelines apply:</a:t>
            </a:r>
          </a:p>
          <a:p>
            <a:pPr lvl="1" eaLnBrk="1" hangingPunct="1">
              <a:lnSpc>
                <a:spcPct val="90000"/>
              </a:lnSpc>
              <a:spcBef>
                <a:spcPct val="25000"/>
              </a:spcBef>
            </a:pPr>
            <a:r>
              <a:rPr lang="en-US" sz="2400" dirty="0">
                <a:solidFill>
                  <a:schemeClr val="accent1"/>
                </a:solidFill>
              </a:rPr>
              <a:t>A narrowing conversion must be done with a cast</a:t>
            </a:r>
          </a:p>
          <a:p>
            <a:pPr lvl="1" eaLnBrk="1" hangingPunct="1">
              <a:lnSpc>
                <a:spcPct val="90000"/>
              </a:lnSpc>
              <a:spcBef>
                <a:spcPct val="25000"/>
              </a:spcBef>
            </a:pPr>
            <a:r>
              <a:rPr lang="en-US" sz="2400" dirty="0"/>
              <a:t>A narrowing conversion should only be </a:t>
            </a:r>
            <a:r>
              <a:rPr lang="en-US" sz="2400" u="sng" dirty="0"/>
              <a:t>used to restore an object back to its original class</a:t>
            </a:r>
            <a:r>
              <a:rPr lang="en-US" sz="2400" dirty="0"/>
              <a:t> (back to what it was “born as” with the new operator)</a:t>
            </a:r>
          </a:p>
        </p:txBody>
      </p:sp>
    </p:spTree>
    <p:extLst>
      <p:ext uri="{BB962C8B-B14F-4D97-AF65-F5344CB8AC3E}">
        <p14:creationId xmlns:p14="http://schemas.microsoft.com/office/powerpoint/2010/main" val="89569305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180976" y="274638"/>
            <a:ext cx="4676774" cy="792162"/>
          </a:xfrm>
        </p:spPr>
        <p:txBody>
          <a:bodyPr/>
          <a:lstStyle/>
          <a:p>
            <a:r>
              <a:rPr lang="en-US" dirty="0"/>
              <a:t>Polymorphism Example</a:t>
            </a:r>
          </a:p>
        </p:txBody>
      </p:sp>
      <p:sp>
        <p:nvSpPr>
          <p:cNvPr id="3" name="Content Placeholder 2"/>
          <p:cNvSpPr>
            <a:spLocks noGrp="1"/>
          </p:cNvSpPr>
          <p:nvPr>
            <p:ph idx="1"/>
          </p:nvPr>
        </p:nvSpPr>
        <p:spPr>
          <a:xfrm>
            <a:off x="228600" y="1295400"/>
            <a:ext cx="4724400" cy="4926013"/>
          </a:xfrm>
        </p:spPr>
        <p:txBody>
          <a:bodyPr/>
          <a:lstStyle/>
          <a:p>
            <a:pPr>
              <a:defRPr/>
            </a:pPr>
            <a:r>
              <a:rPr lang="en-US" sz="2400" dirty="0"/>
              <a:t>Consider an array of </a:t>
            </a:r>
            <a:r>
              <a:rPr lang="en-US" sz="2400" b="1" dirty="0">
                <a:solidFill>
                  <a:srgbClr val="0070C0"/>
                </a:solidFill>
                <a:latin typeface="Courier New" pitchFamily="49" charset="0"/>
                <a:cs typeface="Courier New" pitchFamily="49" charset="0"/>
              </a:rPr>
              <a:t>Person</a:t>
            </a:r>
          </a:p>
          <a:p>
            <a:pPr marL="0" indent="0">
              <a:buFontTx/>
              <a:buNone/>
              <a:defRPr/>
            </a:pPr>
            <a:endParaRPr lang="tr-TR" sz="800" b="1" dirty="0">
              <a:solidFill>
                <a:schemeClr val="accent1"/>
              </a:solidFill>
              <a:latin typeface="Courier New" pitchFamily="49" charset="0"/>
              <a:cs typeface="Courier New" pitchFamily="49" charset="0"/>
            </a:endParaRPr>
          </a:p>
          <a:p>
            <a:pPr marL="0" indent="0">
              <a:buFontTx/>
              <a:buNone/>
              <a:defRPr/>
            </a:pPr>
            <a:r>
              <a:rPr lang="en-US" sz="1800" dirty="0">
                <a:solidFill>
                  <a:schemeClr val="accent1"/>
                </a:solidFill>
                <a:latin typeface="Courier New" pitchFamily="49" charset="0"/>
                <a:cs typeface="Courier New" pitchFamily="49" charset="0"/>
              </a:rPr>
              <a:t>Person[] people = new Person[4];</a:t>
            </a:r>
          </a:p>
          <a:p>
            <a:pPr marL="0" indent="0">
              <a:buFontTx/>
              <a:buNone/>
              <a:defRPr/>
            </a:pPr>
            <a:endParaRPr lang="en-US" sz="1800" b="1" dirty="0">
              <a:solidFill>
                <a:srgbClr val="FF0000"/>
              </a:solidFill>
              <a:latin typeface="Courier New" pitchFamily="49" charset="0"/>
              <a:cs typeface="Courier New" pitchFamily="49" charset="0"/>
            </a:endParaRPr>
          </a:p>
          <a:p>
            <a:pPr>
              <a:defRPr/>
            </a:pPr>
            <a:r>
              <a:rPr lang="en-US" sz="2400" dirty="0"/>
              <a:t>Since </a:t>
            </a:r>
            <a:r>
              <a:rPr lang="en-US" sz="2000" b="1" dirty="0">
                <a:solidFill>
                  <a:srgbClr val="0070C0"/>
                </a:solidFill>
                <a:latin typeface="Courier New" pitchFamily="49" charset="0"/>
                <a:cs typeface="Courier New" pitchFamily="49" charset="0"/>
              </a:rPr>
              <a:t>Student</a:t>
            </a:r>
            <a:r>
              <a:rPr lang="en-US" sz="2000" dirty="0">
                <a:solidFill>
                  <a:srgbClr val="0070C0"/>
                </a:solidFill>
              </a:rPr>
              <a:t> </a:t>
            </a:r>
            <a:r>
              <a:rPr lang="en-US" sz="2400" dirty="0"/>
              <a:t>and </a:t>
            </a:r>
            <a:r>
              <a:rPr lang="en-US" sz="2000" b="1" dirty="0">
                <a:solidFill>
                  <a:srgbClr val="0070C0"/>
                </a:solidFill>
                <a:latin typeface="Courier New" pitchFamily="49" charset="0"/>
                <a:cs typeface="Courier New" pitchFamily="49" charset="0"/>
              </a:rPr>
              <a:t>Undergraduate</a:t>
            </a:r>
            <a:r>
              <a:rPr lang="en-US" sz="2000" dirty="0">
                <a:solidFill>
                  <a:srgbClr val="0070C0"/>
                </a:solidFill>
              </a:rPr>
              <a:t> </a:t>
            </a:r>
            <a:r>
              <a:rPr lang="en-US" sz="2400" dirty="0"/>
              <a:t>are types of </a:t>
            </a:r>
            <a:r>
              <a:rPr lang="en-US" sz="2000" b="1" dirty="0">
                <a:solidFill>
                  <a:srgbClr val="0070C0"/>
                </a:solidFill>
                <a:latin typeface="Courier New" pitchFamily="49" charset="0"/>
                <a:cs typeface="Courier New" pitchFamily="49" charset="0"/>
              </a:rPr>
              <a:t>Person</a:t>
            </a:r>
            <a:r>
              <a:rPr lang="en-US" sz="2400" dirty="0"/>
              <a:t>, we can assign them to </a:t>
            </a:r>
            <a:r>
              <a:rPr lang="en-US" sz="2000" b="1" dirty="0">
                <a:solidFill>
                  <a:srgbClr val="0070C0"/>
                </a:solidFill>
                <a:latin typeface="Courier New" pitchFamily="49" charset="0"/>
                <a:cs typeface="Courier New" pitchFamily="49" charset="0"/>
              </a:rPr>
              <a:t>Person</a:t>
            </a:r>
            <a:r>
              <a:rPr lang="en-US" sz="2000" b="1" dirty="0">
                <a:solidFill>
                  <a:srgbClr val="FF0000"/>
                </a:solidFill>
                <a:latin typeface="Courier New" pitchFamily="49" charset="0"/>
                <a:cs typeface="Courier New" pitchFamily="49" charset="0"/>
              </a:rPr>
              <a:t> </a:t>
            </a:r>
            <a:r>
              <a:rPr lang="en-US" sz="2400" dirty="0"/>
              <a:t>variables</a:t>
            </a:r>
          </a:p>
          <a:p>
            <a:pPr marL="0" indent="0">
              <a:buFontTx/>
              <a:buNone/>
              <a:defRPr/>
            </a:pPr>
            <a:endParaRPr lang="tr-TR" sz="800" b="1" dirty="0">
              <a:solidFill>
                <a:schemeClr val="accent1"/>
              </a:solidFill>
              <a:latin typeface="Courier New" pitchFamily="49" charset="0"/>
              <a:cs typeface="Courier New" pitchFamily="49" charset="0"/>
            </a:endParaRPr>
          </a:p>
          <a:p>
            <a:pPr marL="0" indent="0">
              <a:buFontTx/>
              <a:buNone/>
              <a:defRPr/>
            </a:pPr>
            <a:r>
              <a:rPr lang="en-US" sz="1800" dirty="0">
                <a:solidFill>
                  <a:schemeClr val="accent1"/>
                </a:solidFill>
                <a:latin typeface="Courier New" pitchFamily="49" charset="0"/>
                <a:cs typeface="Courier New" pitchFamily="49" charset="0"/>
              </a:rPr>
              <a:t>people[0] = new Student("</a:t>
            </a:r>
            <a:r>
              <a:rPr lang="en-US" sz="1800" dirty="0" err="1">
                <a:solidFill>
                  <a:schemeClr val="accent1"/>
                </a:solidFill>
                <a:latin typeface="Courier New" pitchFamily="49" charset="0"/>
                <a:cs typeface="Courier New" pitchFamily="49" charset="0"/>
              </a:rPr>
              <a:t>DeBanque</a:t>
            </a:r>
            <a:r>
              <a:rPr lang="en-US" sz="1800" dirty="0">
                <a:solidFill>
                  <a:schemeClr val="accent1"/>
                </a:solidFill>
                <a:latin typeface="Courier New" pitchFamily="49" charset="0"/>
                <a:cs typeface="Courier New" pitchFamily="49" charset="0"/>
              </a:rPr>
              <a:t>, Robin", 8812);</a:t>
            </a:r>
          </a:p>
          <a:p>
            <a:pPr marL="0" indent="0">
              <a:buFontTx/>
              <a:buNone/>
              <a:defRPr/>
            </a:pPr>
            <a:endParaRPr lang="en-US" sz="1800" dirty="0">
              <a:solidFill>
                <a:schemeClr val="accent1"/>
              </a:solidFill>
              <a:latin typeface="Courier New" pitchFamily="49" charset="0"/>
              <a:cs typeface="Courier New" pitchFamily="49" charset="0"/>
            </a:endParaRPr>
          </a:p>
          <a:p>
            <a:pPr marL="0" indent="0">
              <a:buFontTx/>
              <a:buNone/>
              <a:defRPr/>
            </a:pPr>
            <a:r>
              <a:rPr lang="en-US" sz="1800" dirty="0">
                <a:solidFill>
                  <a:schemeClr val="accent1"/>
                </a:solidFill>
                <a:latin typeface="Courier New" pitchFamily="49" charset="0"/>
                <a:cs typeface="Courier New" pitchFamily="49" charset="0"/>
              </a:rPr>
              <a:t>people[1] = new </a:t>
            </a:r>
            <a:r>
              <a:rPr lang="tr-TR" sz="1800" dirty="0">
                <a:solidFill>
                  <a:schemeClr val="accent1"/>
                </a:solidFill>
                <a:latin typeface="Courier New" pitchFamily="49" charset="0"/>
                <a:cs typeface="Courier New" pitchFamily="49" charset="0"/>
              </a:rPr>
              <a:t>U</a:t>
            </a:r>
            <a:r>
              <a:rPr lang="en-US" sz="1800" dirty="0" err="1">
                <a:solidFill>
                  <a:schemeClr val="accent1"/>
                </a:solidFill>
                <a:latin typeface="Courier New" pitchFamily="49" charset="0"/>
                <a:cs typeface="Courier New" pitchFamily="49" charset="0"/>
              </a:rPr>
              <a:t>ndergraduate</a:t>
            </a:r>
            <a:r>
              <a:rPr lang="en-US" sz="1800" dirty="0">
                <a:solidFill>
                  <a:schemeClr val="accent1"/>
                </a:solidFill>
                <a:latin typeface="Courier New" pitchFamily="49" charset="0"/>
                <a:cs typeface="Courier New" pitchFamily="49" charset="0"/>
              </a:rPr>
              <a:t>("</a:t>
            </a:r>
            <a:r>
              <a:rPr lang="en-US" sz="1800" dirty="0" err="1">
                <a:solidFill>
                  <a:schemeClr val="accent1"/>
                </a:solidFill>
                <a:latin typeface="Courier New" pitchFamily="49" charset="0"/>
                <a:cs typeface="Courier New" pitchFamily="49" charset="0"/>
              </a:rPr>
              <a:t>Cotty</a:t>
            </a:r>
            <a:r>
              <a:rPr lang="en-US" sz="1800" dirty="0">
                <a:solidFill>
                  <a:schemeClr val="accent1"/>
                </a:solidFill>
                <a:latin typeface="Courier New" pitchFamily="49" charset="0"/>
                <a:cs typeface="Courier New" pitchFamily="49" charset="0"/>
              </a:rPr>
              <a:t>, Manny", 8812, 1);</a:t>
            </a:r>
          </a:p>
          <a:p>
            <a:pPr marL="0" indent="0">
              <a:buFontTx/>
              <a:buNone/>
              <a:defRPr/>
            </a:pPr>
            <a:endParaRPr lang="en-US" sz="1600" b="1" dirty="0">
              <a:solidFill>
                <a:srgbClr val="FF0000"/>
              </a:solidFill>
              <a:latin typeface="Courier New" pitchFamily="49" charset="0"/>
              <a:cs typeface="Courier New" pitchFamily="49" charset="0"/>
            </a:endParaRPr>
          </a:p>
        </p:txBody>
      </p:sp>
      <p:pic>
        <p:nvPicPr>
          <p:cNvPr id="378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8587" y="249238"/>
            <a:ext cx="3859213" cy="6073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589812"/>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457200" y="1397000"/>
            <a:ext cx="8229600" cy="4525963"/>
          </a:xfrm>
        </p:spPr>
        <p:txBody>
          <a:bodyPr/>
          <a:lstStyle/>
          <a:p>
            <a:pPr>
              <a:defRPr/>
            </a:pPr>
            <a:r>
              <a:rPr lang="en-US" dirty="0"/>
              <a:t>Given:</a:t>
            </a:r>
          </a:p>
          <a:p>
            <a:pPr marL="260350" lvl="1" indent="0">
              <a:buFontTx/>
              <a:buNone/>
              <a:defRPr/>
            </a:pPr>
            <a:r>
              <a:rPr lang="en-US" sz="1800" dirty="0">
                <a:solidFill>
                  <a:schemeClr val="accent1"/>
                </a:solidFill>
                <a:latin typeface="Courier New" pitchFamily="49" charset="0"/>
                <a:cs typeface="Courier New" pitchFamily="49" charset="0"/>
              </a:rPr>
              <a:t>Person[] people = new Person[4];</a:t>
            </a:r>
          </a:p>
          <a:p>
            <a:pPr marL="260350" lvl="1" indent="0">
              <a:buFontTx/>
              <a:buNone/>
              <a:defRPr/>
            </a:pPr>
            <a:r>
              <a:rPr lang="en-US" sz="1800" dirty="0">
                <a:solidFill>
                  <a:schemeClr val="accent1"/>
                </a:solidFill>
                <a:latin typeface="Courier New" pitchFamily="49" charset="0"/>
                <a:cs typeface="Courier New" pitchFamily="49" charset="0"/>
              </a:rPr>
              <a:t>people[0] = new Student("</a:t>
            </a:r>
            <a:r>
              <a:rPr lang="en-US" sz="1800" dirty="0" err="1">
                <a:solidFill>
                  <a:schemeClr val="accent1"/>
                </a:solidFill>
                <a:latin typeface="Courier New" pitchFamily="49" charset="0"/>
                <a:cs typeface="Courier New" pitchFamily="49" charset="0"/>
              </a:rPr>
              <a:t>DeBanque</a:t>
            </a:r>
            <a:r>
              <a:rPr lang="en-US" sz="1800" dirty="0">
                <a:solidFill>
                  <a:schemeClr val="accent1"/>
                </a:solidFill>
                <a:latin typeface="Courier New" pitchFamily="49" charset="0"/>
                <a:cs typeface="Courier New" pitchFamily="49" charset="0"/>
              </a:rPr>
              <a:t>, Robin", 8812);</a:t>
            </a:r>
            <a:r>
              <a:rPr lang="en-US" sz="1800" b="1" dirty="0">
                <a:solidFill>
                  <a:srgbClr val="0070C0"/>
                </a:solidFill>
                <a:latin typeface="Courier New" pitchFamily="49" charset="0"/>
                <a:cs typeface="Courier New" pitchFamily="49" charset="0"/>
              </a:rPr>
              <a:t/>
            </a:r>
            <a:br>
              <a:rPr lang="en-US" sz="1800" b="1" dirty="0">
                <a:solidFill>
                  <a:srgbClr val="0070C0"/>
                </a:solidFill>
                <a:latin typeface="Courier New" pitchFamily="49" charset="0"/>
                <a:cs typeface="Courier New" pitchFamily="49" charset="0"/>
              </a:rPr>
            </a:br>
            <a:endParaRPr lang="en-US" sz="1800" b="1" dirty="0">
              <a:solidFill>
                <a:srgbClr val="0070C0"/>
              </a:solidFill>
              <a:latin typeface="Courier New" pitchFamily="49" charset="0"/>
              <a:cs typeface="Courier New" pitchFamily="49" charset="0"/>
            </a:endParaRPr>
          </a:p>
          <a:p>
            <a:pPr>
              <a:defRPr/>
            </a:pPr>
            <a:r>
              <a:rPr lang="en-US" dirty="0"/>
              <a:t>When invoking:</a:t>
            </a:r>
          </a:p>
          <a:p>
            <a:pPr marL="260350" lvl="1" indent="0">
              <a:buFontTx/>
              <a:buNone/>
              <a:defRPr/>
            </a:pPr>
            <a:r>
              <a:rPr lang="en-US" sz="1800" dirty="0">
                <a:solidFill>
                  <a:schemeClr val="accent1"/>
                </a:solidFill>
                <a:latin typeface="Courier New" pitchFamily="49" charset="0"/>
                <a:cs typeface="Courier New" pitchFamily="49" charset="0"/>
              </a:rPr>
              <a:t>people[0].</a:t>
            </a:r>
            <a:r>
              <a:rPr lang="en-US" sz="1800" dirty="0" err="1">
                <a:solidFill>
                  <a:schemeClr val="accent1"/>
                </a:solidFill>
                <a:latin typeface="Courier New" pitchFamily="49" charset="0"/>
                <a:cs typeface="Courier New" pitchFamily="49" charset="0"/>
              </a:rPr>
              <a:t>writeOutput</a:t>
            </a:r>
            <a:r>
              <a:rPr lang="en-US" sz="1800" dirty="0">
                <a:solidFill>
                  <a:schemeClr val="accent1"/>
                </a:solidFill>
                <a:latin typeface="Courier New" pitchFamily="49" charset="0"/>
                <a:cs typeface="Courier New" pitchFamily="49" charset="0"/>
              </a:rPr>
              <a:t>();</a:t>
            </a:r>
            <a:r>
              <a:rPr lang="en-US" sz="1800" b="1" dirty="0">
                <a:solidFill>
                  <a:srgbClr val="0070C0"/>
                </a:solidFill>
                <a:latin typeface="Courier New" pitchFamily="49" charset="0"/>
                <a:cs typeface="Courier New" pitchFamily="49" charset="0"/>
              </a:rPr>
              <a:t/>
            </a:r>
            <a:br>
              <a:rPr lang="en-US" sz="1800" b="1" dirty="0">
                <a:solidFill>
                  <a:srgbClr val="0070C0"/>
                </a:solidFill>
                <a:latin typeface="Courier New" pitchFamily="49" charset="0"/>
                <a:cs typeface="Courier New" pitchFamily="49" charset="0"/>
              </a:rPr>
            </a:br>
            <a:endParaRPr lang="en-US" sz="1800" dirty="0">
              <a:solidFill>
                <a:srgbClr val="0070C0"/>
              </a:solidFill>
              <a:latin typeface="Courier New" pitchFamily="49" charset="0"/>
              <a:cs typeface="Courier New" pitchFamily="49" charset="0"/>
            </a:endParaRPr>
          </a:p>
          <a:p>
            <a:pPr>
              <a:defRPr/>
            </a:pPr>
            <a:endParaRPr lang="tr-TR" dirty="0"/>
          </a:p>
          <a:p>
            <a:pPr>
              <a:defRPr/>
            </a:pPr>
            <a:r>
              <a:rPr lang="en-US" dirty="0"/>
              <a:t>Which </a:t>
            </a:r>
            <a:r>
              <a:rPr lang="en-US" sz="2000" b="1" dirty="0" err="1">
                <a:solidFill>
                  <a:srgbClr val="0070C0"/>
                </a:solidFill>
                <a:latin typeface="Courier New" pitchFamily="49" charset="0"/>
                <a:cs typeface="Courier New" pitchFamily="49" charset="0"/>
              </a:rPr>
              <a:t>writeOutput</a:t>
            </a:r>
            <a:r>
              <a:rPr lang="en-US" sz="2000" b="1" dirty="0">
                <a:solidFill>
                  <a:srgbClr val="0070C0"/>
                </a:solidFill>
                <a:latin typeface="Courier New" pitchFamily="49" charset="0"/>
                <a:cs typeface="Courier New" pitchFamily="49" charset="0"/>
              </a:rPr>
              <a:t>()</a:t>
            </a:r>
            <a:r>
              <a:rPr lang="en-US" sz="2400" b="1" dirty="0">
                <a:solidFill>
                  <a:srgbClr val="0070C0"/>
                </a:solidFill>
                <a:latin typeface="Courier New" pitchFamily="49" charset="0"/>
                <a:cs typeface="Courier New" pitchFamily="49" charset="0"/>
              </a:rPr>
              <a:t> </a:t>
            </a:r>
            <a:r>
              <a:rPr lang="en-US" dirty="0"/>
              <a:t>is invoked, the one defined for </a:t>
            </a:r>
            <a:r>
              <a:rPr lang="en-US" sz="2000" b="1" dirty="0">
                <a:solidFill>
                  <a:srgbClr val="0070C0"/>
                </a:solidFill>
                <a:latin typeface="Courier New" pitchFamily="49" charset="0"/>
                <a:cs typeface="Courier New" pitchFamily="49" charset="0"/>
              </a:rPr>
              <a:t>Student</a:t>
            </a:r>
            <a:r>
              <a:rPr lang="en-US" sz="2000" dirty="0">
                <a:solidFill>
                  <a:srgbClr val="0070C0"/>
                </a:solidFill>
              </a:rPr>
              <a:t> </a:t>
            </a:r>
            <a:r>
              <a:rPr lang="en-US" dirty="0"/>
              <a:t>or the one defined for </a:t>
            </a:r>
            <a:r>
              <a:rPr lang="en-US" sz="2000" b="1" dirty="0">
                <a:solidFill>
                  <a:srgbClr val="0070C0"/>
                </a:solidFill>
                <a:latin typeface="Courier New" pitchFamily="49" charset="0"/>
                <a:cs typeface="Courier New" pitchFamily="49" charset="0"/>
              </a:rPr>
              <a:t>Person</a:t>
            </a:r>
            <a:r>
              <a:rPr lang="en-US" dirty="0"/>
              <a:t>?</a:t>
            </a:r>
            <a:br>
              <a:rPr lang="en-US" dirty="0"/>
            </a:br>
            <a:endParaRPr lang="en-US" dirty="0"/>
          </a:p>
          <a:p>
            <a:pPr>
              <a:defRPr/>
            </a:pPr>
            <a:r>
              <a:rPr lang="en-US" dirty="0"/>
              <a:t>Answer: The one defined for </a:t>
            </a:r>
            <a:r>
              <a:rPr lang="en-US" sz="2000" b="1" dirty="0">
                <a:solidFill>
                  <a:srgbClr val="0070C0"/>
                </a:solidFill>
                <a:latin typeface="Courier New" pitchFamily="49" charset="0"/>
                <a:cs typeface="Courier New" pitchFamily="49" charset="0"/>
              </a:rPr>
              <a:t>Student</a:t>
            </a:r>
            <a:r>
              <a:rPr lang="en-US" sz="2000" dirty="0">
                <a:solidFill>
                  <a:srgbClr val="0070C0"/>
                </a:solidFill>
              </a:rPr>
              <a:t> </a:t>
            </a:r>
            <a:endParaRPr lang="en-US" dirty="0">
              <a:solidFill>
                <a:srgbClr val="0070C0"/>
              </a:solidFill>
            </a:endParaRPr>
          </a:p>
        </p:txBody>
      </p:sp>
    </p:spTree>
    <p:extLst>
      <p:ext uri="{BB962C8B-B14F-4D97-AF65-F5344CB8AC3E}">
        <p14:creationId xmlns:p14="http://schemas.microsoft.com/office/powerpoint/2010/main" val="40511923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0" y="0"/>
            <a:ext cx="8305800" cy="914400"/>
          </a:xfrm>
        </p:spPr>
        <p:txBody>
          <a:bodyPr/>
          <a:lstStyle/>
          <a:p>
            <a:r>
              <a:rPr lang="en-US" dirty="0"/>
              <a:t>Example</a:t>
            </a:r>
          </a:p>
        </p:txBody>
      </p:sp>
      <p:sp>
        <p:nvSpPr>
          <p:cNvPr id="41987" name="Content Placeholder 2"/>
          <p:cNvSpPr>
            <a:spLocks noGrp="1"/>
          </p:cNvSpPr>
          <p:nvPr>
            <p:ph idx="1"/>
          </p:nvPr>
        </p:nvSpPr>
        <p:spPr>
          <a:xfrm>
            <a:off x="152400" y="914400"/>
            <a:ext cx="8763000" cy="4648200"/>
          </a:xfrm>
          <a:solidFill>
            <a:schemeClr val="bg1">
              <a:lumMod val="85000"/>
            </a:schemeClr>
          </a:solidFill>
        </p:spPr>
        <p:txBody>
          <a:bodyPr/>
          <a:lstStyle/>
          <a:p>
            <a:pPr marL="0" indent="0" eaLnBrk="1" hangingPunct="1">
              <a:buNone/>
            </a:pPr>
            <a:r>
              <a:rPr lang="tr-TR" sz="1800" dirty="0" err="1">
                <a:latin typeface="Courier New" panose="02070309020205020404" pitchFamily="49" charset="0"/>
                <a:cs typeface="Courier New" panose="02070309020205020404" pitchFamily="49" charset="0"/>
              </a:rPr>
              <a:t>public</a:t>
            </a:r>
            <a:r>
              <a:rPr lang="tr-TR" sz="1800" dirty="0">
                <a:latin typeface="Courier New" panose="02070309020205020404" pitchFamily="49" charset="0"/>
                <a:cs typeface="Courier New" panose="02070309020205020404" pitchFamily="49" charset="0"/>
              </a:rPr>
              <a:t> </a:t>
            </a:r>
            <a:r>
              <a:rPr lang="tr-TR" sz="1800" dirty="0" err="1">
                <a:latin typeface="Courier New" panose="02070309020205020404" pitchFamily="49" charset="0"/>
                <a:cs typeface="Courier New" panose="02070309020205020404" pitchFamily="49" charset="0"/>
              </a:rPr>
              <a:t>class</a:t>
            </a:r>
            <a:r>
              <a:rPr lang="tr-TR" sz="1800" dirty="0">
                <a:latin typeface="Courier New" panose="02070309020205020404" pitchFamily="49" charset="0"/>
                <a:cs typeface="Courier New" panose="02070309020205020404" pitchFamily="49" charset="0"/>
              </a:rPr>
              <a:t> </a:t>
            </a:r>
            <a:r>
              <a:rPr lang="tr-TR" sz="1800" dirty="0" err="1">
                <a:latin typeface="Courier New" panose="02070309020205020404" pitchFamily="49" charset="0"/>
                <a:cs typeface="Courier New" panose="02070309020205020404" pitchFamily="49" charset="0"/>
              </a:rPr>
              <a:t>PolymorphismDemo</a:t>
            </a:r>
            <a:r>
              <a:rPr lang="tr-TR" sz="1800" dirty="0">
                <a:latin typeface="Courier New" panose="02070309020205020404" pitchFamily="49" charset="0"/>
                <a:cs typeface="Courier New" panose="02070309020205020404" pitchFamily="49" charset="0"/>
              </a:rPr>
              <a:t> </a:t>
            </a:r>
            <a:br>
              <a:rPr lang="tr-TR" sz="1800" dirty="0">
                <a:latin typeface="Courier New" panose="02070309020205020404" pitchFamily="49" charset="0"/>
                <a:cs typeface="Courier New" panose="02070309020205020404" pitchFamily="49" charset="0"/>
              </a:rPr>
            </a:br>
            <a:r>
              <a:rPr lang="tr-TR" sz="1800" dirty="0">
                <a:latin typeface="Courier New" panose="02070309020205020404" pitchFamily="49" charset="0"/>
                <a:cs typeface="Courier New" panose="02070309020205020404" pitchFamily="49" charset="0"/>
              </a:rPr>
              <a:t>{ </a:t>
            </a:r>
            <a:br>
              <a:rPr lang="tr-TR"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tr-TR" sz="1800" dirty="0" err="1">
                <a:latin typeface="Courier New" panose="02070309020205020404" pitchFamily="49" charset="0"/>
                <a:cs typeface="Courier New" panose="02070309020205020404" pitchFamily="49" charset="0"/>
              </a:rPr>
              <a:t>public</a:t>
            </a:r>
            <a:r>
              <a:rPr lang="tr-TR" sz="1800" dirty="0">
                <a:latin typeface="Courier New" panose="02070309020205020404" pitchFamily="49" charset="0"/>
                <a:cs typeface="Courier New" panose="02070309020205020404" pitchFamily="49" charset="0"/>
              </a:rPr>
              <a:t> </a:t>
            </a:r>
            <a:r>
              <a:rPr lang="tr-TR" sz="1800" dirty="0" err="1">
                <a:latin typeface="Courier New" panose="02070309020205020404" pitchFamily="49" charset="0"/>
                <a:cs typeface="Courier New" panose="02070309020205020404" pitchFamily="49" charset="0"/>
              </a:rPr>
              <a:t>static</a:t>
            </a:r>
            <a:r>
              <a:rPr lang="tr-TR" sz="1800" dirty="0">
                <a:latin typeface="Courier New" panose="02070309020205020404" pitchFamily="49" charset="0"/>
                <a:cs typeface="Courier New" panose="02070309020205020404" pitchFamily="49" charset="0"/>
              </a:rPr>
              <a:t> </a:t>
            </a:r>
            <a:r>
              <a:rPr lang="tr-TR" sz="1800" dirty="0" err="1">
                <a:latin typeface="Courier New" panose="02070309020205020404" pitchFamily="49" charset="0"/>
                <a:cs typeface="Courier New" panose="02070309020205020404" pitchFamily="49" charset="0"/>
              </a:rPr>
              <a:t>void</a:t>
            </a:r>
            <a:r>
              <a:rPr lang="tr-TR" sz="1800" dirty="0">
                <a:latin typeface="Courier New" panose="02070309020205020404" pitchFamily="49" charset="0"/>
                <a:cs typeface="Courier New" panose="02070309020205020404" pitchFamily="49" charset="0"/>
              </a:rPr>
              <a:t> main(</a:t>
            </a:r>
            <a:r>
              <a:rPr lang="tr-TR" sz="1800" dirty="0" err="1">
                <a:latin typeface="Courier New" panose="02070309020205020404" pitchFamily="49" charset="0"/>
                <a:cs typeface="Courier New" panose="02070309020205020404" pitchFamily="49" charset="0"/>
              </a:rPr>
              <a:t>String</a:t>
            </a:r>
            <a:r>
              <a:rPr lang="tr-TR" sz="1800" dirty="0">
                <a:latin typeface="Courier New" panose="02070309020205020404" pitchFamily="49" charset="0"/>
                <a:cs typeface="Courier New" panose="02070309020205020404" pitchFamily="49" charset="0"/>
              </a:rPr>
              <a:t>[] </a:t>
            </a:r>
            <a:r>
              <a:rPr lang="tr-TR" sz="1800" dirty="0" err="1">
                <a:latin typeface="Courier New" panose="02070309020205020404" pitchFamily="49" charset="0"/>
                <a:cs typeface="Courier New" panose="02070309020205020404" pitchFamily="49" charset="0"/>
              </a:rPr>
              <a:t>args</a:t>
            </a:r>
            <a:r>
              <a:rPr lang="tr-TR" sz="1800" dirty="0">
                <a:latin typeface="Courier New" panose="02070309020205020404" pitchFamily="49" charset="0"/>
                <a:cs typeface="Courier New" panose="02070309020205020404" pitchFamily="49" charset="0"/>
              </a:rPr>
              <a:t>) { </a:t>
            </a:r>
            <a:br>
              <a:rPr lang="tr-TR"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tr-TR" sz="1800" dirty="0" err="1">
                <a:latin typeface="Courier New" panose="02070309020205020404" pitchFamily="49" charset="0"/>
                <a:cs typeface="Courier New" panose="02070309020205020404" pitchFamily="49" charset="0"/>
              </a:rPr>
              <a:t>Person</a:t>
            </a:r>
            <a:r>
              <a:rPr lang="tr-TR" sz="1800" dirty="0">
                <a:latin typeface="Courier New" panose="02070309020205020404" pitchFamily="49" charset="0"/>
                <a:cs typeface="Courier New" panose="02070309020205020404" pitchFamily="49" charset="0"/>
              </a:rPr>
              <a:t>[] </a:t>
            </a:r>
            <a:r>
              <a:rPr lang="tr-TR" sz="1800" dirty="0" err="1">
                <a:latin typeface="Courier New" panose="02070309020205020404" pitchFamily="49" charset="0"/>
                <a:cs typeface="Courier New" panose="02070309020205020404" pitchFamily="49" charset="0"/>
              </a:rPr>
              <a:t>people</a:t>
            </a:r>
            <a:r>
              <a:rPr lang="tr-TR" sz="1800" dirty="0">
                <a:latin typeface="Courier New" panose="02070309020205020404" pitchFamily="49" charset="0"/>
                <a:cs typeface="Courier New" panose="02070309020205020404" pitchFamily="49" charset="0"/>
              </a:rPr>
              <a:t> = </a:t>
            </a:r>
            <a:r>
              <a:rPr lang="tr-TR" sz="1800" dirty="0" err="1">
                <a:latin typeface="Courier New" panose="02070309020205020404" pitchFamily="49" charset="0"/>
                <a:cs typeface="Courier New" panose="02070309020205020404" pitchFamily="49" charset="0"/>
              </a:rPr>
              <a:t>new</a:t>
            </a:r>
            <a:r>
              <a:rPr lang="tr-TR" sz="1800" dirty="0">
                <a:latin typeface="Courier New" panose="02070309020205020404" pitchFamily="49" charset="0"/>
                <a:cs typeface="Courier New" panose="02070309020205020404" pitchFamily="49" charset="0"/>
              </a:rPr>
              <a:t> </a:t>
            </a:r>
            <a:r>
              <a:rPr lang="tr-TR" sz="1800" dirty="0" err="1">
                <a:latin typeface="Courier New" panose="02070309020205020404" pitchFamily="49" charset="0"/>
                <a:cs typeface="Courier New" panose="02070309020205020404" pitchFamily="49" charset="0"/>
              </a:rPr>
              <a:t>Person</a:t>
            </a:r>
            <a:r>
              <a:rPr lang="tr-TR" sz="1800" dirty="0">
                <a:latin typeface="Courier New" panose="02070309020205020404" pitchFamily="49" charset="0"/>
                <a:cs typeface="Courier New" panose="02070309020205020404" pitchFamily="49" charset="0"/>
              </a:rPr>
              <a:t>[4]; </a:t>
            </a:r>
            <a:br>
              <a:rPr lang="tr-TR"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tr-TR" sz="1800" dirty="0" err="1">
                <a:latin typeface="Courier New" panose="02070309020205020404" pitchFamily="49" charset="0"/>
                <a:cs typeface="Courier New" panose="02070309020205020404" pitchFamily="49" charset="0"/>
              </a:rPr>
              <a:t>people</a:t>
            </a:r>
            <a:r>
              <a:rPr lang="tr-TR" sz="1800" dirty="0">
                <a:latin typeface="Courier New" panose="02070309020205020404" pitchFamily="49" charset="0"/>
                <a:cs typeface="Courier New" panose="02070309020205020404" pitchFamily="49" charset="0"/>
              </a:rPr>
              <a:t>[0] = </a:t>
            </a:r>
            <a:r>
              <a:rPr lang="tr-TR" sz="1800" dirty="0" err="1">
                <a:latin typeface="Courier New" panose="02070309020205020404" pitchFamily="49" charset="0"/>
                <a:cs typeface="Courier New" panose="02070309020205020404" pitchFamily="49" charset="0"/>
              </a:rPr>
              <a:t>new</a:t>
            </a:r>
            <a:r>
              <a:rPr lang="tr-TR" sz="1800" dirty="0">
                <a:latin typeface="Courier New" panose="02070309020205020404" pitchFamily="49" charset="0"/>
                <a:cs typeface="Courier New" panose="02070309020205020404" pitchFamily="49" charset="0"/>
              </a:rPr>
              <a:t> </a:t>
            </a:r>
            <a:r>
              <a:rPr lang="tr-TR" sz="1800" dirty="0" err="1">
                <a:latin typeface="Courier New" panose="02070309020205020404" pitchFamily="49" charset="0"/>
                <a:cs typeface="Courier New" panose="02070309020205020404" pitchFamily="49" charset="0"/>
              </a:rPr>
              <a:t>Undergraduate</a:t>
            </a:r>
            <a:r>
              <a:rPr lang="tr-TR" sz="1800" dirty="0">
                <a:latin typeface="Courier New" panose="02070309020205020404" pitchFamily="49" charset="0"/>
                <a:cs typeface="Courier New" panose="02070309020205020404" pitchFamily="49" charset="0"/>
              </a:rPr>
              <a:t>("</a:t>
            </a:r>
            <a:r>
              <a:rPr lang="tr-TR" sz="1800" dirty="0" err="1">
                <a:latin typeface="Courier New" panose="02070309020205020404" pitchFamily="49" charset="0"/>
                <a:cs typeface="Courier New" panose="02070309020205020404" pitchFamily="49" charset="0"/>
              </a:rPr>
              <a:t>Cotty</a:t>
            </a:r>
            <a:r>
              <a:rPr lang="tr-TR" sz="1800" dirty="0">
                <a:latin typeface="Courier New" panose="02070309020205020404" pitchFamily="49" charset="0"/>
                <a:cs typeface="Courier New" panose="02070309020205020404" pitchFamily="49" charset="0"/>
              </a:rPr>
              <a:t>, </a:t>
            </a:r>
            <a:r>
              <a:rPr lang="tr-TR" sz="1800" dirty="0" err="1">
                <a:latin typeface="Courier New" panose="02070309020205020404" pitchFamily="49" charset="0"/>
                <a:cs typeface="Courier New" panose="02070309020205020404" pitchFamily="49" charset="0"/>
              </a:rPr>
              <a:t>Manny</a:t>
            </a:r>
            <a:r>
              <a:rPr lang="tr-TR" sz="1800" dirty="0">
                <a:latin typeface="Courier New" panose="02070309020205020404" pitchFamily="49" charset="0"/>
                <a:cs typeface="Courier New" panose="02070309020205020404" pitchFamily="49" charset="0"/>
              </a:rPr>
              <a:t>", 4910, 1); </a:t>
            </a:r>
            <a:br>
              <a:rPr lang="tr-TR"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tr-TR" sz="1800" dirty="0" err="1">
                <a:latin typeface="Courier New" panose="02070309020205020404" pitchFamily="49" charset="0"/>
                <a:cs typeface="Courier New" panose="02070309020205020404" pitchFamily="49" charset="0"/>
              </a:rPr>
              <a:t>people</a:t>
            </a:r>
            <a:r>
              <a:rPr lang="tr-TR" sz="1800" dirty="0">
                <a:latin typeface="Courier New" panose="02070309020205020404" pitchFamily="49" charset="0"/>
                <a:cs typeface="Courier New" panose="02070309020205020404" pitchFamily="49" charset="0"/>
              </a:rPr>
              <a:t>[1] = </a:t>
            </a:r>
            <a:r>
              <a:rPr lang="tr-TR" sz="1800" dirty="0" err="1">
                <a:latin typeface="Courier New" panose="02070309020205020404" pitchFamily="49" charset="0"/>
                <a:cs typeface="Courier New" panose="02070309020205020404" pitchFamily="49" charset="0"/>
              </a:rPr>
              <a:t>new</a:t>
            </a:r>
            <a:r>
              <a:rPr lang="tr-TR" sz="1800" dirty="0">
                <a:latin typeface="Courier New" panose="02070309020205020404" pitchFamily="49" charset="0"/>
                <a:cs typeface="Courier New" panose="02070309020205020404" pitchFamily="49" charset="0"/>
              </a:rPr>
              <a:t> </a:t>
            </a:r>
            <a:r>
              <a:rPr lang="tr-TR" sz="1800" dirty="0" err="1">
                <a:latin typeface="Courier New" panose="02070309020205020404" pitchFamily="49" charset="0"/>
                <a:cs typeface="Courier New" panose="02070309020205020404" pitchFamily="49" charset="0"/>
              </a:rPr>
              <a:t>Undergraduate</a:t>
            </a:r>
            <a:r>
              <a:rPr lang="tr-TR" sz="1800" dirty="0">
                <a:latin typeface="Courier New" panose="02070309020205020404" pitchFamily="49" charset="0"/>
                <a:cs typeface="Courier New" panose="02070309020205020404" pitchFamily="49" charset="0"/>
              </a:rPr>
              <a:t>("</a:t>
            </a:r>
            <a:r>
              <a:rPr lang="tr-TR" sz="1800" dirty="0" err="1">
                <a:latin typeface="Courier New" panose="02070309020205020404" pitchFamily="49" charset="0"/>
                <a:cs typeface="Courier New" panose="02070309020205020404" pitchFamily="49" charset="0"/>
              </a:rPr>
              <a:t>Kick</a:t>
            </a:r>
            <a:r>
              <a:rPr lang="tr-TR" sz="1800" dirty="0">
                <a:latin typeface="Courier New" panose="02070309020205020404" pitchFamily="49" charset="0"/>
                <a:cs typeface="Courier New" panose="02070309020205020404" pitchFamily="49" charset="0"/>
              </a:rPr>
              <a:t>, </a:t>
            </a:r>
            <a:r>
              <a:rPr lang="tr-TR" sz="1800" dirty="0" err="1">
                <a:latin typeface="Courier New" panose="02070309020205020404" pitchFamily="49" charset="0"/>
                <a:cs typeface="Courier New" panose="02070309020205020404" pitchFamily="49" charset="0"/>
              </a:rPr>
              <a:t>Anita</a:t>
            </a:r>
            <a:r>
              <a:rPr lang="tr-TR" sz="1800" dirty="0">
                <a:latin typeface="Courier New" panose="02070309020205020404" pitchFamily="49" charset="0"/>
                <a:cs typeface="Courier New" panose="02070309020205020404" pitchFamily="49" charset="0"/>
              </a:rPr>
              <a:t>", 9931, 2); </a:t>
            </a:r>
            <a:r>
              <a:rPr lang="en-US" sz="1800" dirty="0">
                <a:latin typeface="Courier New" panose="02070309020205020404" pitchFamily="49" charset="0"/>
                <a:cs typeface="Courier New" panose="02070309020205020404" pitchFamily="49" charset="0"/>
              </a:rPr>
              <a:t>	</a:t>
            </a:r>
            <a:r>
              <a:rPr lang="tr-TR" sz="1800" dirty="0" err="1">
                <a:latin typeface="Courier New" panose="02070309020205020404" pitchFamily="49" charset="0"/>
                <a:cs typeface="Courier New" panose="02070309020205020404" pitchFamily="49" charset="0"/>
              </a:rPr>
              <a:t>people</a:t>
            </a:r>
            <a:r>
              <a:rPr lang="tr-TR" sz="1800" dirty="0">
                <a:latin typeface="Courier New" panose="02070309020205020404" pitchFamily="49" charset="0"/>
                <a:cs typeface="Courier New" panose="02070309020205020404" pitchFamily="49" charset="0"/>
              </a:rPr>
              <a:t>[2] = </a:t>
            </a:r>
            <a:r>
              <a:rPr lang="tr-TR" sz="1800" dirty="0" err="1">
                <a:latin typeface="Courier New" panose="02070309020205020404" pitchFamily="49" charset="0"/>
                <a:cs typeface="Courier New" panose="02070309020205020404" pitchFamily="49" charset="0"/>
              </a:rPr>
              <a:t>new</a:t>
            </a:r>
            <a:r>
              <a:rPr lang="tr-TR" sz="1800" dirty="0">
                <a:latin typeface="Courier New" panose="02070309020205020404" pitchFamily="49" charset="0"/>
                <a:cs typeface="Courier New" panose="02070309020205020404" pitchFamily="49" charset="0"/>
              </a:rPr>
              <a:t> </a:t>
            </a:r>
            <a:r>
              <a:rPr lang="tr-TR" sz="1800" dirty="0" err="1">
                <a:latin typeface="Courier New" panose="02070309020205020404" pitchFamily="49" charset="0"/>
                <a:cs typeface="Courier New" panose="02070309020205020404" pitchFamily="49" charset="0"/>
              </a:rPr>
              <a:t>Student</a:t>
            </a:r>
            <a:r>
              <a:rPr lang="tr-TR" sz="1800" dirty="0">
                <a:latin typeface="Courier New" panose="02070309020205020404" pitchFamily="49" charset="0"/>
                <a:cs typeface="Courier New" panose="02070309020205020404" pitchFamily="49" charset="0"/>
              </a:rPr>
              <a:t>("</a:t>
            </a:r>
            <a:r>
              <a:rPr lang="tr-TR" sz="1800" dirty="0" err="1">
                <a:latin typeface="Courier New" panose="02070309020205020404" pitchFamily="49" charset="0"/>
                <a:cs typeface="Courier New" panose="02070309020205020404" pitchFamily="49" charset="0"/>
              </a:rPr>
              <a:t>DeBanque</a:t>
            </a:r>
            <a:r>
              <a:rPr lang="tr-TR" sz="1800" dirty="0">
                <a:latin typeface="Courier New" panose="02070309020205020404" pitchFamily="49" charset="0"/>
                <a:cs typeface="Courier New" panose="02070309020205020404" pitchFamily="49" charset="0"/>
              </a:rPr>
              <a:t>, </a:t>
            </a:r>
            <a:r>
              <a:rPr lang="tr-TR" sz="1800" dirty="0" err="1">
                <a:latin typeface="Courier New" panose="02070309020205020404" pitchFamily="49" charset="0"/>
                <a:cs typeface="Courier New" panose="02070309020205020404" pitchFamily="49" charset="0"/>
              </a:rPr>
              <a:t>Robin</a:t>
            </a:r>
            <a:r>
              <a:rPr lang="tr-TR" sz="1800" dirty="0">
                <a:latin typeface="Courier New" panose="02070309020205020404" pitchFamily="49" charset="0"/>
                <a:cs typeface="Courier New" panose="02070309020205020404" pitchFamily="49" charset="0"/>
              </a:rPr>
              <a:t>", 8812); </a:t>
            </a:r>
            <a:endParaRPr lang="en-US" sz="1800" dirty="0">
              <a:latin typeface="Courier New" panose="02070309020205020404" pitchFamily="49" charset="0"/>
              <a:cs typeface="Courier New" panose="02070309020205020404" pitchFamily="49" charset="0"/>
            </a:endParaRPr>
          </a:p>
          <a:p>
            <a:pPr marL="0" indent="0" eaLnBrk="1" hangingPunct="1">
              <a:buNone/>
            </a:pPr>
            <a:r>
              <a:rPr lang="en-US" sz="1800" dirty="0">
                <a:latin typeface="Courier New" panose="02070309020205020404" pitchFamily="49" charset="0"/>
                <a:cs typeface="Courier New" panose="02070309020205020404" pitchFamily="49" charset="0"/>
              </a:rPr>
              <a:t>	</a:t>
            </a:r>
            <a:r>
              <a:rPr lang="tr-TR" sz="1800" dirty="0" err="1">
                <a:latin typeface="Courier New" panose="02070309020205020404" pitchFamily="49" charset="0"/>
                <a:cs typeface="Courier New" panose="02070309020205020404" pitchFamily="49" charset="0"/>
              </a:rPr>
              <a:t>people</a:t>
            </a:r>
            <a:r>
              <a:rPr lang="tr-TR" sz="1800" dirty="0">
                <a:latin typeface="Courier New" panose="02070309020205020404" pitchFamily="49" charset="0"/>
                <a:cs typeface="Courier New" panose="02070309020205020404" pitchFamily="49" charset="0"/>
              </a:rPr>
              <a:t>[3] = </a:t>
            </a:r>
            <a:r>
              <a:rPr lang="tr-TR" sz="1800" dirty="0" err="1">
                <a:latin typeface="Courier New" panose="02070309020205020404" pitchFamily="49" charset="0"/>
                <a:cs typeface="Courier New" panose="02070309020205020404" pitchFamily="49" charset="0"/>
              </a:rPr>
              <a:t>new</a:t>
            </a:r>
            <a:r>
              <a:rPr lang="tr-TR" sz="1800" dirty="0">
                <a:latin typeface="Courier New" panose="02070309020205020404" pitchFamily="49" charset="0"/>
                <a:cs typeface="Courier New" panose="02070309020205020404" pitchFamily="49" charset="0"/>
              </a:rPr>
              <a:t> </a:t>
            </a:r>
            <a:r>
              <a:rPr lang="tr-TR" sz="1800" dirty="0" err="1">
                <a:latin typeface="Courier New" panose="02070309020205020404" pitchFamily="49" charset="0"/>
                <a:cs typeface="Courier New" panose="02070309020205020404" pitchFamily="49" charset="0"/>
              </a:rPr>
              <a:t>Undergraduate</a:t>
            </a:r>
            <a:r>
              <a:rPr lang="tr-TR" sz="1800" dirty="0">
                <a:latin typeface="Courier New" panose="02070309020205020404" pitchFamily="49" charset="0"/>
                <a:cs typeface="Courier New" panose="02070309020205020404" pitchFamily="49" charset="0"/>
              </a:rPr>
              <a:t>("</a:t>
            </a:r>
            <a:r>
              <a:rPr lang="tr-TR" sz="1800" dirty="0" err="1">
                <a:latin typeface="Courier New" panose="02070309020205020404" pitchFamily="49" charset="0"/>
                <a:cs typeface="Courier New" panose="02070309020205020404" pitchFamily="49" charset="0"/>
              </a:rPr>
              <a:t>Bugg</a:t>
            </a:r>
            <a:r>
              <a:rPr lang="tr-TR" sz="1800" dirty="0">
                <a:latin typeface="Courier New" panose="02070309020205020404" pitchFamily="49" charset="0"/>
                <a:cs typeface="Courier New" panose="02070309020205020404" pitchFamily="49" charset="0"/>
              </a:rPr>
              <a:t>, </a:t>
            </a:r>
            <a:r>
              <a:rPr lang="tr-TR" sz="1800" dirty="0" err="1">
                <a:latin typeface="Courier New" panose="02070309020205020404" pitchFamily="49" charset="0"/>
                <a:cs typeface="Courier New" panose="02070309020205020404" pitchFamily="49" charset="0"/>
              </a:rPr>
              <a:t>June</a:t>
            </a:r>
            <a:r>
              <a:rPr lang="tr-TR" sz="1800" dirty="0">
                <a:latin typeface="Courier New" panose="02070309020205020404" pitchFamily="49" charset="0"/>
                <a:cs typeface="Courier New" panose="02070309020205020404" pitchFamily="49" charset="0"/>
              </a:rPr>
              <a:t>", 9901, 4); </a:t>
            </a:r>
            <a:br>
              <a:rPr lang="tr-TR" sz="1800" dirty="0">
                <a:latin typeface="Courier New" panose="02070309020205020404" pitchFamily="49" charset="0"/>
                <a:cs typeface="Courier New" panose="02070309020205020404" pitchFamily="49" charset="0"/>
              </a:rPr>
            </a:br>
            <a:endParaRPr lang="en-US" sz="1800" dirty="0">
              <a:latin typeface="Courier New" panose="02070309020205020404" pitchFamily="49" charset="0"/>
              <a:cs typeface="Courier New" panose="02070309020205020404" pitchFamily="49" charset="0"/>
            </a:endParaRPr>
          </a:p>
          <a:p>
            <a:pPr marL="0" indent="0" eaLnBrk="1" hangingPunct="1">
              <a:buNone/>
            </a:pPr>
            <a:r>
              <a:rPr lang="en-US" sz="1800" dirty="0">
                <a:latin typeface="Courier New" panose="02070309020205020404" pitchFamily="49" charset="0"/>
                <a:cs typeface="Courier New" panose="02070309020205020404" pitchFamily="49" charset="0"/>
              </a:rPr>
              <a:t>	</a:t>
            </a:r>
            <a:r>
              <a:rPr lang="tr-TR" sz="1800" dirty="0" err="1">
                <a:latin typeface="Courier New" panose="02070309020205020404" pitchFamily="49" charset="0"/>
                <a:cs typeface="Courier New" panose="02070309020205020404" pitchFamily="49" charset="0"/>
              </a:rPr>
              <a:t>for</a:t>
            </a:r>
            <a:r>
              <a:rPr lang="tr-TR" sz="1800" dirty="0">
                <a:latin typeface="Courier New" panose="02070309020205020404" pitchFamily="49" charset="0"/>
                <a:cs typeface="Courier New" panose="02070309020205020404" pitchFamily="49" charset="0"/>
              </a:rPr>
              <a:t> (</a:t>
            </a:r>
            <a:r>
              <a:rPr lang="tr-TR" sz="1800" dirty="0" err="1">
                <a:latin typeface="Courier New" panose="02070309020205020404" pitchFamily="49" charset="0"/>
                <a:cs typeface="Courier New" panose="02070309020205020404" pitchFamily="49" charset="0"/>
              </a:rPr>
              <a:t>Person</a:t>
            </a:r>
            <a:r>
              <a:rPr lang="tr-TR" sz="1800" dirty="0">
                <a:latin typeface="Courier New" panose="02070309020205020404" pitchFamily="49" charset="0"/>
                <a:cs typeface="Courier New" panose="02070309020205020404" pitchFamily="49" charset="0"/>
              </a:rPr>
              <a:t> p : </a:t>
            </a:r>
            <a:r>
              <a:rPr lang="tr-TR" sz="1800" dirty="0" err="1">
                <a:latin typeface="Courier New" panose="02070309020205020404" pitchFamily="49" charset="0"/>
                <a:cs typeface="Courier New" panose="02070309020205020404" pitchFamily="49" charset="0"/>
              </a:rPr>
              <a:t>people</a:t>
            </a:r>
            <a:r>
              <a:rPr lang="tr-TR" sz="1800" dirty="0">
                <a:latin typeface="Courier New" panose="02070309020205020404" pitchFamily="49" charset="0"/>
                <a:cs typeface="Courier New" panose="02070309020205020404" pitchFamily="49" charset="0"/>
              </a:rPr>
              <a:t>) </a:t>
            </a:r>
            <a:br>
              <a:rPr lang="tr-TR"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tr-TR" sz="1800" dirty="0">
                <a:latin typeface="Courier New" panose="02070309020205020404" pitchFamily="49" charset="0"/>
                <a:cs typeface="Courier New" panose="02070309020205020404" pitchFamily="49" charset="0"/>
              </a:rPr>
              <a:t>{ </a:t>
            </a:r>
            <a:br>
              <a:rPr lang="tr-TR"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tr-TR" sz="1800" dirty="0" err="1">
                <a:latin typeface="Courier New" panose="02070309020205020404" pitchFamily="49" charset="0"/>
                <a:cs typeface="Courier New" panose="02070309020205020404" pitchFamily="49" charset="0"/>
              </a:rPr>
              <a:t>p.writeOutput</a:t>
            </a:r>
            <a:r>
              <a:rPr lang="tr-TR" sz="1800" dirty="0">
                <a:latin typeface="Courier New" panose="02070309020205020404" pitchFamily="49" charset="0"/>
                <a:cs typeface="Courier New" panose="02070309020205020404" pitchFamily="49" charset="0"/>
              </a:rPr>
              <a:t>(); </a:t>
            </a:r>
            <a:br>
              <a:rPr lang="tr-TR"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tr-TR" sz="1800" dirty="0" err="1">
                <a:latin typeface="Courier New" panose="02070309020205020404" pitchFamily="49" charset="0"/>
                <a:cs typeface="Courier New" panose="02070309020205020404" pitchFamily="49" charset="0"/>
              </a:rPr>
              <a:t>System.out.println</a:t>
            </a:r>
            <a:r>
              <a:rPr lang="tr-TR" sz="1800" dirty="0">
                <a:latin typeface="Courier New" panose="02070309020205020404" pitchFamily="49" charset="0"/>
                <a:cs typeface="Courier New" panose="02070309020205020404" pitchFamily="49" charset="0"/>
              </a:rPr>
              <a:t>(); </a:t>
            </a:r>
            <a:br>
              <a:rPr lang="tr-TR"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tr-TR" sz="1800" dirty="0">
                <a:latin typeface="Courier New" panose="02070309020205020404" pitchFamily="49" charset="0"/>
                <a:cs typeface="Courier New" panose="02070309020205020404" pitchFamily="49" charset="0"/>
              </a:rPr>
              <a:t>} </a:t>
            </a:r>
            <a:br>
              <a:rPr lang="tr-TR"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tr-TR" sz="1800" dirty="0">
                <a:latin typeface="Courier New" panose="02070309020205020404" pitchFamily="49" charset="0"/>
                <a:cs typeface="Courier New" panose="02070309020205020404" pitchFamily="49" charset="0"/>
              </a:rPr>
              <a:t>} </a:t>
            </a:r>
            <a:br>
              <a:rPr lang="tr-TR" sz="1800" dirty="0">
                <a:latin typeface="Courier New" panose="02070309020205020404" pitchFamily="49" charset="0"/>
                <a:cs typeface="Courier New" panose="02070309020205020404" pitchFamily="49" charset="0"/>
              </a:rPr>
            </a:br>
            <a:r>
              <a:rPr lang="tr-TR" sz="1800" dirty="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grpSp>
        <p:nvGrpSpPr>
          <p:cNvPr id="2" name="Grup 1"/>
          <p:cNvGrpSpPr/>
          <p:nvPr/>
        </p:nvGrpSpPr>
        <p:grpSpPr>
          <a:xfrm>
            <a:off x="6248400" y="4114800"/>
            <a:ext cx="2289175" cy="2601441"/>
            <a:chOff x="4865687" y="3425825"/>
            <a:chExt cx="2593975" cy="3287241"/>
          </a:xfrm>
          <a:solidFill>
            <a:schemeClr val="accent1">
              <a:lumMod val="20000"/>
              <a:lumOff val="80000"/>
            </a:schemeClr>
          </a:solidFill>
        </p:grpSpPr>
        <p:pic>
          <p:nvPicPr>
            <p:cNvPr id="419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8387" y="3425825"/>
              <a:ext cx="2581275" cy="1762125"/>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198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5687" y="5246216"/>
              <a:ext cx="2593975" cy="1466850"/>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0080027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6130" name="Rectangle 2"/>
          <p:cNvSpPr>
            <a:spLocks noGrp="1" noChangeArrowheads="1"/>
          </p:cNvSpPr>
          <p:nvPr>
            <p:ph type="title"/>
          </p:nvPr>
        </p:nvSpPr>
        <p:spPr/>
        <p:txBody>
          <a:bodyPr/>
          <a:lstStyle/>
          <a:p>
            <a:r>
              <a:rPr lang="en-US" dirty="0"/>
              <a:t>A polymorphism problem</a:t>
            </a:r>
          </a:p>
        </p:txBody>
      </p:sp>
      <p:sp>
        <p:nvSpPr>
          <p:cNvPr id="1456131" name="Rectangle 3"/>
          <p:cNvSpPr>
            <a:spLocks noGrp="1" noChangeArrowheads="1"/>
          </p:cNvSpPr>
          <p:nvPr>
            <p:ph idx="1"/>
          </p:nvPr>
        </p:nvSpPr>
        <p:spPr/>
        <p:txBody>
          <a:bodyPr/>
          <a:lstStyle/>
          <a:p>
            <a:r>
              <a:rPr lang="en-US" dirty="0"/>
              <a:t>Assume that the following four classes have been declared:</a:t>
            </a:r>
          </a:p>
          <a:p>
            <a:pPr lvl="1">
              <a:lnSpc>
                <a:spcPct val="70000"/>
              </a:lnSpc>
              <a:buFont typeface="Wingdings" panose="05000000000000000000" pitchFamily="2" charset="2"/>
              <a:buNone/>
            </a:pPr>
            <a:endParaRPr lang="en-US" sz="800" dirty="0">
              <a:latin typeface="Courier New" panose="02070309020205020404" pitchFamily="49" charset="0"/>
            </a:endParaRPr>
          </a:p>
          <a:p>
            <a:pPr lvl="1">
              <a:lnSpc>
                <a:spcPct val="70000"/>
              </a:lnSpc>
              <a:buFont typeface="Wingdings" panose="05000000000000000000" pitchFamily="2" charset="2"/>
              <a:buNone/>
            </a:pPr>
            <a:endParaRPr lang="tr-TR" sz="1800" dirty="0">
              <a:latin typeface="Courier New" panose="02070309020205020404" pitchFamily="49" charset="0"/>
            </a:endParaRPr>
          </a:p>
          <a:p>
            <a:pPr lvl="1">
              <a:lnSpc>
                <a:spcPct val="70000"/>
              </a:lnSpc>
              <a:buFont typeface="Wingdings" panose="05000000000000000000" pitchFamily="2" charset="2"/>
              <a:buNone/>
            </a:pPr>
            <a:endParaRPr lang="tr-TR" sz="1800" dirty="0">
              <a:latin typeface="Courier New" panose="02070309020205020404" pitchFamily="49" charset="0"/>
            </a:endParaRPr>
          </a:p>
          <a:p>
            <a:pPr lvl="1">
              <a:lnSpc>
                <a:spcPct val="70000"/>
              </a:lnSpc>
              <a:buFont typeface="Wingdings" panose="05000000000000000000" pitchFamily="2" charset="2"/>
              <a:buNone/>
            </a:pPr>
            <a:endParaRPr lang="tr-TR" sz="1800" dirty="0">
              <a:latin typeface="Courier New" panose="02070309020205020404" pitchFamily="49" charset="0"/>
            </a:endParaRPr>
          </a:p>
          <a:p>
            <a:pPr lvl="1">
              <a:lnSpc>
                <a:spcPct val="70000"/>
              </a:lnSpc>
              <a:buFont typeface="Wingdings" panose="05000000000000000000" pitchFamily="2" charset="2"/>
              <a:buNone/>
            </a:pPr>
            <a:endParaRPr lang="tr-TR" sz="1800" dirty="0">
              <a:latin typeface="Courier New" panose="02070309020205020404" pitchFamily="49" charset="0"/>
            </a:endParaRPr>
          </a:p>
          <a:p>
            <a:pPr lvl="1">
              <a:lnSpc>
                <a:spcPct val="70000"/>
              </a:lnSpc>
              <a:buFont typeface="Wingdings" panose="05000000000000000000" pitchFamily="2" charset="2"/>
              <a:buNone/>
            </a:pPr>
            <a:endParaRPr lang="tr-TR" sz="1800" dirty="0">
              <a:latin typeface="Courier New" panose="02070309020205020404" pitchFamily="49" charset="0"/>
            </a:endParaRPr>
          </a:p>
          <a:p>
            <a:pPr lvl="1">
              <a:lnSpc>
                <a:spcPct val="70000"/>
              </a:lnSpc>
              <a:buFont typeface="Wingdings" panose="05000000000000000000" pitchFamily="2" charset="2"/>
              <a:buNone/>
            </a:pPr>
            <a:endParaRPr lang="tr-TR" sz="1800" dirty="0">
              <a:latin typeface="Courier New" panose="02070309020205020404" pitchFamily="49" charset="0"/>
            </a:endParaRPr>
          </a:p>
          <a:p>
            <a:pPr lvl="1">
              <a:lnSpc>
                <a:spcPct val="70000"/>
              </a:lnSpc>
              <a:buFont typeface="Wingdings" panose="05000000000000000000" pitchFamily="2" charset="2"/>
              <a:buNone/>
            </a:pPr>
            <a:endParaRPr lang="tr-TR" sz="1800" dirty="0">
              <a:latin typeface="Courier New" panose="02070309020205020404" pitchFamily="49" charset="0"/>
            </a:endParaRPr>
          </a:p>
          <a:p>
            <a:pPr lvl="1">
              <a:lnSpc>
                <a:spcPct val="70000"/>
              </a:lnSpc>
              <a:buFont typeface="Wingdings" panose="05000000000000000000" pitchFamily="2" charset="2"/>
              <a:buNone/>
            </a:pPr>
            <a:endParaRPr lang="tr-TR" sz="1800" dirty="0">
              <a:latin typeface="Courier New" panose="02070309020205020404" pitchFamily="49" charset="0"/>
            </a:endParaRPr>
          </a:p>
          <a:p>
            <a:pPr lvl="1">
              <a:lnSpc>
                <a:spcPct val="70000"/>
              </a:lnSpc>
              <a:buFont typeface="Wingdings" panose="05000000000000000000" pitchFamily="2" charset="2"/>
              <a:buNone/>
            </a:pPr>
            <a:endParaRPr lang="tr-TR" sz="1800" dirty="0">
              <a:latin typeface="Courier New" panose="02070309020205020404" pitchFamily="49" charset="0"/>
            </a:endParaRPr>
          </a:p>
          <a:p>
            <a:pPr lvl="1">
              <a:lnSpc>
                <a:spcPct val="70000"/>
              </a:lnSpc>
              <a:buFont typeface="Wingdings" panose="05000000000000000000" pitchFamily="2" charset="2"/>
              <a:buNone/>
            </a:pPr>
            <a:endParaRPr lang="tr-TR" sz="1800" dirty="0">
              <a:latin typeface="Courier New" panose="02070309020205020404" pitchFamily="49" charset="0"/>
            </a:endParaRPr>
          </a:p>
          <a:p>
            <a:pPr lvl="1">
              <a:lnSpc>
                <a:spcPct val="70000"/>
              </a:lnSpc>
              <a:buFont typeface="Wingdings" panose="05000000000000000000" pitchFamily="2" charset="2"/>
              <a:buNone/>
            </a:pPr>
            <a:endParaRPr lang="tr-TR" sz="1800" dirty="0">
              <a:latin typeface="Courier New" panose="02070309020205020404" pitchFamily="49" charset="0"/>
            </a:endParaRPr>
          </a:p>
          <a:p>
            <a:pPr lvl="1">
              <a:lnSpc>
                <a:spcPct val="70000"/>
              </a:lnSpc>
              <a:buFont typeface="Wingdings" panose="05000000000000000000" pitchFamily="2" charset="2"/>
              <a:buNone/>
            </a:pPr>
            <a:endParaRPr lang="tr-TR" sz="1800" dirty="0">
              <a:latin typeface="Courier New" panose="02070309020205020404" pitchFamily="49" charset="0"/>
            </a:endParaRPr>
          </a:p>
          <a:p>
            <a:pPr lvl="1">
              <a:lnSpc>
                <a:spcPct val="70000"/>
              </a:lnSpc>
              <a:buFont typeface="Wingdings" panose="05000000000000000000" pitchFamily="2" charset="2"/>
              <a:buNone/>
            </a:pPr>
            <a:endParaRPr lang="tr-TR" sz="1800" dirty="0">
              <a:latin typeface="Courier New" panose="02070309020205020404" pitchFamily="49" charset="0"/>
            </a:endParaRPr>
          </a:p>
          <a:p>
            <a:pPr lvl="1">
              <a:lnSpc>
                <a:spcPct val="70000"/>
              </a:lnSpc>
              <a:buFont typeface="Wingdings" panose="05000000000000000000" pitchFamily="2" charset="2"/>
              <a:buNone/>
            </a:pPr>
            <a:endParaRPr lang="tr-TR" sz="1800" dirty="0">
              <a:latin typeface="Courier New" panose="02070309020205020404" pitchFamily="49" charset="0"/>
            </a:endParaRPr>
          </a:p>
          <a:p>
            <a:pPr lvl="1">
              <a:lnSpc>
                <a:spcPct val="70000"/>
              </a:lnSpc>
              <a:buFont typeface="Wingdings" panose="05000000000000000000" pitchFamily="2" charset="2"/>
              <a:buNone/>
            </a:pPr>
            <a:endParaRPr lang="tr-TR" sz="1800" dirty="0">
              <a:latin typeface="Courier New" panose="02070309020205020404" pitchFamily="49" charset="0"/>
            </a:endParaRPr>
          </a:p>
          <a:p>
            <a:pPr lvl="1">
              <a:lnSpc>
                <a:spcPct val="70000"/>
              </a:lnSpc>
              <a:buFont typeface="Wingdings" panose="05000000000000000000" pitchFamily="2" charset="2"/>
              <a:buNone/>
            </a:pPr>
            <a:endParaRPr lang="tr-TR" sz="1800" dirty="0">
              <a:latin typeface="Courier New" panose="02070309020205020404" pitchFamily="49" charset="0"/>
            </a:endParaRPr>
          </a:p>
          <a:p>
            <a:pPr lvl="1">
              <a:lnSpc>
                <a:spcPct val="70000"/>
              </a:lnSpc>
              <a:buFont typeface="Wingdings" panose="05000000000000000000" pitchFamily="2" charset="2"/>
              <a:buNone/>
            </a:pPr>
            <a:endParaRPr lang="en-US" sz="1800" dirty="0">
              <a:latin typeface="Courier New" panose="02070309020205020404" pitchFamily="49" charset="0"/>
            </a:endParaRPr>
          </a:p>
          <a:p>
            <a:pPr lvl="1">
              <a:lnSpc>
                <a:spcPct val="70000"/>
              </a:lnSpc>
              <a:buFont typeface="Wingdings" panose="05000000000000000000" pitchFamily="2" charset="2"/>
              <a:buNone/>
            </a:pPr>
            <a:endParaRPr lang="en-US" sz="1800" dirty="0">
              <a:latin typeface="Courier New" panose="02070309020205020404" pitchFamily="49" charset="0"/>
            </a:endParaRPr>
          </a:p>
          <a:p>
            <a:pPr lvl="1">
              <a:lnSpc>
                <a:spcPct val="70000"/>
              </a:lnSpc>
              <a:buFont typeface="Wingdings" panose="05000000000000000000" pitchFamily="2" charset="2"/>
              <a:buNone/>
            </a:pPr>
            <a:r>
              <a:rPr lang="en-US" sz="1800" i="1" dirty="0"/>
              <a:t>(continued on next slide)</a:t>
            </a:r>
          </a:p>
        </p:txBody>
      </p:sp>
      <p:sp>
        <p:nvSpPr>
          <p:cNvPr id="2" name="Dikdörtgen 1"/>
          <p:cNvSpPr/>
          <p:nvPr/>
        </p:nvSpPr>
        <p:spPr>
          <a:xfrm>
            <a:off x="228600" y="2145536"/>
            <a:ext cx="8686800" cy="3493264"/>
          </a:xfrm>
          <a:prstGeom prst="rect">
            <a:avLst/>
          </a:prstGeom>
          <a:solidFill>
            <a:schemeClr val="bg1">
              <a:lumMod val="85000"/>
            </a:schemeClr>
          </a:solidFill>
        </p:spPr>
        <p:txBody>
          <a:bodyPr wrap="square">
            <a:spAutoFit/>
          </a:bodyPr>
          <a:lstStyle/>
          <a:p>
            <a:pPr lvl="1" algn="l">
              <a:buFont typeface="Wingdings" panose="05000000000000000000" pitchFamily="2" charset="2"/>
              <a:buNone/>
            </a:pPr>
            <a:r>
              <a:rPr lang="en-US" sz="1800" dirty="0">
                <a:latin typeface="Courier New" panose="02070309020205020404" pitchFamily="49" charset="0"/>
              </a:rPr>
              <a:t>public class </a:t>
            </a:r>
            <a:r>
              <a:rPr lang="en-US" sz="1800" b="1" dirty="0">
                <a:latin typeface="Courier New" panose="02070309020205020404" pitchFamily="49" charset="0"/>
              </a:rPr>
              <a:t>Foo</a:t>
            </a:r>
            <a:r>
              <a:rPr lang="en-US" sz="1800" dirty="0">
                <a:latin typeface="Courier New" panose="02070309020205020404" pitchFamily="49" charset="0"/>
              </a:rPr>
              <a:t> {</a:t>
            </a:r>
          </a:p>
          <a:p>
            <a:pPr lvl="1" algn="l">
              <a:buFont typeface="Wingdings" panose="05000000000000000000" pitchFamily="2" charset="2"/>
              <a:buNone/>
            </a:pPr>
            <a:r>
              <a:rPr lang="en-US" sz="1800" dirty="0">
                <a:latin typeface="Courier New" panose="02070309020205020404" pitchFamily="49" charset="0"/>
              </a:rPr>
              <a:t>    public void method1() {</a:t>
            </a:r>
          </a:p>
          <a:p>
            <a:pPr lvl="1" algn="l">
              <a:buFont typeface="Wingdings" panose="05000000000000000000" pitchFamily="2" charset="2"/>
              <a:buNone/>
            </a:pPr>
            <a:r>
              <a:rPr lang="en-US" sz="1800" dirty="0">
                <a:latin typeface="Courier New" panose="02070309020205020404" pitchFamily="49" charset="0"/>
              </a:rPr>
              <a:t>        </a:t>
            </a:r>
            <a:r>
              <a:rPr lang="en-US" sz="1800" dirty="0" err="1">
                <a:latin typeface="Courier New" panose="02070309020205020404" pitchFamily="49" charset="0"/>
              </a:rPr>
              <a:t>System.out.println</a:t>
            </a:r>
            <a:r>
              <a:rPr lang="en-US" sz="1800" dirty="0">
                <a:latin typeface="Courier New" panose="02070309020205020404" pitchFamily="49" charset="0"/>
              </a:rPr>
              <a:t>("foo 1");</a:t>
            </a:r>
          </a:p>
          <a:p>
            <a:pPr lvl="1" algn="l">
              <a:buFont typeface="Wingdings" panose="05000000000000000000" pitchFamily="2" charset="2"/>
              <a:buNone/>
            </a:pPr>
            <a:r>
              <a:rPr lang="en-US" sz="1800" dirty="0">
                <a:latin typeface="Courier New" panose="02070309020205020404" pitchFamily="49" charset="0"/>
              </a:rPr>
              <a:t>    }</a:t>
            </a:r>
          </a:p>
          <a:p>
            <a:pPr lvl="1" algn="l">
              <a:buFont typeface="Wingdings" panose="05000000000000000000" pitchFamily="2" charset="2"/>
              <a:buNone/>
            </a:pPr>
            <a:endParaRPr lang="en-US" sz="800" dirty="0">
              <a:latin typeface="Courier New" panose="02070309020205020404" pitchFamily="49" charset="0"/>
            </a:endParaRPr>
          </a:p>
          <a:p>
            <a:pPr lvl="1" algn="l">
              <a:buFont typeface="Wingdings" panose="05000000000000000000" pitchFamily="2" charset="2"/>
              <a:buNone/>
            </a:pPr>
            <a:r>
              <a:rPr lang="en-US" sz="1800" dirty="0">
                <a:latin typeface="Courier New" panose="02070309020205020404" pitchFamily="49" charset="0"/>
              </a:rPr>
              <a:t>    public void method2() {</a:t>
            </a:r>
          </a:p>
          <a:p>
            <a:pPr lvl="1" algn="l">
              <a:buFont typeface="Wingdings" panose="05000000000000000000" pitchFamily="2" charset="2"/>
              <a:buNone/>
            </a:pPr>
            <a:r>
              <a:rPr lang="en-US" sz="1800" dirty="0">
                <a:latin typeface="Courier New" panose="02070309020205020404" pitchFamily="49" charset="0"/>
              </a:rPr>
              <a:t>        </a:t>
            </a:r>
            <a:r>
              <a:rPr lang="en-US" sz="1800" dirty="0" err="1">
                <a:latin typeface="Courier New" panose="02070309020205020404" pitchFamily="49" charset="0"/>
              </a:rPr>
              <a:t>System.out.println</a:t>
            </a:r>
            <a:r>
              <a:rPr lang="en-US" sz="1800" dirty="0">
                <a:latin typeface="Courier New" panose="02070309020205020404" pitchFamily="49" charset="0"/>
              </a:rPr>
              <a:t>("foo 2");</a:t>
            </a:r>
          </a:p>
          <a:p>
            <a:pPr lvl="1" algn="l">
              <a:buFont typeface="Wingdings" panose="05000000000000000000" pitchFamily="2" charset="2"/>
              <a:buNone/>
            </a:pPr>
            <a:r>
              <a:rPr lang="en-US" sz="1800" dirty="0">
                <a:latin typeface="Courier New" panose="02070309020205020404" pitchFamily="49" charset="0"/>
              </a:rPr>
              <a:t>    }</a:t>
            </a:r>
          </a:p>
          <a:p>
            <a:pPr lvl="1" algn="l">
              <a:buFont typeface="Wingdings" panose="05000000000000000000" pitchFamily="2" charset="2"/>
              <a:buNone/>
            </a:pPr>
            <a:endParaRPr lang="en-US" sz="800" dirty="0">
              <a:latin typeface="Courier New" panose="02070309020205020404" pitchFamily="49" charset="0"/>
            </a:endParaRPr>
          </a:p>
          <a:p>
            <a:pPr lvl="1" algn="l">
              <a:buFont typeface="Wingdings" panose="05000000000000000000" pitchFamily="2" charset="2"/>
              <a:buNone/>
            </a:pPr>
            <a:r>
              <a:rPr lang="en-US" sz="1800" dirty="0">
                <a:latin typeface="Courier New" panose="02070309020205020404" pitchFamily="49" charset="0"/>
              </a:rPr>
              <a:t>    public String </a:t>
            </a:r>
            <a:r>
              <a:rPr lang="en-US" sz="1800" dirty="0" err="1">
                <a:latin typeface="Courier New" panose="02070309020205020404" pitchFamily="49" charset="0"/>
              </a:rPr>
              <a:t>toString</a:t>
            </a:r>
            <a:r>
              <a:rPr lang="en-US" sz="1800" dirty="0">
                <a:latin typeface="Courier New" panose="02070309020205020404" pitchFamily="49" charset="0"/>
              </a:rPr>
              <a:t>() {</a:t>
            </a:r>
          </a:p>
          <a:p>
            <a:pPr lvl="1" algn="l">
              <a:buFont typeface="Wingdings" panose="05000000000000000000" pitchFamily="2" charset="2"/>
              <a:buNone/>
            </a:pPr>
            <a:r>
              <a:rPr lang="en-US" sz="1800" dirty="0">
                <a:latin typeface="Courier New" panose="02070309020205020404" pitchFamily="49" charset="0"/>
              </a:rPr>
              <a:t>        return "foo";</a:t>
            </a:r>
          </a:p>
          <a:p>
            <a:pPr lvl="1" algn="l">
              <a:buFont typeface="Wingdings" panose="05000000000000000000" pitchFamily="2" charset="2"/>
              <a:buNone/>
            </a:pPr>
            <a:r>
              <a:rPr lang="en-US" sz="1800" dirty="0">
                <a:latin typeface="Courier New" panose="02070309020205020404" pitchFamily="49" charset="0"/>
              </a:rPr>
              <a:t>    }</a:t>
            </a:r>
          </a:p>
          <a:p>
            <a:pPr lvl="1" algn="l">
              <a:buFont typeface="Wingdings" panose="05000000000000000000" pitchFamily="2" charset="2"/>
              <a:buNone/>
            </a:pPr>
            <a:r>
              <a:rPr lang="en-US" sz="1800" dirty="0">
                <a:latin typeface="Courier New" panose="02070309020205020404" pitchFamily="49" charset="0"/>
              </a:rPr>
              <a:t>}</a:t>
            </a:r>
          </a:p>
          <a:p>
            <a:pPr lvl="1" algn="l">
              <a:buFont typeface="Wingdings" panose="05000000000000000000" pitchFamily="2" charset="2"/>
              <a:buNone/>
            </a:pPr>
            <a:endParaRPr lang="en-US" sz="800" dirty="0">
              <a:latin typeface="Courier New" panose="02070309020205020404" pitchFamily="49" charset="0"/>
            </a:endParaRPr>
          </a:p>
        </p:txBody>
      </p:sp>
    </p:spTree>
    <p:extLst>
      <p:ext uri="{BB962C8B-B14F-4D97-AF65-F5344CB8AC3E}">
        <p14:creationId xmlns:p14="http://schemas.microsoft.com/office/powerpoint/2010/main" val="2849337166"/>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28600" y="1066800"/>
            <a:ext cx="8686800" cy="5601533"/>
          </a:xfrm>
          <a:prstGeom prst="rect">
            <a:avLst/>
          </a:prstGeom>
          <a:solidFill>
            <a:schemeClr val="bg1">
              <a:lumMod val="85000"/>
            </a:schemeClr>
          </a:solidFill>
        </p:spPr>
        <p:txBody>
          <a:bodyPr wrap="square">
            <a:spAutoFit/>
          </a:bodyPr>
          <a:lstStyle/>
          <a:p>
            <a:pPr lvl="1" algn="l">
              <a:buFont typeface="Wingdings" panose="05000000000000000000" pitchFamily="2" charset="2"/>
              <a:buNone/>
            </a:pPr>
            <a:r>
              <a:rPr lang="en-US" sz="1800" dirty="0">
                <a:latin typeface="Courier New" panose="02070309020205020404" pitchFamily="49" charset="0"/>
              </a:rPr>
              <a:t>public class </a:t>
            </a:r>
            <a:r>
              <a:rPr lang="en-US" sz="1800" b="1" dirty="0">
                <a:latin typeface="Courier New" panose="02070309020205020404" pitchFamily="49" charset="0"/>
              </a:rPr>
              <a:t>Bar</a:t>
            </a:r>
            <a:r>
              <a:rPr lang="en-US" sz="1800" dirty="0">
                <a:latin typeface="Courier New" panose="02070309020205020404" pitchFamily="49" charset="0"/>
              </a:rPr>
              <a:t> extends Foo {</a:t>
            </a:r>
          </a:p>
          <a:p>
            <a:pPr lvl="1" algn="l">
              <a:buFont typeface="Wingdings" panose="05000000000000000000" pitchFamily="2" charset="2"/>
              <a:buNone/>
            </a:pPr>
            <a:r>
              <a:rPr lang="en-US" sz="1800" dirty="0">
                <a:latin typeface="Courier New" panose="02070309020205020404" pitchFamily="49" charset="0"/>
              </a:rPr>
              <a:t>    public void method2() {</a:t>
            </a:r>
          </a:p>
          <a:p>
            <a:pPr lvl="1" algn="l">
              <a:buFont typeface="Wingdings" panose="05000000000000000000" pitchFamily="2" charset="2"/>
              <a:buNone/>
            </a:pPr>
            <a:r>
              <a:rPr lang="en-US" sz="1800" dirty="0">
                <a:latin typeface="Courier New" panose="02070309020205020404" pitchFamily="49" charset="0"/>
              </a:rPr>
              <a:t>        </a:t>
            </a:r>
            <a:r>
              <a:rPr lang="en-US" sz="1800" dirty="0" err="1">
                <a:latin typeface="Courier New" panose="02070309020205020404" pitchFamily="49" charset="0"/>
              </a:rPr>
              <a:t>System.out.println</a:t>
            </a:r>
            <a:r>
              <a:rPr lang="en-US" sz="1800" dirty="0">
                <a:latin typeface="Courier New" panose="02070309020205020404" pitchFamily="49" charset="0"/>
              </a:rPr>
              <a:t>("bar 2");</a:t>
            </a:r>
          </a:p>
          <a:p>
            <a:pPr lvl="1" algn="l">
              <a:buFont typeface="Wingdings" panose="05000000000000000000" pitchFamily="2" charset="2"/>
              <a:buNone/>
            </a:pPr>
            <a:r>
              <a:rPr lang="en-US" sz="1800" dirty="0">
                <a:latin typeface="Courier New" panose="02070309020205020404" pitchFamily="49" charset="0"/>
              </a:rPr>
              <a:t>    }</a:t>
            </a:r>
          </a:p>
          <a:p>
            <a:pPr lvl="1" algn="l">
              <a:buFont typeface="Wingdings" panose="05000000000000000000" pitchFamily="2" charset="2"/>
              <a:buNone/>
            </a:pPr>
            <a:r>
              <a:rPr lang="en-US" sz="1800" dirty="0">
                <a:latin typeface="Courier New" panose="02070309020205020404" pitchFamily="49" charset="0"/>
              </a:rPr>
              <a:t>}</a:t>
            </a:r>
            <a:endParaRPr lang="tr-TR" sz="4400" dirty="0"/>
          </a:p>
          <a:p>
            <a:pPr lvl="1" algn="l">
              <a:buFont typeface="Wingdings" panose="05000000000000000000" pitchFamily="2" charset="2"/>
              <a:buNone/>
            </a:pPr>
            <a:endParaRPr lang="tr-TR" sz="800" dirty="0">
              <a:latin typeface="Courier New" panose="02070309020205020404" pitchFamily="49" charset="0"/>
            </a:endParaRPr>
          </a:p>
          <a:p>
            <a:pPr lvl="1" algn="l">
              <a:buFont typeface="Wingdings" panose="05000000000000000000" pitchFamily="2" charset="2"/>
              <a:buNone/>
            </a:pPr>
            <a:r>
              <a:rPr lang="en-US" sz="1800" dirty="0">
                <a:latin typeface="Courier New" panose="02070309020205020404" pitchFamily="49" charset="0"/>
              </a:rPr>
              <a:t>public class </a:t>
            </a:r>
            <a:r>
              <a:rPr lang="en-US" sz="1800" b="1" dirty="0">
                <a:latin typeface="Courier New" panose="02070309020205020404" pitchFamily="49" charset="0"/>
              </a:rPr>
              <a:t>Baz</a:t>
            </a:r>
            <a:r>
              <a:rPr lang="en-US" sz="1800" dirty="0">
                <a:latin typeface="Courier New" panose="02070309020205020404" pitchFamily="49" charset="0"/>
              </a:rPr>
              <a:t> extends Foo {</a:t>
            </a:r>
          </a:p>
          <a:p>
            <a:pPr lvl="1" algn="l">
              <a:buFont typeface="Wingdings" panose="05000000000000000000" pitchFamily="2" charset="2"/>
              <a:buNone/>
            </a:pPr>
            <a:r>
              <a:rPr lang="en-US" sz="1800" dirty="0">
                <a:latin typeface="Courier New" panose="02070309020205020404" pitchFamily="49" charset="0"/>
              </a:rPr>
              <a:t>    public void method1() {</a:t>
            </a:r>
          </a:p>
          <a:p>
            <a:pPr lvl="1" algn="l">
              <a:buFont typeface="Wingdings" panose="05000000000000000000" pitchFamily="2" charset="2"/>
              <a:buNone/>
            </a:pPr>
            <a:r>
              <a:rPr lang="en-US" sz="1800" dirty="0">
                <a:latin typeface="Courier New" panose="02070309020205020404" pitchFamily="49" charset="0"/>
              </a:rPr>
              <a:t>        </a:t>
            </a:r>
            <a:r>
              <a:rPr lang="en-US" sz="1800" dirty="0" err="1">
                <a:latin typeface="Courier New" panose="02070309020205020404" pitchFamily="49" charset="0"/>
              </a:rPr>
              <a:t>System.out.println</a:t>
            </a:r>
            <a:r>
              <a:rPr lang="en-US" sz="1800" dirty="0">
                <a:latin typeface="Courier New" panose="02070309020205020404" pitchFamily="49" charset="0"/>
              </a:rPr>
              <a:t>("</a:t>
            </a:r>
            <a:r>
              <a:rPr lang="en-US" sz="1800" dirty="0" err="1">
                <a:latin typeface="Courier New" panose="02070309020205020404" pitchFamily="49" charset="0"/>
              </a:rPr>
              <a:t>baz</a:t>
            </a:r>
            <a:r>
              <a:rPr lang="en-US" sz="1800" dirty="0">
                <a:latin typeface="Courier New" panose="02070309020205020404" pitchFamily="49" charset="0"/>
              </a:rPr>
              <a:t> 1");</a:t>
            </a:r>
          </a:p>
          <a:p>
            <a:pPr lvl="1" algn="l">
              <a:buFont typeface="Wingdings" panose="05000000000000000000" pitchFamily="2" charset="2"/>
              <a:buNone/>
            </a:pPr>
            <a:r>
              <a:rPr lang="en-US" sz="1800" dirty="0">
                <a:latin typeface="Courier New" panose="02070309020205020404" pitchFamily="49" charset="0"/>
              </a:rPr>
              <a:t>    }</a:t>
            </a:r>
          </a:p>
          <a:p>
            <a:pPr lvl="1" algn="l">
              <a:buFont typeface="Wingdings" panose="05000000000000000000" pitchFamily="2" charset="2"/>
              <a:buNone/>
            </a:pPr>
            <a:endParaRPr lang="en-US" sz="800" dirty="0">
              <a:latin typeface="Courier New" panose="02070309020205020404" pitchFamily="49" charset="0"/>
            </a:endParaRPr>
          </a:p>
          <a:p>
            <a:pPr lvl="1" algn="l">
              <a:buFont typeface="Wingdings" panose="05000000000000000000" pitchFamily="2" charset="2"/>
              <a:buNone/>
            </a:pPr>
            <a:r>
              <a:rPr lang="en-US" sz="1800" dirty="0">
                <a:latin typeface="Courier New" panose="02070309020205020404" pitchFamily="49" charset="0"/>
              </a:rPr>
              <a:t>    public String </a:t>
            </a:r>
            <a:r>
              <a:rPr lang="en-US" sz="1800" dirty="0" err="1">
                <a:latin typeface="Courier New" panose="02070309020205020404" pitchFamily="49" charset="0"/>
              </a:rPr>
              <a:t>toString</a:t>
            </a:r>
            <a:r>
              <a:rPr lang="en-US" sz="1800" dirty="0">
                <a:latin typeface="Courier New" panose="02070309020205020404" pitchFamily="49" charset="0"/>
              </a:rPr>
              <a:t>() {</a:t>
            </a:r>
          </a:p>
          <a:p>
            <a:pPr lvl="1" algn="l">
              <a:buFont typeface="Wingdings" panose="05000000000000000000" pitchFamily="2" charset="2"/>
              <a:buNone/>
            </a:pPr>
            <a:r>
              <a:rPr lang="en-US" sz="1800" dirty="0">
                <a:latin typeface="Courier New" panose="02070309020205020404" pitchFamily="49" charset="0"/>
              </a:rPr>
              <a:t>        return "</a:t>
            </a:r>
            <a:r>
              <a:rPr lang="en-US" sz="1800" dirty="0" err="1">
                <a:latin typeface="Courier New" panose="02070309020205020404" pitchFamily="49" charset="0"/>
              </a:rPr>
              <a:t>baz</a:t>
            </a:r>
            <a:r>
              <a:rPr lang="en-US" sz="1800" dirty="0">
                <a:latin typeface="Courier New" panose="02070309020205020404" pitchFamily="49" charset="0"/>
              </a:rPr>
              <a:t>";</a:t>
            </a:r>
          </a:p>
          <a:p>
            <a:pPr lvl="1" algn="l">
              <a:buFont typeface="Wingdings" panose="05000000000000000000" pitchFamily="2" charset="2"/>
              <a:buNone/>
            </a:pPr>
            <a:r>
              <a:rPr lang="en-US" sz="1800" dirty="0">
                <a:latin typeface="Courier New" panose="02070309020205020404" pitchFamily="49" charset="0"/>
              </a:rPr>
              <a:t>    }</a:t>
            </a:r>
          </a:p>
          <a:p>
            <a:pPr lvl="1" algn="l">
              <a:buFont typeface="Wingdings" panose="05000000000000000000" pitchFamily="2" charset="2"/>
              <a:buNone/>
            </a:pPr>
            <a:r>
              <a:rPr lang="en-US" sz="1800" dirty="0">
                <a:latin typeface="Courier New" panose="02070309020205020404" pitchFamily="49" charset="0"/>
              </a:rPr>
              <a:t>}</a:t>
            </a:r>
          </a:p>
          <a:p>
            <a:pPr lvl="1" algn="l">
              <a:buFont typeface="Wingdings" panose="05000000000000000000" pitchFamily="2" charset="2"/>
              <a:buNone/>
            </a:pPr>
            <a:endParaRPr lang="en-US" sz="800" dirty="0">
              <a:latin typeface="Courier New" panose="02070309020205020404" pitchFamily="49" charset="0"/>
            </a:endParaRPr>
          </a:p>
          <a:p>
            <a:pPr lvl="1" algn="l">
              <a:buFont typeface="Wingdings" panose="05000000000000000000" pitchFamily="2" charset="2"/>
              <a:buNone/>
            </a:pPr>
            <a:r>
              <a:rPr lang="en-US" sz="1800" dirty="0">
                <a:latin typeface="Courier New" panose="02070309020205020404" pitchFamily="49" charset="0"/>
              </a:rPr>
              <a:t>public class </a:t>
            </a:r>
            <a:r>
              <a:rPr lang="en-US" sz="1800" b="1" dirty="0">
                <a:latin typeface="Courier New" panose="02070309020205020404" pitchFamily="49" charset="0"/>
              </a:rPr>
              <a:t>Mumble</a:t>
            </a:r>
            <a:r>
              <a:rPr lang="en-US" sz="1800" dirty="0">
                <a:latin typeface="Courier New" panose="02070309020205020404" pitchFamily="49" charset="0"/>
              </a:rPr>
              <a:t> extends Baz {</a:t>
            </a:r>
          </a:p>
          <a:p>
            <a:pPr lvl="1" algn="l">
              <a:buFont typeface="Wingdings" panose="05000000000000000000" pitchFamily="2" charset="2"/>
              <a:buNone/>
            </a:pPr>
            <a:r>
              <a:rPr lang="en-US" sz="1800" dirty="0">
                <a:latin typeface="Courier New" panose="02070309020205020404" pitchFamily="49" charset="0"/>
              </a:rPr>
              <a:t>    public void method2() {</a:t>
            </a:r>
          </a:p>
          <a:p>
            <a:pPr lvl="1" algn="l">
              <a:buFont typeface="Wingdings" panose="05000000000000000000" pitchFamily="2" charset="2"/>
              <a:buNone/>
            </a:pPr>
            <a:r>
              <a:rPr lang="en-US" sz="1800" dirty="0">
                <a:latin typeface="Courier New" panose="02070309020205020404" pitchFamily="49" charset="0"/>
              </a:rPr>
              <a:t>        </a:t>
            </a:r>
            <a:r>
              <a:rPr lang="en-US" sz="1800" dirty="0" err="1">
                <a:latin typeface="Courier New" panose="02070309020205020404" pitchFamily="49" charset="0"/>
              </a:rPr>
              <a:t>System.out.println</a:t>
            </a:r>
            <a:r>
              <a:rPr lang="en-US" sz="1800" dirty="0">
                <a:latin typeface="Courier New" panose="02070309020205020404" pitchFamily="49" charset="0"/>
              </a:rPr>
              <a:t>("mumble 2");</a:t>
            </a:r>
          </a:p>
          <a:p>
            <a:pPr lvl="1" algn="l">
              <a:buFont typeface="Wingdings" panose="05000000000000000000" pitchFamily="2" charset="2"/>
              <a:buNone/>
            </a:pPr>
            <a:r>
              <a:rPr lang="en-US" sz="1800" dirty="0">
                <a:latin typeface="Courier New" panose="02070309020205020404" pitchFamily="49" charset="0"/>
              </a:rPr>
              <a:t>    }</a:t>
            </a:r>
          </a:p>
          <a:p>
            <a:pPr lvl="1" algn="l">
              <a:buFont typeface="Wingdings" panose="05000000000000000000" pitchFamily="2" charset="2"/>
              <a:buNone/>
            </a:pPr>
            <a:r>
              <a:rPr lang="en-US" sz="1800" dirty="0">
                <a:latin typeface="Courier New" panose="02070309020205020404" pitchFamily="49" charset="0"/>
              </a:rPr>
              <a:t>}</a:t>
            </a:r>
          </a:p>
        </p:txBody>
      </p:sp>
      <p:sp>
        <p:nvSpPr>
          <p:cNvPr id="4" name="Rectangle 2"/>
          <p:cNvSpPr>
            <a:spLocks noGrp="1" noChangeArrowheads="1"/>
          </p:cNvSpPr>
          <p:nvPr>
            <p:ph type="title"/>
          </p:nvPr>
        </p:nvSpPr>
        <p:spPr>
          <a:xfrm>
            <a:off x="457200" y="76200"/>
            <a:ext cx="8305800" cy="1092200"/>
          </a:xfrm>
        </p:spPr>
        <p:txBody>
          <a:bodyPr/>
          <a:lstStyle/>
          <a:p>
            <a:r>
              <a:rPr lang="en-US" dirty="0"/>
              <a:t>A polymorphism problem</a:t>
            </a:r>
            <a:r>
              <a:rPr lang="tr-TR" dirty="0"/>
              <a:t> (</a:t>
            </a:r>
            <a:r>
              <a:rPr lang="tr-TR" dirty="0" err="1"/>
              <a:t>cont’d</a:t>
            </a:r>
            <a:r>
              <a:rPr lang="tr-TR" dirty="0"/>
              <a:t>)</a:t>
            </a:r>
            <a:endParaRPr lang="en-US" dirty="0"/>
          </a:p>
        </p:txBody>
      </p:sp>
    </p:spTree>
    <p:extLst>
      <p:ext uri="{BB962C8B-B14F-4D97-AF65-F5344CB8AC3E}">
        <p14:creationId xmlns:p14="http://schemas.microsoft.com/office/powerpoint/2010/main" val="2281217944"/>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A polymorphism problem</a:t>
            </a:r>
            <a:r>
              <a:rPr lang="tr-TR" dirty="0"/>
              <a:t> (</a:t>
            </a:r>
            <a:r>
              <a:rPr lang="tr-TR" dirty="0" err="1"/>
              <a:t>cont’d</a:t>
            </a:r>
            <a:r>
              <a:rPr lang="tr-TR" dirty="0"/>
              <a:t>)</a:t>
            </a:r>
          </a:p>
        </p:txBody>
      </p:sp>
      <p:sp>
        <p:nvSpPr>
          <p:cNvPr id="3" name="İçerik Yer Tutucusu 2"/>
          <p:cNvSpPr>
            <a:spLocks noGrp="1"/>
          </p:cNvSpPr>
          <p:nvPr>
            <p:ph idx="1"/>
          </p:nvPr>
        </p:nvSpPr>
        <p:spPr>
          <a:xfrm>
            <a:off x="457200" y="1371600"/>
            <a:ext cx="8305800" cy="609600"/>
          </a:xfrm>
        </p:spPr>
        <p:txBody>
          <a:bodyPr/>
          <a:lstStyle/>
          <a:p>
            <a:r>
              <a:rPr lang="en-US" dirty="0"/>
              <a:t>What would be the output of the following client code?</a:t>
            </a:r>
          </a:p>
        </p:txBody>
      </p:sp>
      <p:sp>
        <p:nvSpPr>
          <p:cNvPr id="4" name="Dikdörtgen 3"/>
          <p:cNvSpPr/>
          <p:nvPr/>
        </p:nvSpPr>
        <p:spPr>
          <a:xfrm>
            <a:off x="76200" y="2209800"/>
            <a:ext cx="8991600" cy="3000821"/>
          </a:xfrm>
          <a:prstGeom prst="rect">
            <a:avLst/>
          </a:prstGeom>
          <a:solidFill>
            <a:schemeClr val="bg1">
              <a:lumMod val="85000"/>
            </a:schemeClr>
          </a:solidFill>
        </p:spPr>
        <p:txBody>
          <a:bodyPr wrap="square">
            <a:spAutoFit/>
          </a:bodyPr>
          <a:lstStyle/>
          <a:p>
            <a:pPr lvl="1" algn="l">
              <a:lnSpc>
                <a:spcPct val="150000"/>
              </a:lnSpc>
              <a:buFont typeface="Wingdings" panose="05000000000000000000" pitchFamily="2" charset="2"/>
              <a:buNone/>
            </a:pPr>
            <a:r>
              <a:rPr lang="en-US" sz="1800" dirty="0">
                <a:latin typeface="Courier New" panose="02070309020205020404" pitchFamily="49" charset="0"/>
              </a:rPr>
              <a:t>Foo[] pity = {new Baz(), new Bar(), new Mumble(), new Foo()};</a:t>
            </a:r>
          </a:p>
          <a:p>
            <a:pPr lvl="1" algn="l">
              <a:lnSpc>
                <a:spcPct val="150000"/>
              </a:lnSpc>
              <a:buFont typeface="Wingdings" panose="05000000000000000000" pitchFamily="2" charset="2"/>
              <a:buNone/>
            </a:pPr>
            <a:r>
              <a:rPr lang="en-US" sz="1800" dirty="0">
                <a:latin typeface="Courier New" panose="02070309020205020404" pitchFamily="49" charset="0"/>
              </a:rPr>
              <a:t>for (</a:t>
            </a:r>
            <a:r>
              <a:rPr lang="en-US" sz="1800" dirty="0" err="1">
                <a:latin typeface="Courier New" panose="02070309020205020404" pitchFamily="49" charset="0"/>
              </a:rPr>
              <a:t>int</a:t>
            </a:r>
            <a:r>
              <a:rPr lang="en-US" sz="1800" dirty="0">
                <a:latin typeface="Courier New" panose="02070309020205020404" pitchFamily="49" charset="0"/>
              </a:rPr>
              <a:t> </a:t>
            </a:r>
            <a:r>
              <a:rPr lang="en-US" sz="1800" dirty="0" err="1">
                <a:latin typeface="Courier New" panose="02070309020205020404" pitchFamily="49" charset="0"/>
              </a:rPr>
              <a:t>i</a:t>
            </a:r>
            <a:r>
              <a:rPr lang="en-US" sz="1800" dirty="0">
                <a:latin typeface="Courier New" panose="02070309020205020404" pitchFamily="49" charset="0"/>
              </a:rPr>
              <a:t> = 0; </a:t>
            </a:r>
            <a:r>
              <a:rPr lang="en-US" sz="1800" dirty="0" err="1">
                <a:latin typeface="Courier New" panose="02070309020205020404" pitchFamily="49" charset="0"/>
              </a:rPr>
              <a:t>i</a:t>
            </a:r>
            <a:r>
              <a:rPr lang="en-US" sz="1800" dirty="0">
                <a:latin typeface="Courier New" panose="02070309020205020404" pitchFamily="49" charset="0"/>
              </a:rPr>
              <a:t> &lt; </a:t>
            </a:r>
            <a:r>
              <a:rPr lang="en-US" sz="1800" dirty="0" err="1">
                <a:latin typeface="Courier New" panose="02070309020205020404" pitchFamily="49" charset="0"/>
              </a:rPr>
              <a:t>pity.length</a:t>
            </a:r>
            <a:r>
              <a:rPr lang="en-US" sz="1800" dirty="0">
                <a:latin typeface="Courier New" panose="02070309020205020404" pitchFamily="49" charset="0"/>
              </a:rPr>
              <a:t>; </a:t>
            </a:r>
            <a:r>
              <a:rPr lang="en-US" sz="1800" dirty="0" err="1">
                <a:latin typeface="Courier New" panose="02070309020205020404" pitchFamily="49" charset="0"/>
              </a:rPr>
              <a:t>i</a:t>
            </a:r>
            <a:r>
              <a:rPr lang="en-US" sz="1800" dirty="0">
                <a:latin typeface="Courier New" panose="02070309020205020404" pitchFamily="49" charset="0"/>
              </a:rPr>
              <a:t>++) {</a:t>
            </a:r>
          </a:p>
          <a:p>
            <a:pPr lvl="1" algn="l">
              <a:lnSpc>
                <a:spcPct val="150000"/>
              </a:lnSpc>
              <a:buFont typeface="Wingdings" panose="05000000000000000000" pitchFamily="2" charset="2"/>
              <a:buNone/>
            </a:pPr>
            <a:r>
              <a:rPr lang="en-US" sz="1800" dirty="0">
                <a:latin typeface="Courier New" panose="02070309020205020404" pitchFamily="49" charset="0"/>
              </a:rPr>
              <a:t>    </a:t>
            </a:r>
            <a:r>
              <a:rPr lang="en-US" sz="1800" dirty="0" err="1">
                <a:latin typeface="Courier New" panose="02070309020205020404" pitchFamily="49" charset="0"/>
              </a:rPr>
              <a:t>System.out.println</a:t>
            </a:r>
            <a:r>
              <a:rPr lang="en-US" sz="1800" dirty="0">
                <a:latin typeface="Courier New" panose="02070309020205020404" pitchFamily="49" charset="0"/>
              </a:rPr>
              <a:t>(</a:t>
            </a:r>
            <a:r>
              <a:rPr lang="en-US" sz="1800" b="1" dirty="0">
                <a:latin typeface="Courier New" panose="02070309020205020404" pitchFamily="49" charset="0"/>
              </a:rPr>
              <a:t>pity[</a:t>
            </a:r>
            <a:r>
              <a:rPr lang="en-US" sz="1800" b="1" dirty="0" err="1">
                <a:latin typeface="Courier New" panose="02070309020205020404" pitchFamily="49" charset="0"/>
              </a:rPr>
              <a:t>i</a:t>
            </a:r>
            <a:r>
              <a:rPr lang="en-US" sz="1800" b="1" dirty="0">
                <a:latin typeface="Courier New" panose="02070309020205020404" pitchFamily="49" charset="0"/>
              </a:rPr>
              <a:t>]</a:t>
            </a:r>
            <a:r>
              <a:rPr lang="en-US" sz="1800" dirty="0">
                <a:latin typeface="Courier New" panose="02070309020205020404" pitchFamily="49" charset="0"/>
              </a:rPr>
              <a:t>);</a:t>
            </a:r>
          </a:p>
          <a:p>
            <a:pPr lvl="1" algn="l">
              <a:lnSpc>
                <a:spcPct val="150000"/>
              </a:lnSpc>
              <a:buFont typeface="Wingdings" panose="05000000000000000000" pitchFamily="2" charset="2"/>
              <a:buNone/>
            </a:pPr>
            <a:r>
              <a:rPr lang="en-US" sz="1800" b="1" dirty="0">
                <a:latin typeface="Courier New" panose="02070309020205020404" pitchFamily="49" charset="0"/>
              </a:rPr>
              <a:t>    pity[</a:t>
            </a:r>
            <a:r>
              <a:rPr lang="en-US" sz="1800" b="1" dirty="0" err="1">
                <a:latin typeface="Courier New" panose="02070309020205020404" pitchFamily="49" charset="0"/>
              </a:rPr>
              <a:t>i</a:t>
            </a:r>
            <a:r>
              <a:rPr lang="en-US" sz="1800" b="1" dirty="0">
                <a:latin typeface="Courier New" panose="02070309020205020404" pitchFamily="49" charset="0"/>
              </a:rPr>
              <a:t>].method1();</a:t>
            </a:r>
          </a:p>
          <a:p>
            <a:pPr lvl="1" algn="l">
              <a:lnSpc>
                <a:spcPct val="150000"/>
              </a:lnSpc>
              <a:buFont typeface="Wingdings" panose="05000000000000000000" pitchFamily="2" charset="2"/>
              <a:buNone/>
            </a:pPr>
            <a:r>
              <a:rPr lang="en-US" sz="1800" b="1" dirty="0">
                <a:latin typeface="Courier New" panose="02070309020205020404" pitchFamily="49" charset="0"/>
              </a:rPr>
              <a:t>    pity[</a:t>
            </a:r>
            <a:r>
              <a:rPr lang="en-US" sz="1800" b="1" dirty="0" err="1">
                <a:latin typeface="Courier New" panose="02070309020205020404" pitchFamily="49" charset="0"/>
              </a:rPr>
              <a:t>i</a:t>
            </a:r>
            <a:r>
              <a:rPr lang="en-US" sz="1800" b="1" dirty="0">
                <a:latin typeface="Courier New" panose="02070309020205020404" pitchFamily="49" charset="0"/>
              </a:rPr>
              <a:t>].method2();</a:t>
            </a:r>
          </a:p>
          <a:p>
            <a:pPr lvl="1" algn="l">
              <a:lnSpc>
                <a:spcPct val="150000"/>
              </a:lnSpc>
              <a:buFont typeface="Wingdings" panose="05000000000000000000" pitchFamily="2" charset="2"/>
              <a:buNone/>
            </a:pPr>
            <a:r>
              <a:rPr lang="en-US" sz="1800" dirty="0">
                <a:latin typeface="Courier New" panose="02070309020205020404" pitchFamily="49" charset="0"/>
              </a:rPr>
              <a:t>    </a:t>
            </a:r>
            <a:r>
              <a:rPr lang="en-US" sz="1800" dirty="0" err="1">
                <a:latin typeface="Courier New" panose="02070309020205020404" pitchFamily="49" charset="0"/>
              </a:rPr>
              <a:t>System.out.println</a:t>
            </a:r>
            <a:r>
              <a:rPr lang="en-US" sz="1800" dirty="0">
                <a:latin typeface="Courier New" panose="02070309020205020404" pitchFamily="49" charset="0"/>
              </a:rPr>
              <a:t>();</a:t>
            </a:r>
          </a:p>
          <a:p>
            <a:pPr lvl="1" algn="l">
              <a:lnSpc>
                <a:spcPct val="150000"/>
              </a:lnSpc>
              <a:buFont typeface="Wingdings" panose="05000000000000000000" pitchFamily="2" charset="2"/>
              <a:buNone/>
            </a:pPr>
            <a:r>
              <a:rPr lang="en-US" sz="1800" dirty="0">
                <a:latin typeface="Courier New" panose="02070309020205020404" pitchFamily="49" charset="0"/>
              </a:rPr>
              <a:t>}</a:t>
            </a:r>
          </a:p>
        </p:txBody>
      </p:sp>
    </p:spTree>
    <p:extLst>
      <p:ext uri="{BB962C8B-B14F-4D97-AF65-F5344CB8AC3E}">
        <p14:creationId xmlns:p14="http://schemas.microsoft.com/office/powerpoint/2010/main" val="2721442931"/>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8178" name="Rectangle 2"/>
          <p:cNvSpPr>
            <a:spLocks noGrp="1" noChangeArrowheads="1"/>
          </p:cNvSpPr>
          <p:nvPr>
            <p:ph type="title"/>
          </p:nvPr>
        </p:nvSpPr>
        <p:spPr>
          <a:xfrm>
            <a:off x="457200" y="16346"/>
            <a:ext cx="7848600" cy="1092200"/>
          </a:xfrm>
        </p:spPr>
        <p:txBody>
          <a:bodyPr/>
          <a:lstStyle/>
          <a:p>
            <a:r>
              <a:rPr lang="en-US" dirty="0"/>
              <a:t>Finding output with diagrams</a:t>
            </a:r>
          </a:p>
        </p:txBody>
      </p:sp>
      <p:sp>
        <p:nvSpPr>
          <p:cNvPr id="1458179" name="Rectangle 3"/>
          <p:cNvSpPr>
            <a:spLocks noGrp="1" noChangeArrowheads="1"/>
          </p:cNvSpPr>
          <p:nvPr>
            <p:ph idx="1"/>
          </p:nvPr>
        </p:nvSpPr>
        <p:spPr>
          <a:xfrm>
            <a:off x="457200" y="990600"/>
            <a:ext cx="8305800" cy="5664200"/>
          </a:xfrm>
        </p:spPr>
        <p:txBody>
          <a:bodyPr/>
          <a:lstStyle/>
          <a:p>
            <a:pPr>
              <a:lnSpc>
                <a:spcPct val="80000"/>
              </a:lnSpc>
            </a:pPr>
            <a:r>
              <a:rPr lang="en-US" dirty="0"/>
              <a:t>One way to determine the output is to diagram each class and its methods, including their output:</a:t>
            </a:r>
          </a:p>
          <a:p>
            <a:pPr lvl="1">
              <a:lnSpc>
                <a:spcPct val="80000"/>
              </a:lnSpc>
            </a:pPr>
            <a:r>
              <a:rPr lang="en-US" dirty="0"/>
              <a:t>Add the classes from top (superclass) to bottom (subclass).</a:t>
            </a:r>
          </a:p>
          <a:p>
            <a:pPr lvl="1">
              <a:lnSpc>
                <a:spcPct val="80000"/>
              </a:lnSpc>
            </a:pPr>
            <a:r>
              <a:rPr lang="en-US" dirty="0"/>
              <a:t>Include any inherited methods and their output.</a:t>
            </a:r>
          </a:p>
        </p:txBody>
      </p:sp>
      <p:pic>
        <p:nvPicPr>
          <p:cNvPr id="14581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5663" y="2590800"/>
            <a:ext cx="1938337" cy="1273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4581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590800"/>
            <a:ext cx="3486150" cy="2822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45818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592388"/>
            <a:ext cx="5027613" cy="28178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45818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2438400"/>
            <a:ext cx="5246688" cy="42529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02578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58180"/>
                                        </p:tgtEl>
                                        <p:attrNameLst>
                                          <p:attrName>style.visibility</p:attrName>
                                        </p:attrNameLst>
                                      </p:cBhvr>
                                      <p:to>
                                        <p:strVal val="visible"/>
                                      </p:to>
                                    </p:set>
                                    <p:animEffect transition="in" filter="dissolve">
                                      <p:cBhvr>
                                        <p:cTn id="7" dur="500"/>
                                        <p:tgtEl>
                                          <p:spTgt spid="14581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458181"/>
                                        </p:tgtEl>
                                        <p:attrNameLst>
                                          <p:attrName>style.visibility</p:attrName>
                                        </p:attrNameLst>
                                      </p:cBhvr>
                                      <p:to>
                                        <p:strVal val="visible"/>
                                      </p:to>
                                    </p:set>
                                    <p:animEffect transition="in" filter="dissolve">
                                      <p:cBhvr>
                                        <p:cTn id="12" dur="500"/>
                                        <p:tgtEl>
                                          <p:spTgt spid="14581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458182"/>
                                        </p:tgtEl>
                                        <p:attrNameLst>
                                          <p:attrName>style.visibility</p:attrName>
                                        </p:attrNameLst>
                                      </p:cBhvr>
                                      <p:to>
                                        <p:strVal val="visible"/>
                                      </p:to>
                                    </p:set>
                                    <p:animEffect transition="in" filter="dissolve">
                                      <p:cBhvr>
                                        <p:cTn id="17" dur="500"/>
                                        <p:tgtEl>
                                          <p:spTgt spid="14581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458183"/>
                                        </p:tgtEl>
                                        <p:attrNameLst>
                                          <p:attrName>style.visibility</p:attrName>
                                        </p:attrNameLst>
                                      </p:cBhvr>
                                      <p:to>
                                        <p:strVal val="visible"/>
                                      </p:to>
                                    </p:set>
                                    <p:animEffect transition="in" filter="dissolve">
                                      <p:cBhvr>
                                        <p:cTn id="22" dur="500"/>
                                        <p:tgtEl>
                                          <p:spTgt spid="1458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9202" name="Rectangle 2"/>
          <p:cNvSpPr>
            <a:spLocks noGrp="1" noChangeArrowheads="1"/>
          </p:cNvSpPr>
          <p:nvPr>
            <p:ph type="title"/>
          </p:nvPr>
        </p:nvSpPr>
        <p:spPr/>
        <p:txBody>
          <a:bodyPr/>
          <a:lstStyle/>
          <a:p>
            <a:r>
              <a:rPr lang="en-US"/>
              <a:t>Finding output with tables</a:t>
            </a:r>
          </a:p>
        </p:txBody>
      </p:sp>
      <p:sp>
        <p:nvSpPr>
          <p:cNvPr id="1459203" name="Rectangle 3"/>
          <p:cNvSpPr>
            <a:spLocks noGrp="1" noChangeArrowheads="1"/>
          </p:cNvSpPr>
          <p:nvPr>
            <p:ph idx="1"/>
          </p:nvPr>
        </p:nvSpPr>
        <p:spPr/>
        <p:txBody>
          <a:bodyPr/>
          <a:lstStyle/>
          <a:p>
            <a:r>
              <a:rPr lang="en-US"/>
              <a:t>Another possible technique for solving these problems is to make a table of the classes and methods, writing the output in each square.</a:t>
            </a:r>
          </a:p>
        </p:txBody>
      </p:sp>
      <p:graphicFrame>
        <p:nvGraphicFramePr>
          <p:cNvPr id="1459204" name="Group 4"/>
          <p:cNvGraphicFramePr>
            <a:graphicFrameLocks noGrp="1"/>
          </p:cNvGraphicFramePr>
          <p:nvPr/>
        </p:nvGraphicFramePr>
        <p:xfrm>
          <a:off x="762000" y="2514600"/>
          <a:ext cx="7620000" cy="2967039"/>
        </p:xfrm>
        <a:graphic>
          <a:graphicData uri="http://schemas.openxmlformats.org/drawingml/2006/table">
            <a:tbl>
              <a:tblPr/>
              <a:tblGrid>
                <a:gridCol w="1524000">
                  <a:extLst>
                    <a:ext uri="{9D8B030D-6E8A-4147-A177-3AD203B41FA5}">
                      <a16:colId xmlns="" xmlns:a16="http://schemas.microsoft.com/office/drawing/2014/main" val="20000"/>
                    </a:ext>
                  </a:extLst>
                </a:gridCol>
                <a:gridCol w="1524000">
                  <a:extLst>
                    <a:ext uri="{9D8B030D-6E8A-4147-A177-3AD203B41FA5}">
                      <a16:colId xmlns="" xmlns:a16="http://schemas.microsoft.com/office/drawing/2014/main" val="20001"/>
                    </a:ext>
                  </a:extLst>
                </a:gridCol>
                <a:gridCol w="1524000">
                  <a:extLst>
                    <a:ext uri="{9D8B030D-6E8A-4147-A177-3AD203B41FA5}">
                      <a16:colId xmlns="" xmlns:a16="http://schemas.microsoft.com/office/drawing/2014/main" val="20002"/>
                    </a:ext>
                  </a:extLst>
                </a:gridCol>
                <a:gridCol w="1524000">
                  <a:extLst>
                    <a:ext uri="{9D8B030D-6E8A-4147-A177-3AD203B41FA5}">
                      <a16:colId xmlns="" xmlns:a16="http://schemas.microsoft.com/office/drawing/2014/main" val="20003"/>
                    </a:ext>
                  </a:extLst>
                </a:gridCol>
                <a:gridCol w="1524000">
                  <a:extLst>
                    <a:ext uri="{9D8B030D-6E8A-4147-A177-3AD203B41FA5}">
                      <a16:colId xmlns="" xmlns:a16="http://schemas.microsoft.com/office/drawing/2014/main" val="20004"/>
                    </a:ext>
                  </a:extLst>
                </a:gridCol>
              </a:tblGrid>
              <a:tr h="741363">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method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Foo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Bar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Baz</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Mumble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741363">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method1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tr-TR"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tr-TR"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tr-TR"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tr-TR"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742950">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method2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tr-TR"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tr-TR"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tr-TR"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tr-TR"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741363">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toString</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tr-TR"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tr-TR"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tr-TR"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tr-TR"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graphicFrame>
        <p:nvGraphicFramePr>
          <p:cNvPr id="1459236" name="Group 36"/>
          <p:cNvGraphicFramePr>
            <a:graphicFrameLocks noGrp="1"/>
          </p:cNvGraphicFramePr>
          <p:nvPr/>
        </p:nvGraphicFramePr>
        <p:xfrm>
          <a:off x="762000" y="2519363"/>
          <a:ext cx="7620000" cy="2967039"/>
        </p:xfrm>
        <a:graphic>
          <a:graphicData uri="http://schemas.openxmlformats.org/drawingml/2006/table">
            <a:tbl>
              <a:tblPr/>
              <a:tblGrid>
                <a:gridCol w="1524000">
                  <a:extLst>
                    <a:ext uri="{9D8B030D-6E8A-4147-A177-3AD203B41FA5}">
                      <a16:colId xmlns="" xmlns:a16="http://schemas.microsoft.com/office/drawing/2014/main" val="20000"/>
                    </a:ext>
                  </a:extLst>
                </a:gridCol>
                <a:gridCol w="1524000">
                  <a:extLst>
                    <a:ext uri="{9D8B030D-6E8A-4147-A177-3AD203B41FA5}">
                      <a16:colId xmlns="" xmlns:a16="http://schemas.microsoft.com/office/drawing/2014/main" val="20001"/>
                    </a:ext>
                  </a:extLst>
                </a:gridCol>
                <a:gridCol w="1524000">
                  <a:extLst>
                    <a:ext uri="{9D8B030D-6E8A-4147-A177-3AD203B41FA5}">
                      <a16:colId xmlns="" xmlns:a16="http://schemas.microsoft.com/office/drawing/2014/main" val="20002"/>
                    </a:ext>
                  </a:extLst>
                </a:gridCol>
                <a:gridCol w="1524000">
                  <a:extLst>
                    <a:ext uri="{9D8B030D-6E8A-4147-A177-3AD203B41FA5}">
                      <a16:colId xmlns="" xmlns:a16="http://schemas.microsoft.com/office/drawing/2014/main" val="20003"/>
                    </a:ext>
                  </a:extLst>
                </a:gridCol>
                <a:gridCol w="1524000">
                  <a:extLst>
                    <a:ext uri="{9D8B030D-6E8A-4147-A177-3AD203B41FA5}">
                      <a16:colId xmlns="" xmlns:a16="http://schemas.microsoft.com/office/drawing/2014/main" val="20004"/>
                    </a:ext>
                  </a:extLst>
                </a:gridCol>
              </a:tblGrid>
              <a:tr h="741363">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method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Foo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Bar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Baz</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Mumble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741363">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method1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foo 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tr-TR"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baz 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tr-TR"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742950">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method2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foo 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bar 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tr-TR"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mumble 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741363">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toString</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foo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tr-TR"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baz</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tr-TR"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graphicFrame>
        <p:nvGraphicFramePr>
          <p:cNvPr id="1459268" name="Group 68"/>
          <p:cNvGraphicFramePr>
            <a:graphicFrameLocks noGrp="1"/>
          </p:cNvGraphicFramePr>
          <p:nvPr/>
        </p:nvGraphicFramePr>
        <p:xfrm>
          <a:off x="762000" y="2514600"/>
          <a:ext cx="7620000" cy="2967039"/>
        </p:xfrm>
        <a:graphic>
          <a:graphicData uri="http://schemas.openxmlformats.org/drawingml/2006/table">
            <a:tbl>
              <a:tblPr/>
              <a:tblGrid>
                <a:gridCol w="1524000">
                  <a:extLst>
                    <a:ext uri="{9D8B030D-6E8A-4147-A177-3AD203B41FA5}">
                      <a16:colId xmlns="" xmlns:a16="http://schemas.microsoft.com/office/drawing/2014/main" val="20000"/>
                    </a:ext>
                  </a:extLst>
                </a:gridCol>
                <a:gridCol w="1524000">
                  <a:extLst>
                    <a:ext uri="{9D8B030D-6E8A-4147-A177-3AD203B41FA5}">
                      <a16:colId xmlns="" xmlns:a16="http://schemas.microsoft.com/office/drawing/2014/main" val="20001"/>
                    </a:ext>
                  </a:extLst>
                </a:gridCol>
                <a:gridCol w="1524000">
                  <a:extLst>
                    <a:ext uri="{9D8B030D-6E8A-4147-A177-3AD203B41FA5}">
                      <a16:colId xmlns="" xmlns:a16="http://schemas.microsoft.com/office/drawing/2014/main" val="20002"/>
                    </a:ext>
                  </a:extLst>
                </a:gridCol>
                <a:gridCol w="1524000">
                  <a:extLst>
                    <a:ext uri="{9D8B030D-6E8A-4147-A177-3AD203B41FA5}">
                      <a16:colId xmlns="" xmlns:a16="http://schemas.microsoft.com/office/drawing/2014/main" val="20003"/>
                    </a:ext>
                  </a:extLst>
                </a:gridCol>
                <a:gridCol w="1524000">
                  <a:extLst>
                    <a:ext uri="{9D8B030D-6E8A-4147-A177-3AD203B41FA5}">
                      <a16:colId xmlns="" xmlns:a16="http://schemas.microsoft.com/office/drawing/2014/main" val="20004"/>
                    </a:ext>
                  </a:extLst>
                </a:gridCol>
              </a:tblGrid>
              <a:tr h="741363">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1" i="0" u="none" strike="noStrike" cap="none" normalizeH="0" baseline="0" dirty="0">
                          <a:ln>
                            <a:noFill/>
                          </a:ln>
                          <a:solidFill>
                            <a:schemeClr val="tx1"/>
                          </a:solidFill>
                          <a:effectLst/>
                          <a:latin typeface="Verdana" panose="020B0604030504040204" pitchFamily="34" charset="0"/>
                          <a:cs typeface="Times New Roman" panose="02020603050405020304" pitchFamily="18" charset="0"/>
                        </a:rPr>
                        <a:t>method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Foo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Bar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Baz</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Mumble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741363">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method1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foo 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foo 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baz 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baz 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742950">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method2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foo 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bar 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foo 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mumble 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741363">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toString</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foo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dirty="0">
                          <a:ln>
                            <a:noFill/>
                          </a:ln>
                          <a:solidFill>
                            <a:schemeClr val="tx1"/>
                          </a:solidFill>
                          <a:effectLst/>
                          <a:latin typeface="Courier New" panose="02070309020205020404" pitchFamily="49" charset="0"/>
                          <a:cs typeface="Times New Roman" panose="02020603050405020304" pitchFamily="18" charset="0"/>
                        </a:rPr>
                        <a:t>foo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baz</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dirty="0" err="1">
                          <a:ln>
                            <a:noFill/>
                          </a:ln>
                          <a:solidFill>
                            <a:schemeClr val="tx1"/>
                          </a:solidFill>
                          <a:effectLst/>
                          <a:latin typeface="Courier New" panose="02070309020205020404" pitchFamily="49" charset="0"/>
                          <a:cs typeface="Times New Roman" panose="02020603050405020304" pitchFamily="18" charset="0"/>
                        </a:rPr>
                        <a:t>baz</a:t>
                      </a:r>
                      <a:endParaRPr kumimoji="0" lang="en-US" sz="2000" b="0" i="1" u="none" strike="noStrike" cap="none" normalizeH="0" baseline="0" dirty="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26305448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59236"/>
                                        </p:tgtEl>
                                        <p:attrNameLst>
                                          <p:attrName>style.visibility</p:attrName>
                                        </p:attrNameLst>
                                      </p:cBhvr>
                                      <p:to>
                                        <p:strVal val="visible"/>
                                      </p:to>
                                    </p:set>
                                    <p:animEffect transition="in" filter="dissolve">
                                      <p:cBhvr>
                                        <p:cTn id="7" dur="500"/>
                                        <p:tgtEl>
                                          <p:spTgt spid="14592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459268"/>
                                        </p:tgtEl>
                                        <p:attrNameLst>
                                          <p:attrName>style.visibility</p:attrName>
                                        </p:attrNameLst>
                                      </p:cBhvr>
                                      <p:to>
                                        <p:strVal val="visible"/>
                                      </p:to>
                                    </p:set>
                                    <p:animEffect transition="in" filter="dissolve">
                                      <p:cBhvr>
                                        <p:cTn id="12" dur="500"/>
                                        <p:tgtEl>
                                          <p:spTgt spid="1459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a:t>Inheritance Design Issues</a:t>
            </a:r>
          </a:p>
        </p:txBody>
      </p:sp>
      <p:sp>
        <p:nvSpPr>
          <p:cNvPr id="6148" name="Rectangle 3"/>
          <p:cNvSpPr>
            <a:spLocks noGrp="1" noChangeArrowheads="1"/>
          </p:cNvSpPr>
          <p:nvPr>
            <p:ph idx="1"/>
          </p:nvPr>
        </p:nvSpPr>
        <p:spPr>
          <a:xfrm>
            <a:off x="457200" y="990600"/>
            <a:ext cx="8229600" cy="5486400"/>
          </a:xfrm>
        </p:spPr>
        <p:txBody>
          <a:bodyPr/>
          <a:lstStyle/>
          <a:p>
            <a:pPr eaLnBrk="1" hangingPunct="1">
              <a:spcBef>
                <a:spcPct val="25000"/>
              </a:spcBef>
            </a:pPr>
            <a:r>
              <a:rPr lang="en-US" sz="2800" dirty="0"/>
              <a:t>An example class hierarchy</a:t>
            </a:r>
          </a:p>
        </p:txBody>
      </p:sp>
      <p:pic>
        <p:nvPicPr>
          <p:cNvPr id="1026" name="Picture 2" descr="http://www.uml-diagrams.org/class-diagrams/class-multiple-inherita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58552"/>
            <a:ext cx="5753100" cy="516340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369624" y="1371600"/>
            <a:ext cx="2698176" cy="461665"/>
          </a:xfrm>
          <a:prstGeom prst="rect">
            <a:avLst/>
          </a:prstGeom>
        </p:spPr>
        <p:txBody>
          <a:bodyPr wrap="none">
            <a:spAutoFit/>
          </a:bodyPr>
          <a:lstStyle/>
          <a:p>
            <a:r>
              <a:rPr lang="en-US" sz="2400" b="1" dirty="0">
                <a:solidFill>
                  <a:srgbClr val="008040"/>
                </a:solidFill>
              </a:rPr>
              <a:t>More generalized</a:t>
            </a:r>
            <a:endParaRPr lang="en-CA" sz="2400" b="1" dirty="0">
              <a:solidFill>
                <a:srgbClr val="008040"/>
              </a:solidFill>
            </a:endParaRPr>
          </a:p>
        </p:txBody>
      </p:sp>
      <p:sp>
        <p:nvSpPr>
          <p:cNvPr id="6" name="Rectangle 5"/>
          <p:cNvSpPr/>
          <p:nvPr/>
        </p:nvSpPr>
        <p:spPr>
          <a:xfrm>
            <a:off x="6248400" y="6091535"/>
            <a:ext cx="2646879" cy="461665"/>
          </a:xfrm>
          <a:prstGeom prst="rect">
            <a:avLst/>
          </a:prstGeom>
        </p:spPr>
        <p:txBody>
          <a:bodyPr wrap="none">
            <a:spAutoFit/>
          </a:bodyPr>
          <a:lstStyle/>
          <a:p>
            <a:r>
              <a:rPr lang="en-US" sz="2400" b="1" dirty="0">
                <a:solidFill>
                  <a:srgbClr val="008040"/>
                </a:solidFill>
              </a:rPr>
              <a:t>More specialized</a:t>
            </a:r>
            <a:endParaRPr lang="en-CA" sz="2400" b="1" dirty="0">
              <a:solidFill>
                <a:srgbClr val="008040"/>
              </a:solidFill>
            </a:endParaRPr>
          </a:p>
        </p:txBody>
      </p:sp>
      <p:sp>
        <p:nvSpPr>
          <p:cNvPr id="3" name="Up Arrow 2"/>
          <p:cNvSpPr/>
          <p:nvPr/>
        </p:nvSpPr>
        <p:spPr bwMode="auto">
          <a:xfrm>
            <a:off x="7284024" y="1833265"/>
            <a:ext cx="838200" cy="1062335"/>
          </a:xfrm>
          <a:prstGeom prst="upArrow">
            <a:avLst/>
          </a:prstGeom>
          <a:solidFill>
            <a:schemeClr val="accent1"/>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CA"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endParaRPr>
          </a:p>
        </p:txBody>
      </p:sp>
      <p:sp>
        <p:nvSpPr>
          <p:cNvPr id="8" name="Up Arrow 7"/>
          <p:cNvSpPr/>
          <p:nvPr/>
        </p:nvSpPr>
        <p:spPr bwMode="auto">
          <a:xfrm rot="10800000">
            <a:off x="7295079" y="4953000"/>
            <a:ext cx="838200" cy="1062335"/>
          </a:xfrm>
          <a:prstGeom prst="upArrow">
            <a:avLst/>
          </a:prstGeom>
          <a:solidFill>
            <a:schemeClr val="accent1"/>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CA"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endParaRPr>
          </a:p>
        </p:txBody>
      </p:sp>
    </p:spTree>
    <p:extLst>
      <p:ext uri="{BB962C8B-B14F-4D97-AF65-F5344CB8AC3E}">
        <p14:creationId xmlns:p14="http://schemas.microsoft.com/office/powerpoint/2010/main" val="3408451189"/>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0226" name="Rectangle 2"/>
          <p:cNvSpPr>
            <a:spLocks noGrp="1" noChangeArrowheads="1"/>
          </p:cNvSpPr>
          <p:nvPr>
            <p:ph type="title"/>
          </p:nvPr>
        </p:nvSpPr>
        <p:spPr>
          <a:xfrm>
            <a:off x="228600" y="244921"/>
            <a:ext cx="4800600" cy="546100"/>
          </a:xfrm>
        </p:spPr>
        <p:txBody>
          <a:bodyPr/>
          <a:lstStyle/>
          <a:p>
            <a:r>
              <a:rPr lang="en-US" dirty="0"/>
              <a:t>Polymorphism answer</a:t>
            </a:r>
          </a:p>
        </p:txBody>
      </p:sp>
      <p:sp>
        <p:nvSpPr>
          <p:cNvPr id="4" name="Dikdörtgen 3"/>
          <p:cNvSpPr/>
          <p:nvPr/>
        </p:nvSpPr>
        <p:spPr>
          <a:xfrm>
            <a:off x="29308" y="1037779"/>
            <a:ext cx="8991600" cy="3000821"/>
          </a:xfrm>
          <a:prstGeom prst="rect">
            <a:avLst/>
          </a:prstGeom>
          <a:solidFill>
            <a:schemeClr val="bg1">
              <a:lumMod val="85000"/>
            </a:schemeClr>
          </a:solidFill>
        </p:spPr>
        <p:txBody>
          <a:bodyPr wrap="square">
            <a:spAutoFit/>
          </a:bodyPr>
          <a:lstStyle/>
          <a:p>
            <a:pPr lvl="1" algn="l">
              <a:lnSpc>
                <a:spcPct val="150000"/>
              </a:lnSpc>
              <a:buFont typeface="Wingdings" panose="05000000000000000000" pitchFamily="2" charset="2"/>
              <a:buNone/>
            </a:pPr>
            <a:r>
              <a:rPr lang="en-US" sz="1800" dirty="0">
                <a:latin typeface="Courier New" panose="02070309020205020404" pitchFamily="49" charset="0"/>
              </a:rPr>
              <a:t>Foo[] pity = {new Baz(), new Bar(), new Mumble(), new Foo()};</a:t>
            </a:r>
          </a:p>
          <a:p>
            <a:pPr lvl="1" algn="l">
              <a:lnSpc>
                <a:spcPct val="150000"/>
              </a:lnSpc>
              <a:buFont typeface="Wingdings" panose="05000000000000000000" pitchFamily="2" charset="2"/>
              <a:buNone/>
            </a:pPr>
            <a:r>
              <a:rPr lang="en-US" sz="1800" dirty="0">
                <a:latin typeface="Courier New" panose="02070309020205020404" pitchFamily="49" charset="0"/>
              </a:rPr>
              <a:t>for (</a:t>
            </a:r>
            <a:r>
              <a:rPr lang="en-US" sz="1800" dirty="0" err="1">
                <a:latin typeface="Courier New" panose="02070309020205020404" pitchFamily="49" charset="0"/>
              </a:rPr>
              <a:t>int</a:t>
            </a:r>
            <a:r>
              <a:rPr lang="en-US" sz="1800" dirty="0">
                <a:latin typeface="Courier New" panose="02070309020205020404" pitchFamily="49" charset="0"/>
              </a:rPr>
              <a:t> </a:t>
            </a:r>
            <a:r>
              <a:rPr lang="en-US" sz="1800" dirty="0" err="1">
                <a:latin typeface="Courier New" panose="02070309020205020404" pitchFamily="49" charset="0"/>
              </a:rPr>
              <a:t>i</a:t>
            </a:r>
            <a:r>
              <a:rPr lang="en-US" sz="1800" dirty="0">
                <a:latin typeface="Courier New" panose="02070309020205020404" pitchFamily="49" charset="0"/>
              </a:rPr>
              <a:t> = 0; </a:t>
            </a:r>
            <a:r>
              <a:rPr lang="en-US" sz="1800" dirty="0" err="1">
                <a:latin typeface="Courier New" panose="02070309020205020404" pitchFamily="49" charset="0"/>
              </a:rPr>
              <a:t>i</a:t>
            </a:r>
            <a:r>
              <a:rPr lang="en-US" sz="1800" dirty="0">
                <a:latin typeface="Courier New" panose="02070309020205020404" pitchFamily="49" charset="0"/>
              </a:rPr>
              <a:t> &lt; </a:t>
            </a:r>
            <a:r>
              <a:rPr lang="en-US" sz="1800" dirty="0" err="1">
                <a:latin typeface="Courier New" panose="02070309020205020404" pitchFamily="49" charset="0"/>
              </a:rPr>
              <a:t>pity.length</a:t>
            </a:r>
            <a:r>
              <a:rPr lang="en-US" sz="1800" dirty="0">
                <a:latin typeface="Courier New" panose="02070309020205020404" pitchFamily="49" charset="0"/>
              </a:rPr>
              <a:t>; </a:t>
            </a:r>
            <a:r>
              <a:rPr lang="en-US" sz="1800" dirty="0" err="1">
                <a:latin typeface="Courier New" panose="02070309020205020404" pitchFamily="49" charset="0"/>
              </a:rPr>
              <a:t>i</a:t>
            </a:r>
            <a:r>
              <a:rPr lang="en-US" sz="1800" dirty="0">
                <a:latin typeface="Courier New" panose="02070309020205020404" pitchFamily="49" charset="0"/>
              </a:rPr>
              <a:t>++) {</a:t>
            </a:r>
          </a:p>
          <a:p>
            <a:pPr lvl="1" algn="l">
              <a:lnSpc>
                <a:spcPct val="150000"/>
              </a:lnSpc>
              <a:buFont typeface="Wingdings" panose="05000000000000000000" pitchFamily="2" charset="2"/>
              <a:buNone/>
            </a:pPr>
            <a:r>
              <a:rPr lang="en-US" sz="1800" dirty="0">
                <a:latin typeface="Courier New" panose="02070309020205020404" pitchFamily="49" charset="0"/>
              </a:rPr>
              <a:t>    </a:t>
            </a:r>
            <a:r>
              <a:rPr lang="en-US" sz="1800" dirty="0" err="1">
                <a:latin typeface="Courier New" panose="02070309020205020404" pitchFamily="49" charset="0"/>
              </a:rPr>
              <a:t>System.out.println</a:t>
            </a:r>
            <a:r>
              <a:rPr lang="en-US" sz="1800" dirty="0">
                <a:latin typeface="Courier New" panose="02070309020205020404" pitchFamily="49" charset="0"/>
              </a:rPr>
              <a:t>(</a:t>
            </a:r>
            <a:r>
              <a:rPr lang="en-US" sz="1800" b="1" dirty="0">
                <a:latin typeface="Courier New" panose="02070309020205020404" pitchFamily="49" charset="0"/>
              </a:rPr>
              <a:t>pity[</a:t>
            </a:r>
            <a:r>
              <a:rPr lang="en-US" sz="1800" b="1" dirty="0" err="1">
                <a:latin typeface="Courier New" panose="02070309020205020404" pitchFamily="49" charset="0"/>
              </a:rPr>
              <a:t>i</a:t>
            </a:r>
            <a:r>
              <a:rPr lang="en-US" sz="1800" b="1" dirty="0">
                <a:latin typeface="Courier New" panose="02070309020205020404" pitchFamily="49" charset="0"/>
              </a:rPr>
              <a:t>]</a:t>
            </a:r>
            <a:r>
              <a:rPr lang="en-US" sz="1800" dirty="0">
                <a:latin typeface="Courier New" panose="02070309020205020404" pitchFamily="49" charset="0"/>
              </a:rPr>
              <a:t>);</a:t>
            </a:r>
          </a:p>
          <a:p>
            <a:pPr lvl="1" algn="l">
              <a:lnSpc>
                <a:spcPct val="150000"/>
              </a:lnSpc>
              <a:buFont typeface="Wingdings" panose="05000000000000000000" pitchFamily="2" charset="2"/>
              <a:buNone/>
            </a:pPr>
            <a:r>
              <a:rPr lang="en-US" sz="1800" b="1" dirty="0">
                <a:latin typeface="Courier New" panose="02070309020205020404" pitchFamily="49" charset="0"/>
              </a:rPr>
              <a:t>    pity[</a:t>
            </a:r>
            <a:r>
              <a:rPr lang="en-US" sz="1800" b="1" dirty="0" err="1">
                <a:latin typeface="Courier New" panose="02070309020205020404" pitchFamily="49" charset="0"/>
              </a:rPr>
              <a:t>i</a:t>
            </a:r>
            <a:r>
              <a:rPr lang="en-US" sz="1800" b="1" dirty="0">
                <a:latin typeface="Courier New" panose="02070309020205020404" pitchFamily="49" charset="0"/>
              </a:rPr>
              <a:t>].method1();</a:t>
            </a:r>
          </a:p>
          <a:p>
            <a:pPr lvl="1" algn="l">
              <a:lnSpc>
                <a:spcPct val="150000"/>
              </a:lnSpc>
              <a:buFont typeface="Wingdings" panose="05000000000000000000" pitchFamily="2" charset="2"/>
              <a:buNone/>
            </a:pPr>
            <a:r>
              <a:rPr lang="en-US" sz="1800" b="1" dirty="0">
                <a:latin typeface="Courier New" panose="02070309020205020404" pitchFamily="49" charset="0"/>
              </a:rPr>
              <a:t>    pity[</a:t>
            </a:r>
            <a:r>
              <a:rPr lang="en-US" sz="1800" b="1" dirty="0" err="1">
                <a:latin typeface="Courier New" panose="02070309020205020404" pitchFamily="49" charset="0"/>
              </a:rPr>
              <a:t>i</a:t>
            </a:r>
            <a:r>
              <a:rPr lang="en-US" sz="1800" b="1" dirty="0">
                <a:latin typeface="Courier New" panose="02070309020205020404" pitchFamily="49" charset="0"/>
              </a:rPr>
              <a:t>].method2();</a:t>
            </a:r>
          </a:p>
          <a:p>
            <a:pPr lvl="1" algn="l">
              <a:lnSpc>
                <a:spcPct val="150000"/>
              </a:lnSpc>
              <a:buFont typeface="Wingdings" panose="05000000000000000000" pitchFamily="2" charset="2"/>
              <a:buNone/>
            </a:pPr>
            <a:r>
              <a:rPr lang="en-US" sz="1800" dirty="0">
                <a:latin typeface="Courier New" panose="02070309020205020404" pitchFamily="49" charset="0"/>
              </a:rPr>
              <a:t>    </a:t>
            </a:r>
            <a:r>
              <a:rPr lang="en-US" sz="1800" dirty="0" err="1">
                <a:latin typeface="Courier New" panose="02070309020205020404" pitchFamily="49" charset="0"/>
              </a:rPr>
              <a:t>System.out.println</a:t>
            </a:r>
            <a:r>
              <a:rPr lang="en-US" sz="1800" dirty="0">
                <a:latin typeface="Courier New" panose="02070309020205020404" pitchFamily="49" charset="0"/>
              </a:rPr>
              <a:t>();</a:t>
            </a:r>
          </a:p>
          <a:p>
            <a:pPr lvl="1" algn="l">
              <a:lnSpc>
                <a:spcPct val="150000"/>
              </a:lnSpc>
              <a:buFont typeface="Wingdings" panose="05000000000000000000" pitchFamily="2" charset="2"/>
              <a:buNone/>
            </a:pPr>
            <a:r>
              <a:rPr lang="en-US" sz="1800" dirty="0">
                <a:latin typeface="Courier New" panose="02070309020205020404" pitchFamily="49" charset="0"/>
              </a:rPr>
              <a:t>}</a:t>
            </a:r>
          </a:p>
        </p:txBody>
      </p:sp>
      <p:sp>
        <p:nvSpPr>
          <p:cNvPr id="1460227" name="Rectangle 3"/>
          <p:cNvSpPr>
            <a:spLocks noGrp="1" noChangeArrowheads="1"/>
          </p:cNvSpPr>
          <p:nvPr>
            <p:ph idx="1"/>
          </p:nvPr>
        </p:nvSpPr>
        <p:spPr>
          <a:xfrm>
            <a:off x="6781800" y="2819400"/>
            <a:ext cx="1676400" cy="3581400"/>
          </a:xfrm>
          <a:solidFill>
            <a:srgbClr val="FFFF66"/>
          </a:solidFill>
        </p:spPr>
        <p:txBody>
          <a:bodyPr/>
          <a:lstStyle/>
          <a:p>
            <a:pPr marL="0" indent="0">
              <a:lnSpc>
                <a:spcPct val="70000"/>
              </a:lnSpc>
              <a:buNone/>
            </a:pPr>
            <a:r>
              <a:rPr lang="tr-TR" dirty="0"/>
              <a:t>O</a:t>
            </a:r>
            <a:r>
              <a:rPr lang="en-US" dirty="0" err="1"/>
              <a:t>utput</a:t>
            </a:r>
            <a:r>
              <a:rPr lang="en-US" dirty="0"/>
              <a:t>:</a:t>
            </a:r>
          </a:p>
          <a:p>
            <a:pPr lvl="1">
              <a:lnSpc>
                <a:spcPct val="60000"/>
              </a:lnSpc>
              <a:buFont typeface="Wingdings" panose="05000000000000000000" pitchFamily="2" charset="2"/>
              <a:buNone/>
            </a:pPr>
            <a:r>
              <a:rPr lang="en-US" sz="1800" dirty="0" err="1">
                <a:latin typeface="Courier New" panose="02070309020205020404" pitchFamily="49" charset="0"/>
              </a:rPr>
              <a:t>baz</a:t>
            </a:r>
            <a:endParaRPr lang="en-US" sz="1800" dirty="0">
              <a:latin typeface="Courier New" panose="02070309020205020404" pitchFamily="49" charset="0"/>
            </a:endParaRPr>
          </a:p>
          <a:p>
            <a:pPr lvl="1">
              <a:lnSpc>
                <a:spcPct val="60000"/>
              </a:lnSpc>
              <a:buFont typeface="Wingdings" panose="05000000000000000000" pitchFamily="2" charset="2"/>
              <a:buNone/>
            </a:pPr>
            <a:r>
              <a:rPr lang="en-US" sz="1800" dirty="0" err="1">
                <a:latin typeface="Courier New" panose="02070309020205020404" pitchFamily="49" charset="0"/>
              </a:rPr>
              <a:t>baz</a:t>
            </a:r>
            <a:r>
              <a:rPr lang="en-US" sz="1800" dirty="0">
                <a:latin typeface="Courier New" panose="02070309020205020404" pitchFamily="49" charset="0"/>
              </a:rPr>
              <a:t> 1</a:t>
            </a:r>
          </a:p>
          <a:p>
            <a:pPr lvl="1">
              <a:lnSpc>
                <a:spcPct val="60000"/>
              </a:lnSpc>
              <a:buFont typeface="Wingdings" panose="05000000000000000000" pitchFamily="2" charset="2"/>
              <a:buNone/>
            </a:pPr>
            <a:r>
              <a:rPr lang="en-US" sz="1800" dirty="0">
                <a:latin typeface="Courier New" panose="02070309020205020404" pitchFamily="49" charset="0"/>
              </a:rPr>
              <a:t>foo 2</a:t>
            </a:r>
          </a:p>
          <a:p>
            <a:pPr lvl="1">
              <a:lnSpc>
                <a:spcPct val="60000"/>
              </a:lnSpc>
              <a:buFont typeface="Wingdings" panose="05000000000000000000" pitchFamily="2" charset="2"/>
              <a:buNone/>
            </a:pPr>
            <a:endParaRPr lang="en-US" sz="700" dirty="0">
              <a:latin typeface="Courier New" panose="02070309020205020404" pitchFamily="49" charset="0"/>
            </a:endParaRPr>
          </a:p>
          <a:p>
            <a:pPr lvl="1">
              <a:lnSpc>
                <a:spcPct val="60000"/>
              </a:lnSpc>
              <a:buFont typeface="Wingdings" panose="05000000000000000000" pitchFamily="2" charset="2"/>
              <a:buNone/>
            </a:pPr>
            <a:r>
              <a:rPr lang="en-US" sz="1800" dirty="0">
                <a:latin typeface="Courier New" panose="02070309020205020404" pitchFamily="49" charset="0"/>
              </a:rPr>
              <a:t>foo</a:t>
            </a:r>
          </a:p>
          <a:p>
            <a:pPr lvl="1">
              <a:lnSpc>
                <a:spcPct val="60000"/>
              </a:lnSpc>
              <a:buFont typeface="Wingdings" panose="05000000000000000000" pitchFamily="2" charset="2"/>
              <a:buNone/>
            </a:pPr>
            <a:r>
              <a:rPr lang="en-US" sz="1800" dirty="0">
                <a:latin typeface="Courier New" panose="02070309020205020404" pitchFamily="49" charset="0"/>
              </a:rPr>
              <a:t>foo 1</a:t>
            </a:r>
          </a:p>
          <a:p>
            <a:pPr lvl="1">
              <a:lnSpc>
                <a:spcPct val="60000"/>
              </a:lnSpc>
              <a:buFont typeface="Wingdings" panose="05000000000000000000" pitchFamily="2" charset="2"/>
              <a:buNone/>
            </a:pPr>
            <a:r>
              <a:rPr lang="en-US" sz="1800" dirty="0">
                <a:latin typeface="Courier New" panose="02070309020205020404" pitchFamily="49" charset="0"/>
              </a:rPr>
              <a:t>bar 2</a:t>
            </a:r>
          </a:p>
          <a:p>
            <a:pPr lvl="1">
              <a:lnSpc>
                <a:spcPct val="60000"/>
              </a:lnSpc>
              <a:buFont typeface="Wingdings" panose="05000000000000000000" pitchFamily="2" charset="2"/>
              <a:buNone/>
            </a:pPr>
            <a:endParaRPr lang="en-US" sz="700" dirty="0">
              <a:latin typeface="Courier New" panose="02070309020205020404" pitchFamily="49" charset="0"/>
            </a:endParaRPr>
          </a:p>
          <a:p>
            <a:pPr lvl="1">
              <a:lnSpc>
                <a:spcPct val="60000"/>
              </a:lnSpc>
              <a:buFont typeface="Wingdings" panose="05000000000000000000" pitchFamily="2" charset="2"/>
              <a:buNone/>
            </a:pPr>
            <a:r>
              <a:rPr lang="en-US" sz="1800" dirty="0" err="1">
                <a:latin typeface="Courier New" panose="02070309020205020404" pitchFamily="49" charset="0"/>
              </a:rPr>
              <a:t>baz</a:t>
            </a:r>
            <a:endParaRPr lang="en-US" sz="1800" dirty="0">
              <a:latin typeface="Courier New" panose="02070309020205020404" pitchFamily="49" charset="0"/>
            </a:endParaRPr>
          </a:p>
          <a:p>
            <a:pPr lvl="1">
              <a:lnSpc>
                <a:spcPct val="60000"/>
              </a:lnSpc>
              <a:buFont typeface="Wingdings" panose="05000000000000000000" pitchFamily="2" charset="2"/>
              <a:buNone/>
            </a:pPr>
            <a:r>
              <a:rPr lang="en-US" sz="1800" dirty="0" err="1">
                <a:latin typeface="Courier New" panose="02070309020205020404" pitchFamily="49" charset="0"/>
              </a:rPr>
              <a:t>baz</a:t>
            </a:r>
            <a:r>
              <a:rPr lang="en-US" sz="1800" dirty="0">
                <a:latin typeface="Courier New" panose="02070309020205020404" pitchFamily="49" charset="0"/>
              </a:rPr>
              <a:t> 1</a:t>
            </a:r>
          </a:p>
          <a:p>
            <a:pPr lvl="1">
              <a:lnSpc>
                <a:spcPct val="60000"/>
              </a:lnSpc>
              <a:buFont typeface="Wingdings" panose="05000000000000000000" pitchFamily="2" charset="2"/>
              <a:buNone/>
            </a:pPr>
            <a:r>
              <a:rPr lang="en-US" sz="1800" dirty="0">
                <a:latin typeface="Courier New" panose="02070309020205020404" pitchFamily="49" charset="0"/>
              </a:rPr>
              <a:t>mumble 2</a:t>
            </a:r>
          </a:p>
          <a:p>
            <a:pPr lvl="1">
              <a:lnSpc>
                <a:spcPct val="60000"/>
              </a:lnSpc>
              <a:buFont typeface="Wingdings" panose="05000000000000000000" pitchFamily="2" charset="2"/>
              <a:buNone/>
            </a:pPr>
            <a:endParaRPr lang="en-US" sz="700" dirty="0">
              <a:latin typeface="Courier New" panose="02070309020205020404" pitchFamily="49" charset="0"/>
            </a:endParaRPr>
          </a:p>
          <a:p>
            <a:pPr lvl="1">
              <a:lnSpc>
                <a:spcPct val="60000"/>
              </a:lnSpc>
              <a:buFont typeface="Wingdings" panose="05000000000000000000" pitchFamily="2" charset="2"/>
              <a:buNone/>
            </a:pPr>
            <a:r>
              <a:rPr lang="en-US" sz="1800" dirty="0">
                <a:latin typeface="Courier New" panose="02070309020205020404" pitchFamily="49" charset="0"/>
              </a:rPr>
              <a:t>foo</a:t>
            </a:r>
          </a:p>
          <a:p>
            <a:pPr lvl="1">
              <a:lnSpc>
                <a:spcPct val="60000"/>
              </a:lnSpc>
              <a:buFont typeface="Wingdings" panose="05000000000000000000" pitchFamily="2" charset="2"/>
              <a:buNone/>
            </a:pPr>
            <a:r>
              <a:rPr lang="en-US" sz="1800" dirty="0">
                <a:latin typeface="Courier New" panose="02070309020205020404" pitchFamily="49" charset="0"/>
              </a:rPr>
              <a:t>foo 1</a:t>
            </a:r>
          </a:p>
          <a:p>
            <a:pPr lvl="1">
              <a:lnSpc>
                <a:spcPct val="60000"/>
              </a:lnSpc>
              <a:buFont typeface="Wingdings" panose="05000000000000000000" pitchFamily="2" charset="2"/>
              <a:buNone/>
            </a:pPr>
            <a:r>
              <a:rPr lang="en-US" sz="1800" dirty="0">
                <a:latin typeface="Courier New" panose="02070309020205020404" pitchFamily="49" charset="0"/>
              </a:rPr>
              <a:t>foo 2</a:t>
            </a:r>
          </a:p>
        </p:txBody>
      </p:sp>
    </p:spTree>
    <p:extLst>
      <p:ext uri="{BB962C8B-B14F-4D97-AF65-F5344CB8AC3E}">
        <p14:creationId xmlns:p14="http://schemas.microsoft.com/office/powerpoint/2010/main" val="332041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60227">
                                            <p:bg/>
                                          </p:spTgt>
                                        </p:tgtEl>
                                        <p:attrNameLst>
                                          <p:attrName>style.visibility</p:attrName>
                                        </p:attrNameLst>
                                      </p:cBhvr>
                                      <p:to>
                                        <p:strVal val="visible"/>
                                      </p:to>
                                    </p:set>
                                    <p:animEffect transition="in" filter="fade">
                                      <p:cBhvr>
                                        <p:cTn id="7" dur="500"/>
                                        <p:tgtEl>
                                          <p:spTgt spid="1460227">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60227">
                                            <p:txEl>
                                              <p:pRg st="0" end="0"/>
                                            </p:txEl>
                                          </p:spTgt>
                                        </p:tgtEl>
                                        <p:attrNameLst>
                                          <p:attrName>style.visibility</p:attrName>
                                        </p:attrNameLst>
                                      </p:cBhvr>
                                      <p:to>
                                        <p:strVal val="visible"/>
                                      </p:to>
                                    </p:set>
                                    <p:animEffect transition="in" filter="fade">
                                      <p:cBhvr>
                                        <p:cTn id="12" dur="500"/>
                                        <p:tgtEl>
                                          <p:spTgt spid="146022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60227">
                                            <p:txEl>
                                              <p:pRg st="1" end="1"/>
                                            </p:txEl>
                                          </p:spTgt>
                                        </p:tgtEl>
                                        <p:attrNameLst>
                                          <p:attrName>style.visibility</p:attrName>
                                        </p:attrNameLst>
                                      </p:cBhvr>
                                      <p:to>
                                        <p:strVal val="visible"/>
                                      </p:to>
                                    </p:set>
                                    <p:animEffect transition="in" filter="fade">
                                      <p:cBhvr>
                                        <p:cTn id="15" dur="500"/>
                                        <p:tgtEl>
                                          <p:spTgt spid="1460227">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60227">
                                            <p:txEl>
                                              <p:pRg st="2" end="2"/>
                                            </p:txEl>
                                          </p:spTgt>
                                        </p:tgtEl>
                                        <p:attrNameLst>
                                          <p:attrName>style.visibility</p:attrName>
                                        </p:attrNameLst>
                                      </p:cBhvr>
                                      <p:to>
                                        <p:strVal val="visible"/>
                                      </p:to>
                                    </p:set>
                                    <p:animEffect transition="in" filter="fade">
                                      <p:cBhvr>
                                        <p:cTn id="18" dur="500"/>
                                        <p:tgtEl>
                                          <p:spTgt spid="1460227">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60227">
                                            <p:txEl>
                                              <p:pRg st="3" end="3"/>
                                            </p:txEl>
                                          </p:spTgt>
                                        </p:tgtEl>
                                        <p:attrNameLst>
                                          <p:attrName>style.visibility</p:attrName>
                                        </p:attrNameLst>
                                      </p:cBhvr>
                                      <p:to>
                                        <p:strVal val="visible"/>
                                      </p:to>
                                    </p:set>
                                    <p:animEffect transition="in" filter="fade">
                                      <p:cBhvr>
                                        <p:cTn id="21" dur="500"/>
                                        <p:tgtEl>
                                          <p:spTgt spid="1460227">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60227">
                                            <p:txEl>
                                              <p:pRg st="5" end="5"/>
                                            </p:txEl>
                                          </p:spTgt>
                                        </p:tgtEl>
                                        <p:attrNameLst>
                                          <p:attrName>style.visibility</p:attrName>
                                        </p:attrNameLst>
                                      </p:cBhvr>
                                      <p:to>
                                        <p:strVal val="visible"/>
                                      </p:to>
                                    </p:set>
                                    <p:animEffect transition="in" filter="fade">
                                      <p:cBhvr>
                                        <p:cTn id="24" dur="500"/>
                                        <p:tgtEl>
                                          <p:spTgt spid="146022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60227">
                                            <p:txEl>
                                              <p:pRg st="6" end="6"/>
                                            </p:txEl>
                                          </p:spTgt>
                                        </p:tgtEl>
                                        <p:attrNameLst>
                                          <p:attrName>style.visibility</p:attrName>
                                        </p:attrNameLst>
                                      </p:cBhvr>
                                      <p:to>
                                        <p:strVal val="visible"/>
                                      </p:to>
                                    </p:set>
                                    <p:animEffect transition="in" filter="fade">
                                      <p:cBhvr>
                                        <p:cTn id="27" dur="500"/>
                                        <p:tgtEl>
                                          <p:spTgt spid="146022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60227">
                                            <p:txEl>
                                              <p:pRg st="7" end="7"/>
                                            </p:txEl>
                                          </p:spTgt>
                                        </p:tgtEl>
                                        <p:attrNameLst>
                                          <p:attrName>style.visibility</p:attrName>
                                        </p:attrNameLst>
                                      </p:cBhvr>
                                      <p:to>
                                        <p:strVal val="visible"/>
                                      </p:to>
                                    </p:set>
                                    <p:animEffect transition="in" filter="fade">
                                      <p:cBhvr>
                                        <p:cTn id="30" dur="500"/>
                                        <p:tgtEl>
                                          <p:spTgt spid="1460227">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60227">
                                            <p:txEl>
                                              <p:pRg st="9" end="9"/>
                                            </p:txEl>
                                          </p:spTgt>
                                        </p:tgtEl>
                                        <p:attrNameLst>
                                          <p:attrName>style.visibility</p:attrName>
                                        </p:attrNameLst>
                                      </p:cBhvr>
                                      <p:to>
                                        <p:strVal val="visible"/>
                                      </p:to>
                                    </p:set>
                                    <p:animEffect transition="in" filter="fade">
                                      <p:cBhvr>
                                        <p:cTn id="33" dur="500"/>
                                        <p:tgtEl>
                                          <p:spTgt spid="1460227">
                                            <p:txEl>
                                              <p:pRg st="9" end="9"/>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60227">
                                            <p:txEl>
                                              <p:pRg st="10" end="10"/>
                                            </p:txEl>
                                          </p:spTgt>
                                        </p:tgtEl>
                                        <p:attrNameLst>
                                          <p:attrName>style.visibility</p:attrName>
                                        </p:attrNameLst>
                                      </p:cBhvr>
                                      <p:to>
                                        <p:strVal val="visible"/>
                                      </p:to>
                                    </p:set>
                                    <p:animEffect transition="in" filter="fade">
                                      <p:cBhvr>
                                        <p:cTn id="36" dur="500"/>
                                        <p:tgtEl>
                                          <p:spTgt spid="1460227">
                                            <p:txEl>
                                              <p:pRg st="10" end="1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60227">
                                            <p:txEl>
                                              <p:pRg st="11" end="11"/>
                                            </p:txEl>
                                          </p:spTgt>
                                        </p:tgtEl>
                                        <p:attrNameLst>
                                          <p:attrName>style.visibility</p:attrName>
                                        </p:attrNameLst>
                                      </p:cBhvr>
                                      <p:to>
                                        <p:strVal val="visible"/>
                                      </p:to>
                                    </p:set>
                                    <p:animEffect transition="in" filter="fade">
                                      <p:cBhvr>
                                        <p:cTn id="39" dur="500"/>
                                        <p:tgtEl>
                                          <p:spTgt spid="1460227">
                                            <p:txEl>
                                              <p:pRg st="11" end="11"/>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60227">
                                            <p:txEl>
                                              <p:pRg st="13" end="13"/>
                                            </p:txEl>
                                          </p:spTgt>
                                        </p:tgtEl>
                                        <p:attrNameLst>
                                          <p:attrName>style.visibility</p:attrName>
                                        </p:attrNameLst>
                                      </p:cBhvr>
                                      <p:to>
                                        <p:strVal val="visible"/>
                                      </p:to>
                                    </p:set>
                                    <p:animEffect transition="in" filter="fade">
                                      <p:cBhvr>
                                        <p:cTn id="42" dur="500"/>
                                        <p:tgtEl>
                                          <p:spTgt spid="1460227">
                                            <p:txEl>
                                              <p:pRg st="13" end="13"/>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460227">
                                            <p:txEl>
                                              <p:pRg st="14" end="14"/>
                                            </p:txEl>
                                          </p:spTgt>
                                        </p:tgtEl>
                                        <p:attrNameLst>
                                          <p:attrName>style.visibility</p:attrName>
                                        </p:attrNameLst>
                                      </p:cBhvr>
                                      <p:to>
                                        <p:strVal val="visible"/>
                                      </p:to>
                                    </p:set>
                                    <p:animEffect transition="in" filter="fade">
                                      <p:cBhvr>
                                        <p:cTn id="45" dur="500"/>
                                        <p:tgtEl>
                                          <p:spTgt spid="1460227">
                                            <p:txEl>
                                              <p:pRg st="14" end="14"/>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460227">
                                            <p:txEl>
                                              <p:pRg st="15" end="15"/>
                                            </p:txEl>
                                          </p:spTgt>
                                        </p:tgtEl>
                                        <p:attrNameLst>
                                          <p:attrName>style.visibility</p:attrName>
                                        </p:attrNameLst>
                                      </p:cBhvr>
                                      <p:to>
                                        <p:strVal val="visible"/>
                                      </p:to>
                                    </p:set>
                                    <p:animEffect transition="in" filter="fade">
                                      <p:cBhvr>
                                        <p:cTn id="48" dur="500"/>
                                        <p:tgtEl>
                                          <p:spTgt spid="1460227">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0227" grpId="0" build="p"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52400" y="126861"/>
            <a:ext cx="8763000" cy="3877985"/>
          </a:xfrm>
          <a:prstGeom prst="rect">
            <a:avLst/>
          </a:prstGeom>
          <a:solidFill>
            <a:schemeClr val="bg1">
              <a:lumMod val="85000"/>
            </a:schemeClr>
          </a:solidFill>
        </p:spPr>
        <p:txBody>
          <a:bodyPr wrap="square">
            <a:spAutoFit/>
          </a:bodyPr>
          <a:lstStyle/>
          <a:p>
            <a:pPr lvl="1" algn="l">
              <a:buFont typeface="Wingdings" panose="05000000000000000000" pitchFamily="2" charset="2"/>
              <a:buNone/>
            </a:pPr>
            <a:r>
              <a:rPr lang="en-US" sz="1600" dirty="0">
                <a:latin typeface="Courier New" panose="02070309020205020404" pitchFamily="49" charset="0"/>
              </a:rPr>
              <a:t>public class </a:t>
            </a:r>
            <a:r>
              <a:rPr lang="en-US" sz="1600" b="1" dirty="0">
                <a:latin typeface="Courier New" panose="02070309020205020404" pitchFamily="49" charset="0"/>
              </a:rPr>
              <a:t>Spam</a:t>
            </a:r>
            <a:r>
              <a:rPr lang="en-US" sz="1600" dirty="0">
                <a:latin typeface="Courier New" panose="02070309020205020404" pitchFamily="49" charset="0"/>
              </a:rPr>
              <a:t> extends Yam {</a:t>
            </a:r>
          </a:p>
          <a:p>
            <a:pPr lvl="1" algn="l">
              <a:buFont typeface="Wingdings" panose="05000000000000000000" pitchFamily="2" charset="2"/>
              <a:buNone/>
            </a:pPr>
            <a:r>
              <a:rPr lang="en-US" sz="1600" dirty="0">
                <a:latin typeface="Courier New" panose="02070309020205020404" pitchFamily="49" charset="0"/>
              </a:rPr>
              <a:t>    public void b() {</a:t>
            </a:r>
          </a:p>
          <a:p>
            <a:pPr lvl="1" algn="l">
              <a:buFont typeface="Wingdings" panose="05000000000000000000" pitchFamily="2" charset="2"/>
              <a:buNone/>
            </a:pPr>
            <a:r>
              <a:rPr lang="en-US" sz="1600" dirty="0">
                <a:latin typeface="Courier New" panose="02070309020205020404" pitchFamily="49" charset="0"/>
              </a:rPr>
              <a:t>        </a:t>
            </a:r>
            <a:r>
              <a:rPr lang="en-US" sz="1600" dirty="0" err="1">
                <a:latin typeface="Courier New" panose="02070309020205020404" pitchFamily="49" charset="0"/>
              </a:rPr>
              <a:t>System.out.print</a:t>
            </a:r>
            <a:r>
              <a:rPr lang="en-US" sz="1600" dirty="0">
                <a:latin typeface="Courier New" panose="02070309020205020404" pitchFamily="49" charset="0"/>
              </a:rPr>
              <a:t>("Spam b   ");</a:t>
            </a:r>
          </a:p>
          <a:p>
            <a:pPr lvl="1" algn="l">
              <a:buFont typeface="Wingdings" panose="05000000000000000000" pitchFamily="2" charset="2"/>
              <a:buNone/>
            </a:pPr>
            <a:r>
              <a:rPr lang="en-US" sz="1600" dirty="0">
                <a:latin typeface="Courier New" panose="02070309020205020404" pitchFamily="49" charset="0"/>
              </a:rPr>
              <a:t>    }</a:t>
            </a:r>
          </a:p>
          <a:p>
            <a:pPr lvl="1" algn="l">
              <a:buFont typeface="Wingdings" panose="05000000000000000000" pitchFamily="2" charset="2"/>
              <a:buNone/>
            </a:pPr>
            <a:r>
              <a:rPr lang="en-US" sz="1600" dirty="0">
                <a:latin typeface="Courier New" panose="02070309020205020404" pitchFamily="49" charset="0"/>
              </a:rPr>
              <a:t>}</a:t>
            </a:r>
          </a:p>
          <a:p>
            <a:pPr lvl="1" algn="l">
              <a:buFont typeface="Wingdings" panose="05000000000000000000" pitchFamily="2" charset="2"/>
              <a:buNone/>
            </a:pPr>
            <a:endParaRPr lang="en-US" sz="700" dirty="0">
              <a:latin typeface="Courier New" panose="02070309020205020404" pitchFamily="49" charset="0"/>
            </a:endParaRPr>
          </a:p>
          <a:p>
            <a:pPr lvl="1" algn="l">
              <a:buFont typeface="Wingdings" panose="05000000000000000000" pitchFamily="2" charset="2"/>
              <a:buNone/>
            </a:pPr>
            <a:r>
              <a:rPr lang="en-US" sz="1600" dirty="0">
                <a:latin typeface="Courier New" panose="02070309020205020404" pitchFamily="49" charset="0"/>
              </a:rPr>
              <a:t>public class </a:t>
            </a:r>
            <a:r>
              <a:rPr lang="en-US" sz="1600" b="1" dirty="0">
                <a:latin typeface="Courier New" panose="02070309020205020404" pitchFamily="49" charset="0"/>
              </a:rPr>
              <a:t>Yam</a:t>
            </a:r>
            <a:r>
              <a:rPr lang="en-US" sz="1600" dirty="0">
                <a:latin typeface="Courier New" panose="02070309020205020404" pitchFamily="49" charset="0"/>
              </a:rPr>
              <a:t> extends Lamb {</a:t>
            </a:r>
          </a:p>
          <a:p>
            <a:pPr lvl="1" algn="l">
              <a:buFont typeface="Wingdings" panose="05000000000000000000" pitchFamily="2" charset="2"/>
              <a:buNone/>
            </a:pPr>
            <a:r>
              <a:rPr lang="en-US" sz="1600" dirty="0">
                <a:latin typeface="Courier New" panose="02070309020205020404" pitchFamily="49" charset="0"/>
              </a:rPr>
              <a:t>    public void a() {</a:t>
            </a:r>
          </a:p>
          <a:p>
            <a:pPr lvl="1" algn="l">
              <a:buFont typeface="Wingdings" panose="05000000000000000000" pitchFamily="2" charset="2"/>
              <a:buNone/>
            </a:pPr>
            <a:r>
              <a:rPr lang="en-US" sz="1600" dirty="0">
                <a:latin typeface="Courier New" panose="02070309020205020404" pitchFamily="49" charset="0"/>
              </a:rPr>
              <a:t>        </a:t>
            </a:r>
            <a:r>
              <a:rPr lang="en-US" sz="1600" dirty="0" err="1">
                <a:latin typeface="Courier New" panose="02070309020205020404" pitchFamily="49" charset="0"/>
              </a:rPr>
              <a:t>System.out.print</a:t>
            </a:r>
            <a:r>
              <a:rPr lang="en-US" sz="1600" dirty="0">
                <a:latin typeface="Courier New" panose="02070309020205020404" pitchFamily="49" charset="0"/>
              </a:rPr>
              <a:t>("Yam a   ");</a:t>
            </a:r>
          </a:p>
          <a:p>
            <a:pPr lvl="1" algn="l">
              <a:buFont typeface="Wingdings" panose="05000000000000000000" pitchFamily="2" charset="2"/>
              <a:buNone/>
            </a:pPr>
            <a:r>
              <a:rPr lang="en-US" sz="1600" dirty="0">
                <a:latin typeface="Courier New" panose="02070309020205020404" pitchFamily="49" charset="0"/>
              </a:rPr>
              <a:t>        </a:t>
            </a:r>
            <a:r>
              <a:rPr lang="en-US" sz="1600" dirty="0" err="1">
                <a:latin typeface="Courier New" panose="02070309020205020404" pitchFamily="49" charset="0"/>
              </a:rPr>
              <a:t>super.a</a:t>
            </a:r>
            <a:r>
              <a:rPr lang="en-US" sz="1600" dirty="0">
                <a:latin typeface="Courier New" panose="02070309020205020404" pitchFamily="49" charset="0"/>
              </a:rPr>
              <a:t>();</a:t>
            </a:r>
          </a:p>
          <a:p>
            <a:pPr lvl="1" algn="l">
              <a:buFont typeface="Wingdings" panose="05000000000000000000" pitchFamily="2" charset="2"/>
              <a:buNone/>
            </a:pPr>
            <a:r>
              <a:rPr lang="en-US" sz="1600" dirty="0">
                <a:latin typeface="Courier New" panose="02070309020205020404" pitchFamily="49" charset="0"/>
              </a:rPr>
              <a:t>    }</a:t>
            </a:r>
          </a:p>
          <a:p>
            <a:pPr lvl="1" algn="l">
              <a:buFont typeface="Wingdings" panose="05000000000000000000" pitchFamily="2" charset="2"/>
              <a:buNone/>
            </a:pPr>
            <a:endParaRPr lang="en-US" sz="700" dirty="0">
              <a:latin typeface="Courier New" panose="02070309020205020404" pitchFamily="49" charset="0"/>
            </a:endParaRPr>
          </a:p>
          <a:p>
            <a:pPr lvl="1" algn="l">
              <a:buFont typeface="Wingdings" panose="05000000000000000000" pitchFamily="2" charset="2"/>
              <a:buNone/>
            </a:pPr>
            <a:r>
              <a:rPr lang="en-US" sz="1600" dirty="0">
                <a:latin typeface="Courier New" panose="02070309020205020404" pitchFamily="49" charset="0"/>
              </a:rPr>
              <a:t>    public String </a:t>
            </a:r>
            <a:r>
              <a:rPr lang="en-US" sz="1600" dirty="0" err="1">
                <a:latin typeface="Courier New" panose="02070309020205020404" pitchFamily="49" charset="0"/>
              </a:rPr>
              <a:t>toString</a:t>
            </a:r>
            <a:r>
              <a:rPr lang="en-US" sz="1600" dirty="0">
                <a:latin typeface="Courier New" panose="02070309020205020404" pitchFamily="49" charset="0"/>
              </a:rPr>
              <a:t>() {</a:t>
            </a:r>
          </a:p>
          <a:p>
            <a:pPr lvl="1" algn="l">
              <a:buFont typeface="Wingdings" panose="05000000000000000000" pitchFamily="2" charset="2"/>
              <a:buNone/>
            </a:pPr>
            <a:r>
              <a:rPr lang="en-US" sz="1600" dirty="0">
                <a:latin typeface="Courier New" panose="02070309020205020404" pitchFamily="49" charset="0"/>
              </a:rPr>
              <a:t>        return "Yam";</a:t>
            </a:r>
          </a:p>
          <a:p>
            <a:pPr lvl="1" algn="l">
              <a:buFont typeface="Wingdings" panose="05000000000000000000" pitchFamily="2" charset="2"/>
              <a:buNone/>
            </a:pPr>
            <a:r>
              <a:rPr lang="en-US" sz="1600" dirty="0">
                <a:latin typeface="Courier New" panose="02070309020205020404" pitchFamily="49" charset="0"/>
              </a:rPr>
              <a:t>    }</a:t>
            </a:r>
          </a:p>
          <a:p>
            <a:pPr lvl="1" algn="l">
              <a:buFont typeface="Wingdings" panose="05000000000000000000" pitchFamily="2" charset="2"/>
              <a:buNone/>
            </a:pPr>
            <a:r>
              <a:rPr lang="en-US" sz="1600" dirty="0">
                <a:latin typeface="Courier New" panose="02070309020205020404" pitchFamily="49" charset="0"/>
              </a:rPr>
              <a:t>}</a:t>
            </a:r>
          </a:p>
        </p:txBody>
      </p:sp>
      <p:sp>
        <p:nvSpPr>
          <p:cNvPr id="3" name="Dikdörtgen 2"/>
          <p:cNvSpPr/>
          <p:nvPr/>
        </p:nvSpPr>
        <p:spPr>
          <a:xfrm>
            <a:off x="152400" y="4473476"/>
            <a:ext cx="8763000" cy="2308324"/>
          </a:xfrm>
          <a:prstGeom prst="rect">
            <a:avLst/>
          </a:prstGeom>
          <a:solidFill>
            <a:schemeClr val="bg1">
              <a:lumMod val="85000"/>
            </a:schemeClr>
          </a:solidFill>
        </p:spPr>
        <p:txBody>
          <a:bodyPr wrap="square">
            <a:spAutoFit/>
          </a:bodyPr>
          <a:lstStyle/>
          <a:p>
            <a:pPr lvl="1" algn="l">
              <a:buFont typeface="Wingdings" panose="05000000000000000000" pitchFamily="2" charset="2"/>
              <a:buNone/>
            </a:pPr>
            <a:r>
              <a:rPr lang="en-US" sz="1600" dirty="0">
                <a:latin typeface="Courier New" panose="02070309020205020404" pitchFamily="49" charset="0"/>
              </a:rPr>
              <a:t>Ham[] food = {new Spam(), new Yam(), new Ham(), new Lamb()};</a:t>
            </a:r>
          </a:p>
          <a:p>
            <a:pPr lvl="1" algn="l">
              <a:buFont typeface="Wingdings" panose="05000000000000000000" pitchFamily="2" charset="2"/>
              <a:buNone/>
            </a:pPr>
            <a:r>
              <a:rPr lang="en-US" sz="1600" dirty="0">
                <a:latin typeface="Courier New" panose="02070309020205020404" pitchFamily="49" charset="0"/>
              </a:rPr>
              <a:t>for (</a:t>
            </a:r>
            <a:r>
              <a:rPr lang="en-US" sz="1600" dirty="0" err="1">
                <a:latin typeface="Courier New" panose="02070309020205020404" pitchFamily="49" charset="0"/>
              </a:rPr>
              <a:t>int</a:t>
            </a:r>
            <a:r>
              <a:rPr lang="en-US" sz="1600" dirty="0">
                <a:latin typeface="Courier New" panose="02070309020205020404" pitchFamily="49" charset="0"/>
              </a:rPr>
              <a:t> </a:t>
            </a:r>
            <a:r>
              <a:rPr lang="en-US" sz="1600" dirty="0" err="1">
                <a:latin typeface="Courier New" panose="02070309020205020404" pitchFamily="49" charset="0"/>
              </a:rPr>
              <a:t>i</a:t>
            </a:r>
            <a:r>
              <a:rPr lang="en-US" sz="1600" dirty="0">
                <a:latin typeface="Courier New" panose="02070309020205020404" pitchFamily="49" charset="0"/>
              </a:rPr>
              <a:t> = 0; </a:t>
            </a:r>
            <a:r>
              <a:rPr lang="en-US" sz="1600" dirty="0" err="1">
                <a:latin typeface="Courier New" panose="02070309020205020404" pitchFamily="49" charset="0"/>
              </a:rPr>
              <a:t>i</a:t>
            </a:r>
            <a:r>
              <a:rPr lang="en-US" sz="1600" dirty="0">
                <a:latin typeface="Courier New" panose="02070309020205020404" pitchFamily="49" charset="0"/>
              </a:rPr>
              <a:t> &lt; </a:t>
            </a:r>
            <a:r>
              <a:rPr lang="en-US" sz="1600" dirty="0" err="1">
                <a:latin typeface="Courier New" panose="02070309020205020404" pitchFamily="49" charset="0"/>
              </a:rPr>
              <a:t>food.length</a:t>
            </a:r>
            <a:r>
              <a:rPr lang="en-US" sz="1600" dirty="0">
                <a:latin typeface="Courier New" panose="02070309020205020404" pitchFamily="49" charset="0"/>
              </a:rPr>
              <a:t>; </a:t>
            </a:r>
            <a:r>
              <a:rPr lang="en-US" sz="1600" dirty="0" err="1">
                <a:latin typeface="Courier New" panose="02070309020205020404" pitchFamily="49" charset="0"/>
              </a:rPr>
              <a:t>i</a:t>
            </a:r>
            <a:r>
              <a:rPr lang="en-US" sz="1600" dirty="0">
                <a:latin typeface="Courier New" panose="02070309020205020404" pitchFamily="49" charset="0"/>
              </a:rPr>
              <a:t>++) {</a:t>
            </a:r>
          </a:p>
          <a:p>
            <a:pPr lvl="1" algn="l">
              <a:buFont typeface="Wingdings" panose="05000000000000000000" pitchFamily="2" charset="2"/>
              <a:buNone/>
            </a:pPr>
            <a:r>
              <a:rPr lang="en-US" sz="1600" dirty="0">
                <a:latin typeface="Courier New" panose="02070309020205020404" pitchFamily="49" charset="0"/>
              </a:rPr>
              <a:t>    </a:t>
            </a:r>
            <a:r>
              <a:rPr lang="en-US" sz="1600" dirty="0" err="1">
                <a:latin typeface="Courier New" panose="02070309020205020404" pitchFamily="49" charset="0"/>
              </a:rPr>
              <a:t>System.out.println</a:t>
            </a:r>
            <a:r>
              <a:rPr lang="en-US" sz="1600" dirty="0">
                <a:latin typeface="Courier New" panose="02070309020205020404" pitchFamily="49" charset="0"/>
              </a:rPr>
              <a:t>(food[</a:t>
            </a:r>
            <a:r>
              <a:rPr lang="en-US" sz="1600" dirty="0" err="1">
                <a:latin typeface="Courier New" panose="02070309020205020404" pitchFamily="49" charset="0"/>
              </a:rPr>
              <a:t>i</a:t>
            </a:r>
            <a:r>
              <a:rPr lang="en-US" sz="1600" dirty="0">
                <a:latin typeface="Courier New" panose="02070309020205020404" pitchFamily="49" charset="0"/>
              </a:rPr>
              <a:t>]);</a:t>
            </a:r>
          </a:p>
          <a:p>
            <a:pPr lvl="1" algn="l">
              <a:buFont typeface="Wingdings" panose="05000000000000000000" pitchFamily="2" charset="2"/>
              <a:buNone/>
            </a:pPr>
            <a:r>
              <a:rPr lang="en-US" sz="1600" dirty="0">
                <a:latin typeface="Courier New" panose="02070309020205020404" pitchFamily="49" charset="0"/>
              </a:rPr>
              <a:t>    food[</a:t>
            </a:r>
            <a:r>
              <a:rPr lang="en-US" sz="1600" dirty="0" err="1">
                <a:latin typeface="Courier New" panose="02070309020205020404" pitchFamily="49" charset="0"/>
              </a:rPr>
              <a:t>i</a:t>
            </a:r>
            <a:r>
              <a:rPr lang="en-US" sz="1600" dirty="0">
                <a:latin typeface="Courier New" panose="02070309020205020404" pitchFamily="49" charset="0"/>
              </a:rPr>
              <a:t>].a();</a:t>
            </a:r>
          </a:p>
          <a:p>
            <a:pPr lvl="1" algn="l">
              <a:buFont typeface="Wingdings" panose="05000000000000000000" pitchFamily="2" charset="2"/>
              <a:buNone/>
            </a:pPr>
            <a:r>
              <a:rPr lang="en-US" sz="1600" dirty="0">
                <a:latin typeface="Courier New" panose="02070309020205020404" pitchFamily="49" charset="0"/>
              </a:rPr>
              <a:t>    </a:t>
            </a:r>
            <a:r>
              <a:rPr lang="en-US" sz="1600" dirty="0" err="1">
                <a:latin typeface="Courier New" panose="02070309020205020404" pitchFamily="49" charset="0"/>
              </a:rPr>
              <a:t>System.out.println</a:t>
            </a:r>
            <a:r>
              <a:rPr lang="en-US" sz="1600" dirty="0">
                <a:latin typeface="Courier New" panose="02070309020205020404" pitchFamily="49" charset="0"/>
              </a:rPr>
              <a:t>();     </a:t>
            </a:r>
            <a:r>
              <a:rPr lang="en-US" sz="1600" dirty="0">
                <a:solidFill>
                  <a:srgbClr val="008080"/>
                </a:solidFill>
                <a:latin typeface="Courier New" panose="02070309020205020404" pitchFamily="49" charset="0"/>
              </a:rPr>
              <a:t>// to end the line of output</a:t>
            </a:r>
          </a:p>
          <a:p>
            <a:pPr lvl="1" algn="l">
              <a:buFont typeface="Wingdings" panose="05000000000000000000" pitchFamily="2" charset="2"/>
              <a:buNone/>
            </a:pPr>
            <a:r>
              <a:rPr lang="en-US" sz="1600" dirty="0">
                <a:latin typeface="Courier New" panose="02070309020205020404" pitchFamily="49" charset="0"/>
              </a:rPr>
              <a:t>    food[</a:t>
            </a:r>
            <a:r>
              <a:rPr lang="en-US" sz="1600" dirty="0" err="1">
                <a:latin typeface="Courier New" panose="02070309020205020404" pitchFamily="49" charset="0"/>
              </a:rPr>
              <a:t>i</a:t>
            </a:r>
            <a:r>
              <a:rPr lang="en-US" sz="1600" dirty="0">
                <a:latin typeface="Courier New" panose="02070309020205020404" pitchFamily="49" charset="0"/>
              </a:rPr>
              <a:t>].b();</a:t>
            </a:r>
          </a:p>
          <a:p>
            <a:pPr lvl="1" algn="l">
              <a:buFont typeface="Wingdings" panose="05000000000000000000" pitchFamily="2" charset="2"/>
              <a:buNone/>
            </a:pPr>
            <a:r>
              <a:rPr lang="en-US" sz="1600" dirty="0">
                <a:latin typeface="Courier New" panose="02070309020205020404" pitchFamily="49" charset="0"/>
              </a:rPr>
              <a:t>    </a:t>
            </a:r>
            <a:r>
              <a:rPr lang="en-US" sz="1600" dirty="0" err="1">
                <a:latin typeface="Courier New" panose="02070309020205020404" pitchFamily="49" charset="0"/>
              </a:rPr>
              <a:t>System.out.println</a:t>
            </a:r>
            <a:r>
              <a:rPr lang="en-US" sz="1600" dirty="0">
                <a:latin typeface="Courier New" panose="02070309020205020404" pitchFamily="49" charset="0"/>
              </a:rPr>
              <a:t>();     </a:t>
            </a:r>
            <a:r>
              <a:rPr lang="en-US" sz="1600" dirty="0">
                <a:solidFill>
                  <a:srgbClr val="008080"/>
                </a:solidFill>
                <a:latin typeface="Courier New" panose="02070309020205020404" pitchFamily="49" charset="0"/>
              </a:rPr>
              <a:t>// to end the line of output</a:t>
            </a:r>
          </a:p>
          <a:p>
            <a:pPr lvl="1" algn="l">
              <a:buFont typeface="Wingdings" panose="05000000000000000000" pitchFamily="2" charset="2"/>
              <a:buNone/>
            </a:pPr>
            <a:r>
              <a:rPr lang="en-US" sz="1600" dirty="0">
                <a:latin typeface="Courier New" panose="02070309020205020404" pitchFamily="49" charset="0"/>
              </a:rPr>
              <a:t>    </a:t>
            </a:r>
            <a:r>
              <a:rPr lang="en-US" sz="1600" dirty="0" err="1">
                <a:latin typeface="Courier New" panose="02070309020205020404" pitchFamily="49" charset="0"/>
              </a:rPr>
              <a:t>System.out.println</a:t>
            </a:r>
            <a:r>
              <a:rPr lang="en-US" sz="1600" dirty="0">
                <a:latin typeface="Courier New" panose="02070309020205020404" pitchFamily="49" charset="0"/>
              </a:rPr>
              <a:t>();</a:t>
            </a:r>
          </a:p>
          <a:p>
            <a:pPr lvl="1" algn="l">
              <a:buFont typeface="Wingdings" panose="05000000000000000000" pitchFamily="2" charset="2"/>
              <a:buNone/>
            </a:pPr>
            <a:r>
              <a:rPr lang="en-US" sz="1600" dirty="0">
                <a:latin typeface="Courier New" panose="02070309020205020404" pitchFamily="49" charset="0"/>
              </a:rPr>
              <a:t>}</a:t>
            </a:r>
          </a:p>
        </p:txBody>
      </p:sp>
      <p:sp>
        <p:nvSpPr>
          <p:cNvPr id="4" name="Content Placeholder 3"/>
          <p:cNvSpPr>
            <a:spLocks noGrp="1"/>
          </p:cNvSpPr>
          <p:nvPr>
            <p:ph idx="1"/>
          </p:nvPr>
        </p:nvSpPr>
        <p:spPr/>
        <p:txBody>
          <a:bodyPr/>
          <a:lstStyle/>
          <a:p>
            <a:endParaRPr lang="tr-TR"/>
          </a:p>
        </p:txBody>
      </p:sp>
    </p:spTree>
    <p:extLst>
      <p:ext uri="{BB962C8B-B14F-4D97-AF65-F5344CB8AC3E}">
        <p14:creationId xmlns:p14="http://schemas.microsoft.com/office/powerpoint/2010/main" val="1568178310"/>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1"/>
          <p:cNvSpPr/>
          <p:nvPr/>
        </p:nvSpPr>
        <p:spPr>
          <a:xfrm>
            <a:off x="0" y="11817"/>
            <a:ext cx="5029200" cy="7786747"/>
          </a:xfrm>
          <a:prstGeom prst="rect">
            <a:avLst/>
          </a:prstGeom>
          <a:solidFill>
            <a:schemeClr val="bg1">
              <a:lumMod val="85000"/>
            </a:schemeClr>
          </a:solidFill>
        </p:spPr>
        <p:txBody>
          <a:bodyPr wrap="square">
            <a:spAutoFit/>
          </a:bodyPr>
          <a:lstStyle/>
          <a:p>
            <a:pPr lvl="1" algn="l">
              <a:buFont typeface="Wingdings" panose="05000000000000000000" pitchFamily="2" charset="2"/>
              <a:buNone/>
            </a:pPr>
            <a:r>
              <a:rPr lang="en-US" sz="1400" dirty="0" smtClean="0">
                <a:latin typeface="Courier New" panose="02070309020205020404" pitchFamily="49" charset="0"/>
              </a:rPr>
              <a:t>public </a:t>
            </a:r>
            <a:r>
              <a:rPr lang="en-US" sz="1400" dirty="0">
                <a:latin typeface="Courier New" panose="02070309020205020404" pitchFamily="49" charset="0"/>
              </a:rPr>
              <a:t>class </a:t>
            </a:r>
            <a:r>
              <a:rPr lang="en-US" sz="1400" b="1" dirty="0">
                <a:latin typeface="Courier New" panose="02070309020205020404" pitchFamily="49" charset="0"/>
              </a:rPr>
              <a:t>Ham</a:t>
            </a:r>
            <a:r>
              <a:rPr lang="en-US" sz="1400" dirty="0">
                <a:latin typeface="Courier New" panose="02070309020205020404" pitchFamily="49" charset="0"/>
              </a:rPr>
              <a:t> {</a:t>
            </a:r>
          </a:p>
          <a:p>
            <a:pPr lvl="1" algn="l">
              <a:buFont typeface="Wingdings" panose="05000000000000000000" pitchFamily="2" charset="2"/>
              <a:buNone/>
            </a:pPr>
            <a:r>
              <a:rPr lang="en-US" sz="1400" dirty="0">
                <a:latin typeface="Courier New" panose="02070309020205020404" pitchFamily="49" charset="0"/>
              </a:rPr>
              <a:t>    public void a() {</a:t>
            </a:r>
          </a:p>
          <a:p>
            <a:pPr lvl="1" algn="l">
              <a:buFont typeface="Wingdings" panose="05000000000000000000" pitchFamily="2" charset="2"/>
              <a:buNone/>
            </a:pPr>
            <a:r>
              <a:rPr lang="en-US" sz="1400" dirty="0">
                <a:latin typeface="Courier New" panose="02070309020205020404" pitchFamily="49" charset="0"/>
              </a:rPr>
              <a:t>        </a:t>
            </a:r>
            <a:r>
              <a:rPr lang="en-US" sz="1400" dirty="0" err="1">
                <a:latin typeface="Courier New" panose="02070309020205020404" pitchFamily="49" charset="0"/>
              </a:rPr>
              <a:t>System.out.print</a:t>
            </a:r>
            <a:r>
              <a:rPr lang="en-US" sz="1400" dirty="0">
                <a:latin typeface="Courier New" panose="02070309020205020404" pitchFamily="49" charset="0"/>
              </a:rPr>
              <a:t>("Ham a   ");</a:t>
            </a:r>
          </a:p>
          <a:p>
            <a:pPr lvl="1" algn="l">
              <a:buFont typeface="Wingdings" panose="05000000000000000000" pitchFamily="2" charset="2"/>
              <a:buNone/>
            </a:pPr>
            <a:r>
              <a:rPr lang="en-US" sz="1400" dirty="0">
                <a:latin typeface="Courier New" panose="02070309020205020404" pitchFamily="49" charset="0"/>
              </a:rPr>
              <a:t>        b();</a:t>
            </a:r>
          </a:p>
          <a:p>
            <a:pPr lvl="1" algn="l">
              <a:buFont typeface="Wingdings" panose="05000000000000000000" pitchFamily="2" charset="2"/>
              <a:buNone/>
            </a:pPr>
            <a:r>
              <a:rPr lang="en-US" sz="1400" dirty="0">
                <a:latin typeface="Courier New" panose="02070309020205020404" pitchFamily="49" charset="0"/>
              </a:rPr>
              <a:t>    }</a:t>
            </a:r>
            <a:endParaRPr lang="en-US" sz="600" dirty="0">
              <a:latin typeface="Courier New" panose="02070309020205020404" pitchFamily="49" charset="0"/>
            </a:endParaRPr>
          </a:p>
          <a:p>
            <a:pPr lvl="1" algn="l">
              <a:buFont typeface="Wingdings" panose="05000000000000000000" pitchFamily="2" charset="2"/>
              <a:buNone/>
            </a:pPr>
            <a:r>
              <a:rPr lang="en-US" sz="1400" dirty="0">
                <a:latin typeface="Courier New" panose="02070309020205020404" pitchFamily="49" charset="0"/>
              </a:rPr>
              <a:t>    public void b() {</a:t>
            </a:r>
          </a:p>
          <a:p>
            <a:pPr lvl="1" algn="l">
              <a:buFont typeface="Wingdings" panose="05000000000000000000" pitchFamily="2" charset="2"/>
              <a:buNone/>
            </a:pPr>
            <a:r>
              <a:rPr lang="en-US" sz="1400" dirty="0">
                <a:latin typeface="Courier New" panose="02070309020205020404" pitchFamily="49" charset="0"/>
              </a:rPr>
              <a:t>        </a:t>
            </a:r>
            <a:r>
              <a:rPr lang="en-US" sz="1400" dirty="0" err="1">
                <a:latin typeface="Courier New" panose="02070309020205020404" pitchFamily="49" charset="0"/>
              </a:rPr>
              <a:t>System.out.print</a:t>
            </a:r>
            <a:r>
              <a:rPr lang="en-US" sz="1400" dirty="0">
                <a:latin typeface="Courier New" panose="02070309020205020404" pitchFamily="49" charset="0"/>
              </a:rPr>
              <a:t>("Ham b   ");</a:t>
            </a:r>
          </a:p>
          <a:p>
            <a:pPr lvl="1" algn="l">
              <a:buFont typeface="Wingdings" panose="05000000000000000000" pitchFamily="2" charset="2"/>
              <a:buNone/>
            </a:pPr>
            <a:r>
              <a:rPr lang="en-US" sz="1400" dirty="0">
                <a:latin typeface="Courier New" panose="02070309020205020404" pitchFamily="49" charset="0"/>
              </a:rPr>
              <a:t>    }</a:t>
            </a:r>
            <a:endParaRPr lang="en-US" sz="600" dirty="0">
              <a:latin typeface="Courier New" panose="02070309020205020404" pitchFamily="49" charset="0"/>
            </a:endParaRPr>
          </a:p>
          <a:p>
            <a:pPr lvl="1" algn="l">
              <a:buFont typeface="Wingdings" panose="05000000000000000000" pitchFamily="2" charset="2"/>
              <a:buNone/>
            </a:pPr>
            <a:r>
              <a:rPr lang="en-US" sz="1400" dirty="0">
                <a:latin typeface="Courier New" panose="02070309020205020404" pitchFamily="49" charset="0"/>
              </a:rPr>
              <a:t>    public String </a:t>
            </a:r>
            <a:r>
              <a:rPr lang="en-US" sz="1400" dirty="0" err="1">
                <a:latin typeface="Courier New" panose="02070309020205020404" pitchFamily="49" charset="0"/>
              </a:rPr>
              <a:t>toString</a:t>
            </a:r>
            <a:r>
              <a:rPr lang="en-US" sz="1400" dirty="0">
                <a:latin typeface="Courier New" panose="02070309020205020404" pitchFamily="49" charset="0"/>
              </a:rPr>
              <a:t>() {</a:t>
            </a:r>
          </a:p>
          <a:p>
            <a:pPr lvl="1" algn="l">
              <a:buFont typeface="Wingdings" panose="05000000000000000000" pitchFamily="2" charset="2"/>
              <a:buNone/>
            </a:pPr>
            <a:r>
              <a:rPr lang="en-US" sz="1400" dirty="0">
                <a:latin typeface="Courier New" panose="02070309020205020404" pitchFamily="49" charset="0"/>
              </a:rPr>
              <a:t>        return "Ham";</a:t>
            </a:r>
          </a:p>
          <a:p>
            <a:pPr lvl="1" algn="l">
              <a:buFont typeface="Wingdings" panose="05000000000000000000" pitchFamily="2" charset="2"/>
              <a:buNone/>
            </a:pPr>
            <a:r>
              <a:rPr lang="en-US" sz="1400" dirty="0">
                <a:latin typeface="Courier New" panose="02070309020205020404" pitchFamily="49" charset="0"/>
              </a:rPr>
              <a:t>    }</a:t>
            </a:r>
          </a:p>
          <a:p>
            <a:pPr lvl="1" algn="l">
              <a:buFont typeface="Wingdings" panose="05000000000000000000" pitchFamily="2" charset="2"/>
              <a:buNone/>
            </a:pPr>
            <a:r>
              <a:rPr lang="en-US" sz="1400" dirty="0" smtClean="0">
                <a:latin typeface="Courier New" panose="02070309020205020404" pitchFamily="49" charset="0"/>
              </a:rPr>
              <a:t>}</a:t>
            </a:r>
            <a:endParaRPr lang="tr-TR" sz="1400" dirty="0" smtClean="0">
              <a:latin typeface="Courier New" panose="02070309020205020404" pitchFamily="49" charset="0"/>
            </a:endParaRPr>
          </a:p>
          <a:p>
            <a:pPr lvl="1" algn="l">
              <a:buFont typeface="Wingdings" panose="05000000000000000000" pitchFamily="2" charset="2"/>
              <a:buNone/>
            </a:pPr>
            <a:r>
              <a:rPr lang="en-US" sz="1400" dirty="0">
                <a:latin typeface="Courier New" panose="02070309020205020404" pitchFamily="49" charset="0"/>
              </a:rPr>
              <a:t>public class </a:t>
            </a:r>
            <a:r>
              <a:rPr lang="en-US" sz="1400" b="1" dirty="0">
                <a:latin typeface="Courier New" panose="02070309020205020404" pitchFamily="49" charset="0"/>
              </a:rPr>
              <a:t>Lamb</a:t>
            </a:r>
            <a:r>
              <a:rPr lang="en-US" sz="1400" dirty="0">
                <a:latin typeface="Courier New" panose="02070309020205020404" pitchFamily="49" charset="0"/>
              </a:rPr>
              <a:t> extends Ham {</a:t>
            </a:r>
          </a:p>
          <a:p>
            <a:pPr lvl="1" algn="l">
              <a:buFont typeface="Wingdings" panose="05000000000000000000" pitchFamily="2" charset="2"/>
              <a:buNone/>
            </a:pPr>
            <a:r>
              <a:rPr lang="en-US" sz="1400" dirty="0">
                <a:latin typeface="Courier New" panose="02070309020205020404" pitchFamily="49" charset="0"/>
              </a:rPr>
              <a:t>    public void b() {</a:t>
            </a:r>
          </a:p>
          <a:p>
            <a:pPr lvl="1" algn="l">
              <a:buFont typeface="Wingdings" panose="05000000000000000000" pitchFamily="2" charset="2"/>
              <a:buNone/>
            </a:pPr>
            <a:r>
              <a:rPr lang="en-US" sz="1400" dirty="0">
                <a:latin typeface="Courier New" panose="02070309020205020404" pitchFamily="49" charset="0"/>
              </a:rPr>
              <a:t>        </a:t>
            </a:r>
            <a:r>
              <a:rPr lang="en-US" sz="1400" dirty="0" err="1">
                <a:latin typeface="Courier New" panose="02070309020205020404" pitchFamily="49" charset="0"/>
              </a:rPr>
              <a:t>System.out.print</a:t>
            </a:r>
            <a:r>
              <a:rPr lang="en-US" sz="1400" dirty="0">
                <a:latin typeface="Courier New" panose="02070309020205020404" pitchFamily="49" charset="0"/>
              </a:rPr>
              <a:t>("Lamb b   ");</a:t>
            </a:r>
          </a:p>
          <a:p>
            <a:pPr lvl="1" algn="l">
              <a:buFont typeface="Wingdings" panose="05000000000000000000" pitchFamily="2" charset="2"/>
              <a:buNone/>
            </a:pPr>
            <a:r>
              <a:rPr lang="en-US" sz="1400" dirty="0">
                <a:latin typeface="Courier New" panose="02070309020205020404" pitchFamily="49" charset="0"/>
              </a:rPr>
              <a:t>    }</a:t>
            </a:r>
          </a:p>
          <a:p>
            <a:pPr lvl="1" algn="l">
              <a:buFont typeface="Wingdings" panose="05000000000000000000" pitchFamily="2" charset="2"/>
              <a:buNone/>
            </a:pPr>
            <a:r>
              <a:rPr lang="en-US" sz="1400" dirty="0" smtClean="0">
                <a:latin typeface="Courier New" panose="02070309020205020404" pitchFamily="49" charset="0"/>
              </a:rPr>
              <a:t>}</a:t>
            </a:r>
            <a:endParaRPr lang="en-US" sz="600" dirty="0">
              <a:latin typeface="Courier New" panose="02070309020205020404" pitchFamily="49" charset="0"/>
            </a:endParaRPr>
          </a:p>
          <a:p>
            <a:pPr lvl="1" algn="l">
              <a:buFont typeface="Wingdings" panose="05000000000000000000" pitchFamily="2" charset="2"/>
              <a:buNone/>
            </a:pPr>
            <a:r>
              <a:rPr lang="en-US" sz="1400" dirty="0">
                <a:latin typeface="Courier New" panose="02070309020205020404" pitchFamily="49" charset="0"/>
              </a:rPr>
              <a:t>public class </a:t>
            </a:r>
            <a:r>
              <a:rPr lang="en-US" sz="1400" b="1" dirty="0">
                <a:latin typeface="Courier New" panose="02070309020205020404" pitchFamily="49" charset="0"/>
              </a:rPr>
              <a:t>Yam</a:t>
            </a:r>
            <a:r>
              <a:rPr lang="en-US" sz="1400" dirty="0">
                <a:latin typeface="Courier New" panose="02070309020205020404" pitchFamily="49" charset="0"/>
              </a:rPr>
              <a:t> extends Lamb {</a:t>
            </a:r>
          </a:p>
          <a:p>
            <a:pPr lvl="1" algn="l">
              <a:buFont typeface="Wingdings" panose="05000000000000000000" pitchFamily="2" charset="2"/>
              <a:buNone/>
            </a:pPr>
            <a:r>
              <a:rPr lang="en-US" sz="1400" dirty="0">
                <a:latin typeface="Courier New" panose="02070309020205020404" pitchFamily="49" charset="0"/>
              </a:rPr>
              <a:t>    public void a() {</a:t>
            </a:r>
          </a:p>
          <a:p>
            <a:pPr lvl="1" algn="l">
              <a:buFont typeface="Wingdings" panose="05000000000000000000" pitchFamily="2" charset="2"/>
              <a:buNone/>
            </a:pPr>
            <a:r>
              <a:rPr lang="en-US" sz="1400" dirty="0">
                <a:latin typeface="Courier New" panose="02070309020205020404" pitchFamily="49" charset="0"/>
              </a:rPr>
              <a:t>        </a:t>
            </a:r>
            <a:r>
              <a:rPr lang="en-US" sz="1400" dirty="0" err="1">
                <a:latin typeface="Courier New" panose="02070309020205020404" pitchFamily="49" charset="0"/>
              </a:rPr>
              <a:t>System.out.print</a:t>
            </a:r>
            <a:r>
              <a:rPr lang="en-US" sz="1400" dirty="0">
                <a:latin typeface="Courier New" panose="02070309020205020404" pitchFamily="49" charset="0"/>
              </a:rPr>
              <a:t>("Yam a   ");</a:t>
            </a:r>
          </a:p>
          <a:p>
            <a:pPr lvl="1" algn="l">
              <a:buFont typeface="Wingdings" panose="05000000000000000000" pitchFamily="2" charset="2"/>
              <a:buNone/>
            </a:pPr>
            <a:r>
              <a:rPr lang="en-US" sz="1400" dirty="0">
                <a:latin typeface="Courier New" panose="02070309020205020404" pitchFamily="49" charset="0"/>
              </a:rPr>
              <a:t>        </a:t>
            </a:r>
            <a:r>
              <a:rPr lang="en-US" sz="1400" dirty="0" err="1">
                <a:latin typeface="Courier New" panose="02070309020205020404" pitchFamily="49" charset="0"/>
              </a:rPr>
              <a:t>super.a</a:t>
            </a:r>
            <a:r>
              <a:rPr lang="en-US" sz="1400" dirty="0">
                <a:latin typeface="Courier New" panose="02070309020205020404" pitchFamily="49" charset="0"/>
              </a:rPr>
              <a:t>();</a:t>
            </a:r>
          </a:p>
          <a:p>
            <a:pPr lvl="1" algn="l">
              <a:buFont typeface="Wingdings" panose="05000000000000000000" pitchFamily="2" charset="2"/>
              <a:buNone/>
            </a:pPr>
            <a:r>
              <a:rPr lang="en-US" sz="1400" dirty="0">
                <a:latin typeface="Courier New" panose="02070309020205020404" pitchFamily="49" charset="0"/>
              </a:rPr>
              <a:t>    }</a:t>
            </a:r>
          </a:p>
          <a:p>
            <a:pPr lvl="1" algn="l">
              <a:buFont typeface="Wingdings" panose="05000000000000000000" pitchFamily="2" charset="2"/>
              <a:buNone/>
            </a:pPr>
            <a:endParaRPr lang="en-US" sz="600" dirty="0">
              <a:latin typeface="Courier New" panose="02070309020205020404" pitchFamily="49" charset="0"/>
            </a:endParaRPr>
          </a:p>
          <a:p>
            <a:pPr lvl="1" algn="l">
              <a:buFont typeface="Wingdings" panose="05000000000000000000" pitchFamily="2" charset="2"/>
              <a:buNone/>
            </a:pPr>
            <a:r>
              <a:rPr lang="en-US" sz="1400" dirty="0">
                <a:latin typeface="Courier New" panose="02070309020205020404" pitchFamily="49" charset="0"/>
              </a:rPr>
              <a:t>    public String </a:t>
            </a:r>
            <a:r>
              <a:rPr lang="en-US" sz="1400" dirty="0" err="1">
                <a:latin typeface="Courier New" panose="02070309020205020404" pitchFamily="49" charset="0"/>
              </a:rPr>
              <a:t>toString</a:t>
            </a:r>
            <a:r>
              <a:rPr lang="en-US" sz="1400" dirty="0">
                <a:latin typeface="Courier New" panose="02070309020205020404" pitchFamily="49" charset="0"/>
              </a:rPr>
              <a:t>() {</a:t>
            </a:r>
          </a:p>
          <a:p>
            <a:pPr lvl="1" algn="l">
              <a:buFont typeface="Wingdings" panose="05000000000000000000" pitchFamily="2" charset="2"/>
              <a:buNone/>
            </a:pPr>
            <a:r>
              <a:rPr lang="en-US" sz="1400" dirty="0">
                <a:latin typeface="Courier New" panose="02070309020205020404" pitchFamily="49" charset="0"/>
              </a:rPr>
              <a:t>        return "Yam";</a:t>
            </a:r>
          </a:p>
          <a:p>
            <a:pPr lvl="1" algn="l">
              <a:buFont typeface="Wingdings" panose="05000000000000000000" pitchFamily="2" charset="2"/>
              <a:buNone/>
            </a:pPr>
            <a:r>
              <a:rPr lang="en-US" sz="1400" dirty="0">
                <a:latin typeface="Courier New" panose="02070309020205020404" pitchFamily="49" charset="0"/>
              </a:rPr>
              <a:t>    }</a:t>
            </a:r>
          </a:p>
          <a:p>
            <a:pPr lvl="1" algn="l">
              <a:buFont typeface="Wingdings" panose="05000000000000000000" pitchFamily="2" charset="2"/>
              <a:buNone/>
            </a:pPr>
            <a:r>
              <a:rPr lang="en-US" sz="1400" dirty="0" smtClean="0">
                <a:latin typeface="Courier New" panose="02070309020205020404" pitchFamily="49" charset="0"/>
              </a:rPr>
              <a:t>}</a:t>
            </a:r>
            <a:endParaRPr lang="tr-TR" sz="1400" dirty="0" smtClean="0">
              <a:latin typeface="Courier New" panose="02070309020205020404" pitchFamily="49" charset="0"/>
            </a:endParaRPr>
          </a:p>
          <a:p>
            <a:pPr lvl="1" algn="l">
              <a:buFont typeface="Wingdings" panose="05000000000000000000" pitchFamily="2" charset="2"/>
              <a:buNone/>
            </a:pPr>
            <a:r>
              <a:rPr lang="en-US" sz="1400" dirty="0">
                <a:latin typeface="Courier New" panose="02070309020205020404" pitchFamily="49" charset="0"/>
              </a:rPr>
              <a:t>public class </a:t>
            </a:r>
            <a:r>
              <a:rPr lang="en-US" sz="1400" b="1" dirty="0">
                <a:latin typeface="Courier New" panose="02070309020205020404" pitchFamily="49" charset="0"/>
              </a:rPr>
              <a:t>Spam</a:t>
            </a:r>
            <a:r>
              <a:rPr lang="en-US" sz="1400" dirty="0">
                <a:latin typeface="Courier New" panose="02070309020205020404" pitchFamily="49" charset="0"/>
              </a:rPr>
              <a:t> extends Yam {</a:t>
            </a:r>
          </a:p>
          <a:p>
            <a:pPr lvl="1" algn="l">
              <a:buFont typeface="Wingdings" panose="05000000000000000000" pitchFamily="2" charset="2"/>
              <a:buNone/>
            </a:pPr>
            <a:r>
              <a:rPr lang="en-US" sz="1400" dirty="0">
                <a:latin typeface="Courier New" panose="02070309020205020404" pitchFamily="49" charset="0"/>
              </a:rPr>
              <a:t>    public void b() {</a:t>
            </a:r>
          </a:p>
          <a:p>
            <a:pPr lvl="1" algn="l">
              <a:buFont typeface="Wingdings" panose="05000000000000000000" pitchFamily="2" charset="2"/>
              <a:buNone/>
            </a:pPr>
            <a:r>
              <a:rPr lang="en-US" sz="1400" dirty="0">
                <a:latin typeface="Courier New" panose="02070309020205020404" pitchFamily="49" charset="0"/>
              </a:rPr>
              <a:t>        </a:t>
            </a:r>
            <a:r>
              <a:rPr lang="en-US" sz="1400" dirty="0" err="1">
                <a:latin typeface="Courier New" panose="02070309020205020404" pitchFamily="49" charset="0"/>
              </a:rPr>
              <a:t>System.out.print</a:t>
            </a:r>
            <a:r>
              <a:rPr lang="en-US" sz="1400" dirty="0">
                <a:latin typeface="Courier New" panose="02070309020205020404" pitchFamily="49" charset="0"/>
              </a:rPr>
              <a:t>("Spam b   ");</a:t>
            </a:r>
          </a:p>
          <a:p>
            <a:pPr lvl="1" algn="l">
              <a:buFont typeface="Wingdings" panose="05000000000000000000" pitchFamily="2" charset="2"/>
              <a:buNone/>
            </a:pPr>
            <a:r>
              <a:rPr lang="en-US" sz="1400" dirty="0">
                <a:latin typeface="Courier New" panose="02070309020205020404" pitchFamily="49" charset="0"/>
              </a:rPr>
              <a:t>    }</a:t>
            </a:r>
          </a:p>
          <a:p>
            <a:pPr lvl="1" algn="l">
              <a:buFont typeface="Wingdings" panose="05000000000000000000" pitchFamily="2" charset="2"/>
              <a:buNone/>
            </a:pPr>
            <a:r>
              <a:rPr lang="en-US" sz="1400" dirty="0" smtClean="0">
                <a:latin typeface="Courier New" panose="02070309020205020404" pitchFamily="49" charset="0"/>
              </a:rPr>
              <a:t>}</a:t>
            </a:r>
            <a:endParaRPr lang="en-US" sz="1400" dirty="0">
              <a:latin typeface="Courier New" panose="02070309020205020404" pitchFamily="49" charset="0"/>
            </a:endParaRPr>
          </a:p>
        </p:txBody>
      </p:sp>
      <p:pic>
        <p:nvPicPr>
          <p:cNvPr id="5" name="Picture 9" descr="HamLambYamSpam_noansw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1765" y="838200"/>
            <a:ext cx="1285535" cy="5690903"/>
          </a:xfrm>
          <a:prstGeom prst="rect">
            <a:avLst/>
          </a:prstGeom>
          <a:noFill/>
          <a:extLst>
            <a:ext uri="{909E8E84-426E-40dd-AFC4-6F175D3DCCD1}">
              <a14:hiddenFill xmlns="" xmlns:a14="http://schemas.microsoft.com/office/drawing/2010/main">
                <a:solidFill>
                  <a:srgbClr val="FFFFFF"/>
                </a:solidFill>
              </a14:hiddenFill>
            </a:ext>
          </a:extLst>
        </p:spPr>
      </p:pic>
      <p:sp>
        <p:nvSpPr>
          <p:cNvPr id="6" name="Rectangle 2"/>
          <p:cNvSpPr>
            <a:spLocks noGrp="1" noChangeArrowheads="1"/>
          </p:cNvSpPr>
          <p:nvPr>
            <p:ph type="title"/>
          </p:nvPr>
        </p:nvSpPr>
        <p:spPr>
          <a:xfrm>
            <a:off x="5338932" y="2667000"/>
            <a:ext cx="1943100" cy="457200"/>
          </a:xfrm>
        </p:spPr>
        <p:txBody>
          <a:bodyPr/>
          <a:lstStyle/>
          <a:p>
            <a:r>
              <a:rPr lang="en-US" sz="1800" dirty="0"/>
              <a:t>The class diagram</a:t>
            </a:r>
          </a:p>
        </p:txBody>
      </p:sp>
      <p:sp>
        <p:nvSpPr>
          <p:cNvPr id="7" name="Rectangle 2"/>
          <p:cNvSpPr txBox="1">
            <a:spLocks noChangeArrowheads="1"/>
          </p:cNvSpPr>
          <p:nvPr/>
        </p:nvSpPr>
        <p:spPr bwMode="auto">
          <a:xfrm>
            <a:off x="5257800" y="30480"/>
            <a:ext cx="3733800" cy="533400"/>
          </a:xfrm>
          <a:prstGeom prst="rect">
            <a:avLst/>
          </a:prstGeom>
          <a:noFill/>
          <a:ln w="9525">
            <a:noFill/>
            <a:miter lim="800000"/>
            <a:headEnd/>
            <a:tailEnd/>
          </a:ln>
          <a:effectLst/>
        </p:spPr>
        <p:txBody>
          <a:bodyPr vert="horz" wrap="square" lIns="38100" tIns="38100" rIns="38100" bIns="38100" numCol="1" anchor="ctr" anchorCtr="0" compatLnSpc="1">
            <a:prstTxWarp prst="textNoShape">
              <a:avLst/>
            </a:prstTxWarp>
          </a:bodyPr>
          <a:lstStyle>
            <a:lvl1pPr algn="l" rtl="0" fontAlgn="base">
              <a:spcBef>
                <a:spcPct val="0"/>
              </a:spcBef>
              <a:spcAft>
                <a:spcPct val="0"/>
              </a:spcAft>
              <a:defRPr sz="3600" b="1">
                <a:solidFill>
                  <a:schemeClr val="tx1"/>
                </a:solidFill>
                <a:latin typeface="Calibri"/>
                <a:ea typeface="+mj-ea"/>
                <a:cs typeface="Calibri"/>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9pPr>
          </a:lstStyle>
          <a:p>
            <a:r>
              <a:rPr lang="en-US" kern="0" smtClean="0"/>
              <a:t>Another problem</a:t>
            </a:r>
            <a:endParaRPr lang="en-US" kern="0" dirty="0"/>
          </a:p>
        </p:txBody>
      </p:sp>
    </p:spTree>
    <p:extLst>
      <p:ext uri="{BB962C8B-B14F-4D97-AF65-F5344CB8AC3E}">
        <p14:creationId xmlns:p14="http://schemas.microsoft.com/office/powerpoint/2010/main" val="4093032776"/>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5346" name="Rectangle 2"/>
          <p:cNvSpPr>
            <a:spLocks noGrp="1" noChangeArrowheads="1"/>
          </p:cNvSpPr>
          <p:nvPr>
            <p:ph type="title"/>
          </p:nvPr>
        </p:nvSpPr>
        <p:spPr>
          <a:xfrm>
            <a:off x="457200" y="76200"/>
            <a:ext cx="8305800" cy="558800"/>
          </a:xfrm>
        </p:spPr>
        <p:txBody>
          <a:bodyPr/>
          <a:lstStyle/>
          <a:p>
            <a:r>
              <a:rPr lang="en-US" dirty="0"/>
              <a:t>The </a:t>
            </a:r>
            <a:r>
              <a:rPr lang="tr-TR" dirty="0" smtClean="0"/>
              <a:t>Question</a:t>
            </a:r>
            <a:endParaRPr lang="en-US" dirty="0"/>
          </a:p>
        </p:txBody>
      </p:sp>
      <p:sp>
        <p:nvSpPr>
          <p:cNvPr id="2" name="Dikdörtgen 1"/>
          <p:cNvSpPr/>
          <p:nvPr/>
        </p:nvSpPr>
        <p:spPr>
          <a:xfrm>
            <a:off x="133350" y="1676400"/>
            <a:ext cx="8953500" cy="2031325"/>
          </a:xfrm>
          <a:prstGeom prst="rect">
            <a:avLst/>
          </a:prstGeom>
          <a:solidFill>
            <a:schemeClr val="bg1">
              <a:lumMod val="85000"/>
            </a:schemeClr>
          </a:solidFill>
        </p:spPr>
        <p:txBody>
          <a:bodyPr wrap="square">
            <a:spAutoFit/>
          </a:bodyPr>
          <a:lstStyle/>
          <a:p>
            <a:pPr lvl="1" algn="l">
              <a:buFont typeface="Wingdings" panose="05000000000000000000" pitchFamily="2" charset="2"/>
              <a:buNone/>
            </a:pPr>
            <a:r>
              <a:rPr lang="en-US" sz="1800" dirty="0">
                <a:latin typeface="Courier New" panose="02070309020205020404" pitchFamily="49" charset="0"/>
              </a:rPr>
              <a:t>Ham[] food = {new Spam(), new Yam(), new Ham(), new Lamb()};</a:t>
            </a:r>
          </a:p>
          <a:p>
            <a:pPr lvl="1" algn="l">
              <a:buFont typeface="Wingdings" panose="05000000000000000000" pitchFamily="2" charset="2"/>
              <a:buNone/>
            </a:pPr>
            <a:r>
              <a:rPr lang="en-US" sz="1800" dirty="0">
                <a:latin typeface="Courier New" panose="02070309020205020404" pitchFamily="49" charset="0"/>
              </a:rPr>
              <a:t>for (</a:t>
            </a:r>
            <a:r>
              <a:rPr lang="en-US" sz="1800" dirty="0" err="1">
                <a:latin typeface="Courier New" panose="02070309020205020404" pitchFamily="49" charset="0"/>
              </a:rPr>
              <a:t>int</a:t>
            </a:r>
            <a:r>
              <a:rPr lang="en-US" sz="1800" dirty="0">
                <a:latin typeface="Courier New" panose="02070309020205020404" pitchFamily="49" charset="0"/>
              </a:rPr>
              <a:t> </a:t>
            </a:r>
            <a:r>
              <a:rPr lang="en-US" sz="1800" dirty="0" err="1">
                <a:latin typeface="Courier New" panose="02070309020205020404" pitchFamily="49" charset="0"/>
              </a:rPr>
              <a:t>i</a:t>
            </a:r>
            <a:r>
              <a:rPr lang="en-US" sz="1800" dirty="0">
                <a:latin typeface="Courier New" panose="02070309020205020404" pitchFamily="49" charset="0"/>
              </a:rPr>
              <a:t> = 0; </a:t>
            </a:r>
            <a:r>
              <a:rPr lang="en-US" sz="1800" dirty="0" err="1">
                <a:latin typeface="Courier New" panose="02070309020205020404" pitchFamily="49" charset="0"/>
              </a:rPr>
              <a:t>i</a:t>
            </a:r>
            <a:r>
              <a:rPr lang="en-US" sz="1800" dirty="0">
                <a:latin typeface="Courier New" panose="02070309020205020404" pitchFamily="49" charset="0"/>
              </a:rPr>
              <a:t> &lt; </a:t>
            </a:r>
            <a:r>
              <a:rPr lang="en-US" sz="1800" dirty="0" err="1">
                <a:latin typeface="Courier New" panose="02070309020205020404" pitchFamily="49" charset="0"/>
              </a:rPr>
              <a:t>food.length</a:t>
            </a:r>
            <a:r>
              <a:rPr lang="en-US" sz="1800" dirty="0">
                <a:latin typeface="Courier New" panose="02070309020205020404" pitchFamily="49" charset="0"/>
              </a:rPr>
              <a:t>; </a:t>
            </a:r>
            <a:r>
              <a:rPr lang="en-US" sz="1800" dirty="0" err="1">
                <a:latin typeface="Courier New" panose="02070309020205020404" pitchFamily="49" charset="0"/>
              </a:rPr>
              <a:t>i</a:t>
            </a:r>
            <a:r>
              <a:rPr lang="en-US" sz="1800" dirty="0">
                <a:latin typeface="Courier New" panose="02070309020205020404" pitchFamily="49" charset="0"/>
              </a:rPr>
              <a:t>++) {</a:t>
            </a:r>
          </a:p>
          <a:p>
            <a:pPr lvl="1" algn="l">
              <a:buFont typeface="Wingdings" panose="05000000000000000000" pitchFamily="2" charset="2"/>
              <a:buNone/>
            </a:pPr>
            <a:r>
              <a:rPr lang="en-US" sz="1800" dirty="0">
                <a:latin typeface="Courier New" panose="02070309020205020404" pitchFamily="49" charset="0"/>
              </a:rPr>
              <a:t>    </a:t>
            </a:r>
            <a:r>
              <a:rPr lang="en-US" sz="1800" dirty="0" err="1">
                <a:latin typeface="Courier New" panose="02070309020205020404" pitchFamily="49" charset="0"/>
              </a:rPr>
              <a:t>System.out.println</a:t>
            </a:r>
            <a:r>
              <a:rPr lang="en-US" sz="1800" dirty="0">
                <a:latin typeface="Courier New" panose="02070309020205020404" pitchFamily="49" charset="0"/>
              </a:rPr>
              <a:t>(food[</a:t>
            </a:r>
            <a:r>
              <a:rPr lang="en-US" sz="1800" dirty="0" err="1">
                <a:latin typeface="Courier New" panose="02070309020205020404" pitchFamily="49" charset="0"/>
              </a:rPr>
              <a:t>i</a:t>
            </a:r>
            <a:r>
              <a:rPr lang="en-US" sz="1800" dirty="0">
                <a:latin typeface="Courier New" panose="02070309020205020404" pitchFamily="49" charset="0"/>
              </a:rPr>
              <a:t>]);</a:t>
            </a:r>
          </a:p>
          <a:p>
            <a:pPr lvl="1" algn="l">
              <a:buFont typeface="Wingdings" panose="05000000000000000000" pitchFamily="2" charset="2"/>
              <a:buNone/>
            </a:pPr>
            <a:r>
              <a:rPr lang="en-US" sz="1800" dirty="0">
                <a:latin typeface="Courier New" panose="02070309020205020404" pitchFamily="49" charset="0"/>
              </a:rPr>
              <a:t>    food[</a:t>
            </a:r>
            <a:r>
              <a:rPr lang="en-US" sz="1800" dirty="0" err="1">
                <a:latin typeface="Courier New" panose="02070309020205020404" pitchFamily="49" charset="0"/>
              </a:rPr>
              <a:t>i</a:t>
            </a:r>
            <a:r>
              <a:rPr lang="en-US" sz="1800" dirty="0">
                <a:latin typeface="Courier New" panose="02070309020205020404" pitchFamily="49" charset="0"/>
              </a:rPr>
              <a:t>].a();</a:t>
            </a:r>
          </a:p>
          <a:p>
            <a:pPr lvl="1" algn="l">
              <a:buFont typeface="Wingdings" panose="05000000000000000000" pitchFamily="2" charset="2"/>
              <a:buNone/>
            </a:pPr>
            <a:r>
              <a:rPr lang="en-US" sz="1800" dirty="0">
                <a:latin typeface="Courier New" panose="02070309020205020404" pitchFamily="49" charset="0"/>
              </a:rPr>
              <a:t>    food[</a:t>
            </a:r>
            <a:r>
              <a:rPr lang="en-US" sz="1800" dirty="0" err="1">
                <a:latin typeface="Courier New" panose="02070309020205020404" pitchFamily="49" charset="0"/>
              </a:rPr>
              <a:t>i</a:t>
            </a:r>
            <a:r>
              <a:rPr lang="en-US" sz="1800" dirty="0">
                <a:latin typeface="Courier New" panose="02070309020205020404" pitchFamily="49" charset="0"/>
              </a:rPr>
              <a:t>].b();</a:t>
            </a:r>
          </a:p>
          <a:p>
            <a:pPr lvl="1" algn="l">
              <a:buFont typeface="Wingdings" panose="05000000000000000000" pitchFamily="2" charset="2"/>
              <a:buNone/>
            </a:pPr>
            <a:r>
              <a:rPr lang="en-US" sz="1800" dirty="0">
                <a:latin typeface="Courier New" panose="02070309020205020404" pitchFamily="49" charset="0"/>
              </a:rPr>
              <a:t>    </a:t>
            </a:r>
            <a:r>
              <a:rPr lang="en-US" sz="1800" dirty="0" err="1">
                <a:latin typeface="Courier New" panose="02070309020205020404" pitchFamily="49" charset="0"/>
              </a:rPr>
              <a:t>System.out.println</a:t>
            </a:r>
            <a:r>
              <a:rPr lang="en-US" sz="1800" dirty="0">
                <a:latin typeface="Courier New" panose="02070309020205020404" pitchFamily="49" charset="0"/>
              </a:rPr>
              <a:t>();</a:t>
            </a:r>
          </a:p>
          <a:p>
            <a:pPr lvl="1" algn="l">
              <a:buFont typeface="Wingdings" panose="05000000000000000000" pitchFamily="2" charset="2"/>
              <a:buNone/>
            </a:pPr>
            <a:r>
              <a:rPr lang="en-US" sz="1800" dirty="0">
                <a:latin typeface="Courier New" panose="02070309020205020404" pitchFamily="49" charset="0"/>
              </a:rPr>
              <a:t>}</a:t>
            </a:r>
          </a:p>
        </p:txBody>
      </p:sp>
      <p:sp>
        <p:nvSpPr>
          <p:cNvPr id="6" name="Rectangle 3"/>
          <p:cNvSpPr>
            <a:spLocks noGrp="1" noChangeArrowheads="1"/>
          </p:cNvSpPr>
          <p:nvPr>
            <p:ph idx="1"/>
          </p:nvPr>
        </p:nvSpPr>
        <p:spPr>
          <a:xfrm>
            <a:off x="182880" y="980440"/>
            <a:ext cx="8991600" cy="381000"/>
          </a:xfrm>
        </p:spPr>
        <p:txBody>
          <a:bodyPr/>
          <a:lstStyle/>
          <a:p>
            <a:pPr>
              <a:lnSpc>
                <a:spcPct val="70000"/>
              </a:lnSpc>
            </a:pPr>
            <a:r>
              <a:rPr lang="en-US" dirty="0"/>
              <a:t>What would be the output of the following client code?</a:t>
            </a:r>
          </a:p>
        </p:txBody>
      </p:sp>
    </p:spTree>
    <p:extLst>
      <p:ext uri="{BB962C8B-B14F-4D97-AF65-F5344CB8AC3E}">
        <p14:creationId xmlns:p14="http://schemas.microsoft.com/office/powerpoint/2010/main" val="3230507856"/>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22" name="Rectangle 2"/>
          <p:cNvSpPr>
            <a:spLocks noGrp="1" noChangeArrowheads="1"/>
          </p:cNvSpPr>
          <p:nvPr>
            <p:ph type="title"/>
          </p:nvPr>
        </p:nvSpPr>
        <p:spPr/>
        <p:txBody>
          <a:bodyPr/>
          <a:lstStyle/>
          <a:p>
            <a:r>
              <a:rPr lang="en-US"/>
              <a:t>The table</a:t>
            </a:r>
          </a:p>
        </p:txBody>
      </p:sp>
      <p:sp>
        <p:nvSpPr>
          <p:cNvPr id="1464323" name="Rectangle 3"/>
          <p:cNvSpPr>
            <a:spLocks noGrp="1" noChangeArrowheads="1"/>
          </p:cNvSpPr>
          <p:nvPr>
            <p:ph idx="1"/>
          </p:nvPr>
        </p:nvSpPr>
        <p:spPr/>
        <p:txBody>
          <a:bodyPr/>
          <a:lstStyle/>
          <a:p>
            <a:r>
              <a:rPr lang="en-US"/>
              <a:t>Fill out the following table with each class's behavior:</a:t>
            </a:r>
          </a:p>
        </p:txBody>
      </p:sp>
      <p:graphicFrame>
        <p:nvGraphicFramePr>
          <p:cNvPr id="1464421" name="Group 101"/>
          <p:cNvGraphicFramePr>
            <a:graphicFrameLocks noGrp="1"/>
          </p:cNvGraphicFramePr>
          <p:nvPr/>
        </p:nvGraphicFramePr>
        <p:xfrm>
          <a:off x="152400" y="1676400"/>
          <a:ext cx="8915400" cy="4724401"/>
        </p:xfrm>
        <a:graphic>
          <a:graphicData uri="http://schemas.openxmlformats.org/drawingml/2006/table">
            <a:tbl>
              <a:tblPr/>
              <a:tblGrid>
                <a:gridCol w="1782763">
                  <a:extLst>
                    <a:ext uri="{9D8B030D-6E8A-4147-A177-3AD203B41FA5}">
                      <a16:colId xmlns="" xmlns:a16="http://schemas.microsoft.com/office/drawing/2014/main" val="20000"/>
                    </a:ext>
                  </a:extLst>
                </a:gridCol>
                <a:gridCol w="1782762">
                  <a:extLst>
                    <a:ext uri="{9D8B030D-6E8A-4147-A177-3AD203B41FA5}">
                      <a16:colId xmlns="" xmlns:a16="http://schemas.microsoft.com/office/drawing/2014/main" val="20001"/>
                    </a:ext>
                  </a:extLst>
                </a:gridCol>
                <a:gridCol w="1784350">
                  <a:extLst>
                    <a:ext uri="{9D8B030D-6E8A-4147-A177-3AD203B41FA5}">
                      <a16:colId xmlns="" xmlns:a16="http://schemas.microsoft.com/office/drawing/2014/main" val="20002"/>
                    </a:ext>
                  </a:extLst>
                </a:gridCol>
                <a:gridCol w="1782763">
                  <a:extLst>
                    <a:ext uri="{9D8B030D-6E8A-4147-A177-3AD203B41FA5}">
                      <a16:colId xmlns="" xmlns:a16="http://schemas.microsoft.com/office/drawing/2014/main" val="20003"/>
                    </a:ext>
                  </a:extLst>
                </a:gridCol>
                <a:gridCol w="1782762">
                  <a:extLst>
                    <a:ext uri="{9D8B030D-6E8A-4147-A177-3AD203B41FA5}">
                      <a16:colId xmlns="" xmlns:a16="http://schemas.microsoft.com/office/drawing/2014/main" val="20004"/>
                    </a:ext>
                  </a:extLst>
                </a:gridCol>
              </a:tblGrid>
              <a:tr h="539750">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method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Ham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Lamb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Yam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Spam</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393825">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tr-TR"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tr-TR"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tr-TR"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tr-TR"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398588">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b</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tr-TR"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tr-TR"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tr-TR" sz="2000" b="0" i="0" u="none" strike="noStrike" cap="none" normalizeH="0" baseline="0" dirty="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tr-TR"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392238">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toString</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tr-TR"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tr-TR"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tr-TR" sz="20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sz="2000">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6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4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tr-TR" sz="2000" b="0" i="0" u="none" strike="noStrike" cap="none" normalizeH="0" baseline="0" dirty="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0458514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64421"/>
                                        </p:tgtEl>
                                        <p:attrNameLst>
                                          <p:attrName>style.visibility</p:attrName>
                                        </p:attrNameLst>
                                      </p:cBhvr>
                                      <p:to>
                                        <p:strVal val="visible"/>
                                      </p:to>
                                    </p:set>
                                    <p:animEffect transition="in" filter="dissolve">
                                      <p:cBhvr>
                                        <p:cTn id="7" dur="500"/>
                                        <p:tgtEl>
                                          <p:spTgt spid="1464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9923" name="Rectangle 3"/>
          <p:cNvSpPr>
            <a:spLocks noGrp="1" noChangeArrowheads="1"/>
          </p:cNvSpPr>
          <p:nvPr>
            <p:ph idx="1"/>
          </p:nvPr>
        </p:nvSpPr>
        <p:spPr>
          <a:xfrm>
            <a:off x="457200" y="304800"/>
            <a:ext cx="8305800" cy="6350000"/>
          </a:xfrm>
        </p:spPr>
        <p:txBody>
          <a:bodyPr/>
          <a:lstStyle/>
          <a:p>
            <a:pPr>
              <a:lnSpc>
                <a:spcPct val="80000"/>
              </a:lnSpc>
            </a:pPr>
            <a:r>
              <a:rPr lang="en-US" dirty="0"/>
              <a:t>Notice that </a:t>
            </a:r>
            <a:r>
              <a:rPr lang="en-US" dirty="0">
                <a:latin typeface="Courier New" panose="02070309020205020404" pitchFamily="49" charset="0"/>
              </a:rPr>
              <a:t>Ham</a:t>
            </a:r>
            <a:r>
              <a:rPr lang="en-US" dirty="0"/>
              <a:t>'s </a:t>
            </a:r>
            <a:r>
              <a:rPr lang="en-US" dirty="0">
                <a:solidFill>
                  <a:srgbClr val="0070C0"/>
                </a:solidFill>
                <a:latin typeface="Courier New" panose="02070309020205020404" pitchFamily="49" charset="0"/>
              </a:rPr>
              <a:t>a</a:t>
            </a:r>
            <a:r>
              <a:rPr lang="en-US" dirty="0">
                <a:solidFill>
                  <a:srgbClr val="0070C0"/>
                </a:solidFill>
              </a:rPr>
              <a:t> </a:t>
            </a:r>
            <a:r>
              <a:rPr lang="en-US" dirty="0"/>
              <a:t>method calls </a:t>
            </a:r>
            <a:r>
              <a:rPr lang="en-US" dirty="0">
                <a:solidFill>
                  <a:srgbClr val="0070C0"/>
                </a:solidFill>
                <a:latin typeface="Courier New" panose="02070309020205020404" pitchFamily="49" charset="0"/>
              </a:rPr>
              <a:t>b</a:t>
            </a:r>
            <a:r>
              <a:rPr lang="en-US" dirty="0"/>
              <a:t>.  </a:t>
            </a:r>
            <a:r>
              <a:rPr lang="en-US" dirty="0">
                <a:solidFill>
                  <a:srgbClr val="0070C0"/>
                </a:solidFill>
                <a:latin typeface="Courier New" panose="02070309020205020404" pitchFamily="49" charset="0"/>
              </a:rPr>
              <a:t>Lamb</a:t>
            </a:r>
            <a:r>
              <a:rPr lang="en-US" dirty="0">
                <a:solidFill>
                  <a:srgbClr val="0070C0"/>
                </a:solidFill>
              </a:rPr>
              <a:t> </a:t>
            </a:r>
            <a:r>
              <a:rPr lang="en-US" dirty="0"/>
              <a:t>overrides </a:t>
            </a:r>
            <a:r>
              <a:rPr lang="en-US" dirty="0">
                <a:solidFill>
                  <a:srgbClr val="0070C0"/>
                </a:solidFill>
                <a:latin typeface="Courier New" panose="02070309020205020404" pitchFamily="49" charset="0"/>
              </a:rPr>
              <a:t>b</a:t>
            </a:r>
            <a:r>
              <a:rPr lang="en-US" dirty="0"/>
              <a:t>.</a:t>
            </a:r>
          </a:p>
          <a:p>
            <a:pPr lvl="1">
              <a:lnSpc>
                <a:spcPct val="80000"/>
              </a:lnSpc>
            </a:pPr>
            <a:r>
              <a:rPr lang="en-US" dirty="0"/>
              <a:t>This means that calling </a:t>
            </a:r>
            <a:r>
              <a:rPr lang="en-US" dirty="0">
                <a:solidFill>
                  <a:srgbClr val="0070C0"/>
                </a:solidFill>
                <a:latin typeface="Courier New" panose="02070309020205020404" pitchFamily="49" charset="0"/>
              </a:rPr>
              <a:t>a</a:t>
            </a:r>
            <a:r>
              <a:rPr lang="en-US" dirty="0">
                <a:solidFill>
                  <a:srgbClr val="0070C0"/>
                </a:solidFill>
              </a:rPr>
              <a:t> </a:t>
            </a:r>
            <a:r>
              <a:rPr lang="en-US" dirty="0"/>
              <a:t>on a </a:t>
            </a:r>
            <a:r>
              <a:rPr lang="en-US" dirty="0">
                <a:solidFill>
                  <a:srgbClr val="0070C0"/>
                </a:solidFill>
                <a:latin typeface="Courier New" panose="02070309020205020404" pitchFamily="49" charset="0"/>
              </a:rPr>
              <a:t>Lamb</a:t>
            </a:r>
            <a:r>
              <a:rPr lang="en-US" dirty="0">
                <a:solidFill>
                  <a:srgbClr val="0070C0"/>
                </a:solidFill>
              </a:rPr>
              <a:t> </a:t>
            </a:r>
            <a:r>
              <a:rPr lang="en-US" dirty="0"/>
              <a:t>will also have a new result.</a:t>
            </a:r>
          </a:p>
          <a:p>
            <a:pPr lvl="1">
              <a:lnSpc>
                <a:spcPct val="70000"/>
              </a:lnSpc>
              <a:buFont typeface="Wingdings" panose="05000000000000000000" pitchFamily="2" charset="2"/>
              <a:buNone/>
            </a:pPr>
            <a:endParaRPr lang="en-US" sz="800" dirty="0">
              <a:latin typeface="Courier New" panose="02070309020205020404" pitchFamily="49" charset="0"/>
            </a:endParaRPr>
          </a:p>
          <a:p>
            <a:pPr lvl="1">
              <a:lnSpc>
                <a:spcPct val="70000"/>
              </a:lnSpc>
              <a:buFont typeface="Wingdings" panose="05000000000000000000" pitchFamily="2" charset="2"/>
              <a:buNone/>
            </a:pPr>
            <a:endParaRPr lang="tr-TR" sz="1600" dirty="0">
              <a:latin typeface="Courier New" panose="02070309020205020404" pitchFamily="49" charset="0"/>
            </a:endParaRPr>
          </a:p>
          <a:p>
            <a:pPr lvl="1">
              <a:lnSpc>
                <a:spcPct val="70000"/>
              </a:lnSpc>
              <a:buFont typeface="Wingdings" panose="05000000000000000000" pitchFamily="2" charset="2"/>
              <a:buNone/>
            </a:pPr>
            <a:endParaRPr lang="tr-TR" sz="1600" dirty="0">
              <a:latin typeface="Courier New" panose="02070309020205020404" pitchFamily="49" charset="0"/>
            </a:endParaRPr>
          </a:p>
          <a:p>
            <a:pPr lvl="1">
              <a:lnSpc>
                <a:spcPct val="70000"/>
              </a:lnSpc>
              <a:buFont typeface="Wingdings" panose="05000000000000000000" pitchFamily="2" charset="2"/>
              <a:buNone/>
            </a:pPr>
            <a:endParaRPr lang="tr-TR" sz="1600" dirty="0">
              <a:latin typeface="Courier New" panose="02070309020205020404" pitchFamily="49" charset="0"/>
            </a:endParaRPr>
          </a:p>
          <a:p>
            <a:pPr lvl="1">
              <a:lnSpc>
                <a:spcPct val="70000"/>
              </a:lnSpc>
              <a:buFont typeface="Wingdings" panose="05000000000000000000" pitchFamily="2" charset="2"/>
              <a:buNone/>
            </a:pPr>
            <a:endParaRPr lang="tr-TR" sz="1600" dirty="0">
              <a:latin typeface="Courier New" panose="02070309020205020404" pitchFamily="49" charset="0"/>
            </a:endParaRPr>
          </a:p>
          <a:p>
            <a:pPr lvl="1">
              <a:lnSpc>
                <a:spcPct val="70000"/>
              </a:lnSpc>
              <a:buFont typeface="Wingdings" panose="05000000000000000000" pitchFamily="2" charset="2"/>
              <a:buNone/>
            </a:pPr>
            <a:endParaRPr lang="tr-TR" sz="1600" dirty="0">
              <a:latin typeface="Courier New" panose="02070309020205020404" pitchFamily="49" charset="0"/>
            </a:endParaRPr>
          </a:p>
          <a:p>
            <a:pPr lvl="1">
              <a:lnSpc>
                <a:spcPct val="70000"/>
              </a:lnSpc>
              <a:buFont typeface="Wingdings" panose="05000000000000000000" pitchFamily="2" charset="2"/>
              <a:buNone/>
            </a:pPr>
            <a:endParaRPr lang="tr-TR" sz="1600" dirty="0">
              <a:latin typeface="Courier New" panose="02070309020205020404" pitchFamily="49" charset="0"/>
            </a:endParaRPr>
          </a:p>
          <a:p>
            <a:pPr lvl="1">
              <a:lnSpc>
                <a:spcPct val="70000"/>
              </a:lnSpc>
              <a:buFont typeface="Wingdings" panose="05000000000000000000" pitchFamily="2" charset="2"/>
              <a:buNone/>
            </a:pPr>
            <a:endParaRPr lang="tr-TR" sz="1600" dirty="0">
              <a:latin typeface="Courier New" panose="02070309020205020404" pitchFamily="49" charset="0"/>
            </a:endParaRPr>
          </a:p>
          <a:p>
            <a:pPr lvl="1">
              <a:lnSpc>
                <a:spcPct val="70000"/>
              </a:lnSpc>
              <a:buFont typeface="Wingdings" panose="05000000000000000000" pitchFamily="2" charset="2"/>
              <a:buNone/>
            </a:pPr>
            <a:endParaRPr lang="tr-TR" sz="1600" dirty="0">
              <a:latin typeface="Courier New" panose="02070309020205020404" pitchFamily="49" charset="0"/>
            </a:endParaRPr>
          </a:p>
          <a:p>
            <a:pPr lvl="1">
              <a:lnSpc>
                <a:spcPct val="70000"/>
              </a:lnSpc>
              <a:buFont typeface="Wingdings" panose="05000000000000000000" pitchFamily="2" charset="2"/>
              <a:buNone/>
            </a:pPr>
            <a:endParaRPr lang="tr-TR" sz="1600" dirty="0">
              <a:latin typeface="Courier New" panose="02070309020205020404" pitchFamily="49" charset="0"/>
            </a:endParaRPr>
          </a:p>
          <a:p>
            <a:pPr lvl="1">
              <a:lnSpc>
                <a:spcPct val="70000"/>
              </a:lnSpc>
              <a:buFont typeface="Wingdings" panose="05000000000000000000" pitchFamily="2" charset="2"/>
              <a:buNone/>
            </a:pPr>
            <a:endParaRPr lang="tr-TR" sz="1600" dirty="0">
              <a:latin typeface="Courier New" panose="02070309020205020404" pitchFamily="49" charset="0"/>
            </a:endParaRPr>
          </a:p>
          <a:p>
            <a:pPr lvl="1">
              <a:lnSpc>
                <a:spcPct val="70000"/>
              </a:lnSpc>
              <a:buFont typeface="Wingdings" panose="05000000000000000000" pitchFamily="2" charset="2"/>
              <a:buNone/>
            </a:pPr>
            <a:endParaRPr lang="tr-TR" sz="1600" dirty="0">
              <a:latin typeface="Courier New" panose="02070309020205020404" pitchFamily="49" charset="0"/>
            </a:endParaRPr>
          </a:p>
          <a:p>
            <a:pPr lvl="1">
              <a:lnSpc>
                <a:spcPct val="70000"/>
              </a:lnSpc>
              <a:buFont typeface="Wingdings" panose="05000000000000000000" pitchFamily="2" charset="2"/>
              <a:buNone/>
            </a:pPr>
            <a:endParaRPr lang="tr-TR" sz="1600" dirty="0">
              <a:latin typeface="Courier New" panose="02070309020205020404" pitchFamily="49" charset="0"/>
            </a:endParaRPr>
          </a:p>
          <a:p>
            <a:pPr lvl="1">
              <a:lnSpc>
                <a:spcPct val="70000"/>
              </a:lnSpc>
              <a:buFont typeface="Wingdings" panose="05000000000000000000" pitchFamily="2" charset="2"/>
              <a:buNone/>
            </a:pPr>
            <a:endParaRPr lang="tr-TR" sz="1600" dirty="0">
              <a:latin typeface="Courier New" panose="02070309020205020404" pitchFamily="49" charset="0"/>
            </a:endParaRPr>
          </a:p>
          <a:p>
            <a:pPr lvl="1">
              <a:lnSpc>
                <a:spcPct val="70000"/>
              </a:lnSpc>
              <a:buFont typeface="Wingdings" panose="05000000000000000000" pitchFamily="2" charset="2"/>
              <a:buNone/>
            </a:pPr>
            <a:endParaRPr lang="tr-TR" sz="1600" dirty="0">
              <a:latin typeface="Courier New" panose="02070309020205020404" pitchFamily="49" charset="0"/>
            </a:endParaRPr>
          </a:p>
          <a:p>
            <a:pPr lvl="1">
              <a:lnSpc>
                <a:spcPct val="70000"/>
              </a:lnSpc>
              <a:buFont typeface="Wingdings" panose="05000000000000000000" pitchFamily="2" charset="2"/>
              <a:buNone/>
            </a:pPr>
            <a:endParaRPr lang="tr-TR" sz="1600" dirty="0">
              <a:latin typeface="Courier New" panose="02070309020205020404" pitchFamily="49" charset="0"/>
            </a:endParaRPr>
          </a:p>
          <a:p>
            <a:pPr lvl="1">
              <a:lnSpc>
                <a:spcPct val="70000"/>
              </a:lnSpc>
              <a:buFont typeface="Wingdings" panose="05000000000000000000" pitchFamily="2" charset="2"/>
              <a:buNone/>
            </a:pPr>
            <a:endParaRPr lang="tr-TR" sz="1600" dirty="0">
              <a:latin typeface="Courier New" panose="02070309020205020404" pitchFamily="49" charset="0"/>
            </a:endParaRPr>
          </a:p>
          <a:p>
            <a:pPr lvl="1">
              <a:lnSpc>
                <a:spcPct val="70000"/>
              </a:lnSpc>
              <a:buFont typeface="Wingdings" panose="05000000000000000000" pitchFamily="2" charset="2"/>
              <a:buNone/>
            </a:pPr>
            <a:endParaRPr lang="tr-TR" sz="1600" dirty="0">
              <a:latin typeface="Courier New" panose="02070309020205020404" pitchFamily="49" charset="0"/>
            </a:endParaRPr>
          </a:p>
          <a:p>
            <a:pPr lvl="1">
              <a:lnSpc>
                <a:spcPct val="70000"/>
              </a:lnSpc>
              <a:buFont typeface="Wingdings" panose="05000000000000000000" pitchFamily="2" charset="2"/>
              <a:buNone/>
            </a:pPr>
            <a:endParaRPr lang="tr-TR" sz="1600" dirty="0">
              <a:latin typeface="Courier New" panose="02070309020205020404" pitchFamily="49" charset="0"/>
            </a:endParaRPr>
          </a:p>
          <a:p>
            <a:pPr lvl="1">
              <a:lnSpc>
                <a:spcPct val="70000"/>
              </a:lnSpc>
              <a:buFont typeface="Wingdings" panose="05000000000000000000" pitchFamily="2" charset="2"/>
              <a:buNone/>
            </a:pPr>
            <a:endParaRPr lang="tr-TR" sz="1600" dirty="0">
              <a:latin typeface="Courier New" panose="02070309020205020404" pitchFamily="49" charset="0"/>
            </a:endParaRPr>
          </a:p>
          <a:p>
            <a:pPr lvl="1">
              <a:lnSpc>
                <a:spcPct val="70000"/>
              </a:lnSpc>
              <a:buFont typeface="Wingdings" panose="05000000000000000000" pitchFamily="2" charset="2"/>
              <a:buNone/>
            </a:pPr>
            <a:endParaRPr lang="tr-TR" sz="1600" dirty="0">
              <a:latin typeface="Courier New" panose="02070309020205020404" pitchFamily="49" charset="0"/>
            </a:endParaRPr>
          </a:p>
          <a:p>
            <a:pPr lvl="1">
              <a:lnSpc>
                <a:spcPct val="70000"/>
              </a:lnSpc>
              <a:buFont typeface="Wingdings" panose="05000000000000000000" pitchFamily="2" charset="2"/>
              <a:buNone/>
            </a:pPr>
            <a:endParaRPr lang="tr-TR" sz="1600" dirty="0">
              <a:latin typeface="Courier New" panose="02070309020205020404" pitchFamily="49" charset="0"/>
            </a:endParaRPr>
          </a:p>
          <a:p>
            <a:pPr lvl="1">
              <a:lnSpc>
                <a:spcPct val="70000"/>
              </a:lnSpc>
              <a:buFont typeface="Wingdings" panose="05000000000000000000" pitchFamily="2" charset="2"/>
              <a:buNone/>
            </a:pPr>
            <a:endParaRPr lang="en-US" sz="1600" dirty="0">
              <a:latin typeface="Courier New" panose="02070309020205020404" pitchFamily="49" charset="0"/>
            </a:endParaRPr>
          </a:p>
          <a:p>
            <a:pPr>
              <a:lnSpc>
                <a:spcPct val="80000"/>
              </a:lnSpc>
            </a:pPr>
            <a:r>
              <a:rPr lang="en-US" dirty="0">
                <a:solidFill>
                  <a:srgbClr val="0070C0"/>
                </a:solidFill>
                <a:latin typeface="Courier New" panose="02070309020205020404" pitchFamily="49" charset="0"/>
              </a:rPr>
              <a:t>Lamb</a:t>
            </a:r>
            <a:r>
              <a:rPr lang="en-US" dirty="0">
                <a:solidFill>
                  <a:srgbClr val="0070C0"/>
                </a:solidFill>
              </a:rPr>
              <a:t> </a:t>
            </a:r>
            <a:r>
              <a:rPr lang="en-US" dirty="0"/>
              <a:t>'s </a:t>
            </a:r>
            <a:r>
              <a:rPr lang="en-US" dirty="0">
                <a:solidFill>
                  <a:srgbClr val="0070C0"/>
                </a:solidFill>
                <a:latin typeface="Courier New" panose="02070309020205020404" pitchFamily="49" charset="0"/>
              </a:rPr>
              <a:t>a</a:t>
            </a:r>
            <a:r>
              <a:rPr lang="en-US" dirty="0">
                <a:solidFill>
                  <a:srgbClr val="0070C0"/>
                </a:solidFill>
              </a:rPr>
              <a:t> </a:t>
            </a:r>
            <a:r>
              <a:rPr lang="en-US" dirty="0"/>
              <a:t>output:	</a:t>
            </a:r>
            <a:r>
              <a:rPr lang="en-US" dirty="0">
                <a:latin typeface="Courier New" panose="02070309020205020404" pitchFamily="49" charset="0"/>
              </a:rPr>
              <a:t>Ham a   Lamb b</a:t>
            </a:r>
            <a:endParaRPr lang="en-US" sz="1800" dirty="0">
              <a:latin typeface="Courier New" panose="02070309020205020404" pitchFamily="49" charset="0"/>
            </a:endParaRPr>
          </a:p>
        </p:txBody>
      </p:sp>
      <p:sp>
        <p:nvSpPr>
          <p:cNvPr id="2" name="Dikdörtgen 1"/>
          <p:cNvSpPr/>
          <p:nvPr/>
        </p:nvSpPr>
        <p:spPr>
          <a:xfrm>
            <a:off x="228600" y="1218486"/>
            <a:ext cx="8763000" cy="4801314"/>
          </a:xfrm>
          <a:prstGeom prst="rect">
            <a:avLst/>
          </a:prstGeom>
          <a:solidFill>
            <a:schemeClr val="bg1">
              <a:lumMod val="85000"/>
            </a:schemeClr>
          </a:solidFill>
        </p:spPr>
        <p:txBody>
          <a:bodyPr wrap="square">
            <a:spAutoFit/>
          </a:bodyPr>
          <a:lstStyle/>
          <a:p>
            <a:pPr lvl="1" algn="l">
              <a:buFont typeface="Wingdings" panose="05000000000000000000" pitchFamily="2" charset="2"/>
              <a:buNone/>
            </a:pPr>
            <a:r>
              <a:rPr lang="en-US" sz="1800" dirty="0">
                <a:latin typeface="Courier New" panose="02070309020205020404" pitchFamily="49" charset="0"/>
              </a:rPr>
              <a:t>public class </a:t>
            </a:r>
            <a:r>
              <a:rPr lang="en-US" sz="1800" b="1" dirty="0">
                <a:latin typeface="Courier New" panose="02070309020205020404" pitchFamily="49" charset="0"/>
              </a:rPr>
              <a:t>Ham</a:t>
            </a:r>
            <a:r>
              <a:rPr lang="en-US" sz="1800" dirty="0">
                <a:latin typeface="Courier New" panose="02070309020205020404" pitchFamily="49" charset="0"/>
              </a:rPr>
              <a:t> {</a:t>
            </a:r>
          </a:p>
          <a:p>
            <a:pPr lvl="1" algn="l">
              <a:buFont typeface="Wingdings" panose="05000000000000000000" pitchFamily="2" charset="2"/>
              <a:buNone/>
            </a:pPr>
            <a:r>
              <a:rPr lang="en-US" sz="1800" dirty="0">
                <a:latin typeface="Courier New" panose="02070309020205020404" pitchFamily="49" charset="0"/>
              </a:rPr>
              <a:t>    public void a() {</a:t>
            </a:r>
          </a:p>
          <a:p>
            <a:pPr lvl="1" algn="l">
              <a:buFont typeface="Wingdings" panose="05000000000000000000" pitchFamily="2" charset="2"/>
              <a:buNone/>
            </a:pPr>
            <a:r>
              <a:rPr lang="en-US" sz="1800" dirty="0">
                <a:latin typeface="Courier New" panose="02070309020205020404" pitchFamily="49" charset="0"/>
              </a:rPr>
              <a:t>        </a:t>
            </a:r>
            <a:r>
              <a:rPr lang="en-US" sz="1800" dirty="0" err="1">
                <a:latin typeface="Courier New" panose="02070309020205020404" pitchFamily="49" charset="0"/>
              </a:rPr>
              <a:t>System.out.print</a:t>
            </a:r>
            <a:r>
              <a:rPr lang="en-US" sz="1800" dirty="0">
                <a:latin typeface="Courier New" panose="02070309020205020404" pitchFamily="49" charset="0"/>
              </a:rPr>
              <a:t>("Ham a   ");</a:t>
            </a:r>
          </a:p>
          <a:p>
            <a:pPr lvl="1" algn="l">
              <a:buFont typeface="Wingdings" panose="05000000000000000000" pitchFamily="2" charset="2"/>
              <a:buNone/>
            </a:pPr>
            <a:r>
              <a:rPr lang="en-US" sz="1800" b="1" dirty="0">
                <a:latin typeface="Courier New" panose="02070309020205020404" pitchFamily="49" charset="0"/>
              </a:rPr>
              <a:t>        b();</a:t>
            </a:r>
          </a:p>
          <a:p>
            <a:pPr lvl="1" algn="l">
              <a:buFont typeface="Wingdings" panose="05000000000000000000" pitchFamily="2" charset="2"/>
              <a:buNone/>
            </a:pPr>
            <a:r>
              <a:rPr lang="en-US" sz="1800" dirty="0">
                <a:latin typeface="Courier New" panose="02070309020205020404" pitchFamily="49" charset="0"/>
              </a:rPr>
              <a:t>    }</a:t>
            </a:r>
          </a:p>
          <a:p>
            <a:pPr lvl="1" algn="l">
              <a:buFont typeface="Wingdings" panose="05000000000000000000" pitchFamily="2" charset="2"/>
              <a:buNone/>
            </a:pPr>
            <a:r>
              <a:rPr lang="en-US" sz="1800" dirty="0">
                <a:latin typeface="Courier New" panose="02070309020205020404" pitchFamily="49" charset="0"/>
              </a:rPr>
              <a:t>    public void b() {</a:t>
            </a:r>
          </a:p>
          <a:p>
            <a:pPr lvl="1" algn="l">
              <a:buFont typeface="Wingdings" panose="05000000000000000000" pitchFamily="2" charset="2"/>
              <a:buNone/>
            </a:pPr>
            <a:r>
              <a:rPr lang="en-US" sz="1800" dirty="0">
                <a:latin typeface="Courier New" panose="02070309020205020404" pitchFamily="49" charset="0"/>
              </a:rPr>
              <a:t>        </a:t>
            </a:r>
            <a:r>
              <a:rPr lang="en-US" sz="1800" dirty="0" err="1">
                <a:latin typeface="Courier New" panose="02070309020205020404" pitchFamily="49" charset="0"/>
              </a:rPr>
              <a:t>System.out.print</a:t>
            </a:r>
            <a:r>
              <a:rPr lang="en-US" sz="1800" dirty="0">
                <a:latin typeface="Courier New" panose="02070309020205020404" pitchFamily="49" charset="0"/>
              </a:rPr>
              <a:t>("Ham b   ");</a:t>
            </a:r>
          </a:p>
          <a:p>
            <a:pPr lvl="1" algn="l">
              <a:buFont typeface="Wingdings" panose="05000000000000000000" pitchFamily="2" charset="2"/>
              <a:buNone/>
            </a:pPr>
            <a:r>
              <a:rPr lang="en-US" sz="1800" dirty="0">
                <a:latin typeface="Courier New" panose="02070309020205020404" pitchFamily="49" charset="0"/>
              </a:rPr>
              <a:t>    }</a:t>
            </a:r>
          </a:p>
          <a:p>
            <a:pPr lvl="1" algn="l">
              <a:buFont typeface="Wingdings" panose="05000000000000000000" pitchFamily="2" charset="2"/>
              <a:buNone/>
            </a:pPr>
            <a:r>
              <a:rPr lang="en-US" sz="1800" dirty="0">
                <a:latin typeface="Courier New" panose="02070309020205020404" pitchFamily="49" charset="0"/>
              </a:rPr>
              <a:t>    public String </a:t>
            </a:r>
            <a:r>
              <a:rPr lang="en-US" sz="1800" dirty="0" err="1">
                <a:latin typeface="Courier New" panose="02070309020205020404" pitchFamily="49" charset="0"/>
              </a:rPr>
              <a:t>toString</a:t>
            </a:r>
            <a:r>
              <a:rPr lang="en-US" sz="1800" dirty="0">
                <a:latin typeface="Courier New" panose="02070309020205020404" pitchFamily="49" charset="0"/>
              </a:rPr>
              <a:t>() {</a:t>
            </a:r>
          </a:p>
          <a:p>
            <a:pPr lvl="1" algn="l">
              <a:buFont typeface="Wingdings" panose="05000000000000000000" pitchFamily="2" charset="2"/>
              <a:buNone/>
            </a:pPr>
            <a:r>
              <a:rPr lang="en-US" sz="1800" dirty="0">
                <a:latin typeface="Courier New" panose="02070309020205020404" pitchFamily="49" charset="0"/>
              </a:rPr>
              <a:t>        return "Ham";</a:t>
            </a:r>
          </a:p>
          <a:p>
            <a:pPr lvl="1" algn="l">
              <a:buFont typeface="Wingdings" panose="05000000000000000000" pitchFamily="2" charset="2"/>
              <a:buNone/>
            </a:pPr>
            <a:r>
              <a:rPr lang="en-US" sz="1800" dirty="0">
                <a:latin typeface="Courier New" panose="02070309020205020404" pitchFamily="49" charset="0"/>
              </a:rPr>
              <a:t>    }</a:t>
            </a:r>
          </a:p>
          <a:p>
            <a:pPr lvl="1" algn="l">
              <a:buFont typeface="Wingdings" panose="05000000000000000000" pitchFamily="2" charset="2"/>
              <a:buNone/>
            </a:pPr>
            <a:r>
              <a:rPr lang="en-US" sz="1800" dirty="0">
                <a:latin typeface="Courier New" panose="02070309020205020404" pitchFamily="49" charset="0"/>
              </a:rPr>
              <a:t>}</a:t>
            </a:r>
          </a:p>
          <a:p>
            <a:pPr lvl="1" algn="l">
              <a:buFont typeface="Wingdings" panose="05000000000000000000" pitchFamily="2" charset="2"/>
              <a:buNone/>
            </a:pPr>
            <a:r>
              <a:rPr lang="en-US" sz="1800" dirty="0">
                <a:latin typeface="Courier New" panose="02070309020205020404" pitchFamily="49" charset="0"/>
              </a:rPr>
              <a:t>public class </a:t>
            </a:r>
            <a:r>
              <a:rPr lang="en-US" sz="1800" b="1" dirty="0">
                <a:latin typeface="Courier New" panose="02070309020205020404" pitchFamily="49" charset="0"/>
              </a:rPr>
              <a:t>Lamb </a:t>
            </a:r>
            <a:r>
              <a:rPr lang="en-US" sz="1800" dirty="0">
                <a:latin typeface="Courier New" panose="02070309020205020404" pitchFamily="49" charset="0"/>
              </a:rPr>
              <a:t>extends Ham {</a:t>
            </a:r>
          </a:p>
          <a:p>
            <a:pPr lvl="1" algn="l">
              <a:buFont typeface="Wingdings" panose="05000000000000000000" pitchFamily="2" charset="2"/>
              <a:buNone/>
            </a:pPr>
            <a:r>
              <a:rPr lang="en-US" sz="1800" dirty="0">
                <a:latin typeface="Courier New" panose="02070309020205020404" pitchFamily="49" charset="0"/>
              </a:rPr>
              <a:t>    public void b() {</a:t>
            </a:r>
          </a:p>
          <a:p>
            <a:pPr lvl="1" algn="l">
              <a:buFont typeface="Wingdings" panose="05000000000000000000" pitchFamily="2" charset="2"/>
              <a:buNone/>
            </a:pPr>
            <a:r>
              <a:rPr lang="en-US" sz="1800" dirty="0">
                <a:latin typeface="Courier New" panose="02070309020205020404" pitchFamily="49" charset="0"/>
              </a:rPr>
              <a:t>        </a:t>
            </a:r>
            <a:r>
              <a:rPr lang="en-US" sz="1800" dirty="0" err="1">
                <a:latin typeface="Courier New" panose="02070309020205020404" pitchFamily="49" charset="0"/>
              </a:rPr>
              <a:t>System.out.print</a:t>
            </a:r>
            <a:r>
              <a:rPr lang="en-US" sz="1800" dirty="0">
                <a:latin typeface="Courier New" panose="02070309020205020404" pitchFamily="49" charset="0"/>
              </a:rPr>
              <a:t>("Lamb b   ");</a:t>
            </a:r>
          </a:p>
          <a:p>
            <a:pPr lvl="1" algn="l">
              <a:buFont typeface="Wingdings" panose="05000000000000000000" pitchFamily="2" charset="2"/>
              <a:buNone/>
            </a:pPr>
            <a:r>
              <a:rPr lang="en-US" sz="1800" dirty="0">
                <a:latin typeface="Courier New" panose="02070309020205020404" pitchFamily="49" charset="0"/>
              </a:rPr>
              <a:t>    }</a:t>
            </a:r>
          </a:p>
          <a:p>
            <a:pPr lvl="1" algn="l">
              <a:buFont typeface="Wingdings" panose="05000000000000000000" pitchFamily="2" charset="2"/>
              <a:buNone/>
            </a:pPr>
            <a:r>
              <a:rPr lang="en-US" sz="1800" dirty="0">
                <a:latin typeface="Courier New" panose="02070309020205020404" pitchFamily="49" charset="0"/>
              </a:rPr>
              <a:t>}</a:t>
            </a:r>
          </a:p>
        </p:txBody>
      </p:sp>
      <p:sp>
        <p:nvSpPr>
          <p:cNvPr id="1489922" name="Rectangle 2"/>
          <p:cNvSpPr>
            <a:spLocks noGrp="1" noChangeArrowheads="1"/>
          </p:cNvSpPr>
          <p:nvPr>
            <p:ph type="title"/>
          </p:nvPr>
        </p:nvSpPr>
        <p:spPr>
          <a:xfrm>
            <a:off x="6629400" y="3073043"/>
            <a:ext cx="2247900" cy="1092200"/>
          </a:xfrm>
          <a:solidFill>
            <a:schemeClr val="accent1">
              <a:lumMod val="20000"/>
              <a:lumOff val="80000"/>
            </a:schemeClr>
          </a:solidFill>
        </p:spPr>
        <p:txBody>
          <a:bodyPr/>
          <a:lstStyle/>
          <a:p>
            <a:r>
              <a:rPr lang="en-US" sz="2800" i="1" dirty="0"/>
              <a:t>Polymorphism at work</a:t>
            </a:r>
            <a:r>
              <a:rPr lang="tr-TR" sz="2800" i="1" dirty="0"/>
              <a:t>!</a:t>
            </a:r>
            <a:endParaRPr lang="en-US" sz="2800" i="1" dirty="0"/>
          </a:p>
        </p:txBody>
      </p:sp>
    </p:spTree>
    <p:extLst>
      <p:ext uri="{BB962C8B-B14F-4D97-AF65-F5344CB8AC3E}">
        <p14:creationId xmlns:p14="http://schemas.microsoft.com/office/powerpoint/2010/main" val="31059173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99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8992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489923">
                                            <p:txEl>
                                              <p:pRg st="25" end="2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9923"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5346" name="Rectangle 2"/>
          <p:cNvSpPr>
            <a:spLocks noGrp="1" noChangeArrowheads="1"/>
          </p:cNvSpPr>
          <p:nvPr>
            <p:ph type="title"/>
          </p:nvPr>
        </p:nvSpPr>
        <p:spPr>
          <a:xfrm>
            <a:off x="457200" y="76200"/>
            <a:ext cx="8305800" cy="558800"/>
          </a:xfrm>
        </p:spPr>
        <p:txBody>
          <a:bodyPr/>
          <a:lstStyle/>
          <a:p>
            <a:r>
              <a:rPr lang="en-US" dirty="0"/>
              <a:t>The answer</a:t>
            </a:r>
          </a:p>
        </p:txBody>
      </p:sp>
      <p:sp>
        <p:nvSpPr>
          <p:cNvPr id="2" name="Dikdörtgen 1"/>
          <p:cNvSpPr/>
          <p:nvPr/>
        </p:nvSpPr>
        <p:spPr>
          <a:xfrm>
            <a:off x="76200" y="914400"/>
            <a:ext cx="8953500" cy="2031325"/>
          </a:xfrm>
          <a:prstGeom prst="rect">
            <a:avLst/>
          </a:prstGeom>
          <a:solidFill>
            <a:schemeClr val="bg1">
              <a:lumMod val="85000"/>
            </a:schemeClr>
          </a:solidFill>
        </p:spPr>
        <p:txBody>
          <a:bodyPr wrap="square">
            <a:spAutoFit/>
          </a:bodyPr>
          <a:lstStyle/>
          <a:p>
            <a:pPr lvl="1" algn="l">
              <a:buFont typeface="Wingdings" panose="05000000000000000000" pitchFamily="2" charset="2"/>
              <a:buNone/>
            </a:pPr>
            <a:r>
              <a:rPr lang="en-US" sz="1800" dirty="0">
                <a:latin typeface="Courier New" panose="02070309020205020404" pitchFamily="49" charset="0"/>
              </a:rPr>
              <a:t>Ham[] food = {new Spam(), new Yam(), new Ham(), new Lamb()};</a:t>
            </a:r>
          </a:p>
          <a:p>
            <a:pPr lvl="1" algn="l">
              <a:buFont typeface="Wingdings" panose="05000000000000000000" pitchFamily="2" charset="2"/>
              <a:buNone/>
            </a:pPr>
            <a:r>
              <a:rPr lang="en-US" sz="1800" dirty="0">
                <a:latin typeface="Courier New" panose="02070309020205020404" pitchFamily="49" charset="0"/>
              </a:rPr>
              <a:t>for (</a:t>
            </a:r>
            <a:r>
              <a:rPr lang="en-US" sz="1800" dirty="0" err="1">
                <a:latin typeface="Courier New" panose="02070309020205020404" pitchFamily="49" charset="0"/>
              </a:rPr>
              <a:t>int</a:t>
            </a:r>
            <a:r>
              <a:rPr lang="en-US" sz="1800" dirty="0">
                <a:latin typeface="Courier New" panose="02070309020205020404" pitchFamily="49" charset="0"/>
              </a:rPr>
              <a:t> </a:t>
            </a:r>
            <a:r>
              <a:rPr lang="en-US" sz="1800" dirty="0" err="1">
                <a:latin typeface="Courier New" panose="02070309020205020404" pitchFamily="49" charset="0"/>
              </a:rPr>
              <a:t>i</a:t>
            </a:r>
            <a:r>
              <a:rPr lang="en-US" sz="1800" dirty="0">
                <a:latin typeface="Courier New" panose="02070309020205020404" pitchFamily="49" charset="0"/>
              </a:rPr>
              <a:t> = 0; </a:t>
            </a:r>
            <a:r>
              <a:rPr lang="en-US" sz="1800" dirty="0" err="1">
                <a:latin typeface="Courier New" panose="02070309020205020404" pitchFamily="49" charset="0"/>
              </a:rPr>
              <a:t>i</a:t>
            </a:r>
            <a:r>
              <a:rPr lang="en-US" sz="1800" dirty="0">
                <a:latin typeface="Courier New" panose="02070309020205020404" pitchFamily="49" charset="0"/>
              </a:rPr>
              <a:t> &lt; </a:t>
            </a:r>
            <a:r>
              <a:rPr lang="en-US" sz="1800" dirty="0" err="1">
                <a:latin typeface="Courier New" panose="02070309020205020404" pitchFamily="49" charset="0"/>
              </a:rPr>
              <a:t>food.length</a:t>
            </a:r>
            <a:r>
              <a:rPr lang="en-US" sz="1800" dirty="0">
                <a:latin typeface="Courier New" panose="02070309020205020404" pitchFamily="49" charset="0"/>
              </a:rPr>
              <a:t>; </a:t>
            </a:r>
            <a:r>
              <a:rPr lang="en-US" sz="1800" dirty="0" err="1">
                <a:latin typeface="Courier New" panose="02070309020205020404" pitchFamily="49" charset="0"/>
              </a:rPr>
              <a:t>i</a:t>
            </a:r>
            <a:r>
              <a:rPr lang="en-US" sz="1800" dirty="0">
                <a:latin typeface="Courier New" panose="02070309020205020404" pitchFamily="49" charset="0"/>
              </a:rPr>
              <a:t>++) {</a:t>
            </a:r>
          </a:p>
          <a:p>
            <a:pPr lvl="1" algn="l">
              <a:buFont typeface="Wingdings" panose="05000000000000000000" pitchFamily="2" charset="2"/>
              <a:buNone/>
            </a:pPr>
            <a:r>
              <a:rPr lang="en-US" sz="1800" dirty="0">
                <a:latin typeface="Courier New" panose="02070309020205020404" pitchFamily="49" charset="0"/>
              </a:rPr>
              <a:t>    </a:t>
            </a:r>
            <a:r>
              <a:rPr lang="en-US" sz="1800" dirty="0" err="1">
                <a:latin typeface="Courier New" panose="02070309020205020404" pitchFamily="49" charset="0"/>
              </a:rPr>
              <a:t>System.out.println</a:t>
            </a:r>
            <a:r>
              <a:rPr lang="en-US" sz="1800" dirty="0">
                <a:latin typeface="Courier New" panose="02070309020205020404" pitchFamily="49" charset="0"/>
              </a:rPr>
              <a:t>(food[</a:t>
            </a:r>
            <a:r>
              <a:rPr lang="en-US" sz="1800" dirty="0" err="1">
                <a:latin typeface="Courier New" panose="02070309020205020404" pitchFamily="49" charset="0"/>
              </a:rPr>
              <a:t>i</a:t>
            </a:r>
            <a:r>
              <a:rPr lang="en-US" sz="1800" dirty="0">
                <a:latin typeface="Courier New" panose="02070309020205020404" pitchFamily="49" charset="0"/>
              </a:rPr>
              <a:t>]);</a:t>
            </a:r>
          </a:p>
          <a:p>
            <a:pPr lvl="1" algn="l">
              <a:buFont typeface="Wingdings" panose="05000000000000000000" pitchFamily="2" charset="2"/>
              <a:buNone/>
            </a:pPr>
            <a:r>
              <a:rPr lang="en-US" sz="1800" dirty="0">
                <a:latin typeface="Courier New" panose="02070309020205020404" pitchFamily="49" charset="0"/>
              </a:rPr>
              <a:t>    food[</a:t>
            </a:r>
            <a:r>
              <a:rPr lang="en-US" sz="1800" dirty="0" err="1">
                <a:latin typeface="Courier New" panose="02070309020205020404" pitchFamily="49" charset="0"/>
              </a:rPr>
              <a:t>i</a:t>
            </a:r>
            <a:r>
              <a:rPr lang="en-US" sz="1800" dirty="0">
                <a:latin typeface="Courier New" panose="02070309020205020404" pitchFamily="49" charset="0"/>
              </a:rPr>
              <a:t>].a();</a:t>
            </a:r>
          </a:p>
          <a:p>
            <a:pPr lvl="1" algn="l">
              <a:buFont typeface="Wingdings" panose="05000000000000000000" pitchFamily="2" charset="2"/>
              <a:buNone/>
            </a:pPr>
            <a:r>
              <a:rPr lang="en-US" sz="1800" dirty="0">
                <a:latin typeface="Courier New" panose="02070309020205020404" pitchFamily="49" charset="0"/>
              </a:rPr>
              <a:t>    food[</a:t>
            </a:r>
            <a:r>
              <a:rPr lang="en-US" sz="1800" dirty="0" err="1">
                <a:latin typeface="Courier New" panose="02070309020205020404" pitchFamily="49" charset="0"/>
              </a:rPr>
              <a:t>i</a:t>
            </a:r>
            <a:r>
              <a:rPr lang="en-US" sz="1800" dirty="0">
                <a:latin typeface="Courier New" panose="02070309020205020404" pitchFamily="49" charset="0"/>
              </a:rPr>
              <a:t>].b();</a:t>
            </a:r>
          </a:p>
          <a:p>
            <a:pPr lvl="1" algn="l">
              <a:buFont typeface="Wingdings" panose="05000000000000000000" pitchFamily="2" charset="2"/>
              <a:buNone/>
            </a:pPr>
            <a:r>
              <a:rPr lang="en-US" sz="1800" dirty="0">
                <a:latin typeface="Courier New" panose="02070309020205020404" pitchFamily="49" charset="0"/>
              </a:rPr>
              <a:t>    </a:t>
            </a:r>
            <a:r>
              <a:rPr lang="en-US" sz="1800" dirty="0" err="1">
                <a:latin typeface="Courier New" panose="02070309020205020404" pitchFamily="49" charset="0"/>
              </a:rPr>
              <a:t>System.out.println</a:t>
            </a:r>
            <a:r>
              <a:rPr lang="en-US" sz="1800" dirty="0">
                <a:latin typeface="Courier New" panose="02070309020205020404" pitchFamily="49" charset="0"/>
              </a:rPr>
              <a:t>();</a:t>
            </a:r>
          </a:p>
          <a:p>
            <a:pPr lvl="1" algn="l">
              <a:buFont typeface="Wingdings" panose="05000000000000000000" pitchFamily="2" charset="2"/>
              <a:buNone/>
            </a:pPr>
            <a:r>
              <a:rPr lang="en-US" sz="1800" dirty="0">
                <a:latin typeface="Courier New" panose="02070309020205020404" pitchFamily="49" charset="0"/>
              </a:rPr>
              <a:t>}</a:t>
            </a:r>
          </a:p>
        </p:txBody>
      </p:sp>
      <p:sp>
        <p:nvSpPr>
          <p:cNvPr id="1465347" name="Rectangle 3"/>
          <p:cNvSpPr>
            <a:spLocks noGrp="1" noChangeArrowheads="1"/>
          </p:cNvSpPr>
          <p:nvPr>
            <p:ph idx="1"/>
          </p:nvPr>
        </p:nvSpPr>
        <p:spPr>
          <a:xfrm>
            <a:off x="5486400" y="2133600"/>
            <a:ext cx="3200400" cy="4546600"/>
          </a:xfrm>
          <a:solidFill>
            <a:srgbClr val="FFFF66"/>
          </a:solidFill>
        </p:spPr>
        <p:txBody>
          <a:bodyPr/>
          <a:lstStyle/>
          <a:p>
            <a:pPr marL="0" indent="0">
              <a:buNone/>
            </a:pPr>
            <a:r>
              <a:rPr lang="tr-TR" sz="1800" dirty="0" err="1"/>
              <a:t>Output</a:t>
            </a:r>
            <a:r>
              <a:rPr lang="tr-TR" sz="1800" dirty="0"/>
              <a:t>:</a:t>
            </a:r>
            <a:endParaRPr lang="en-US" sz="1800" dirty="0"/>
          </a:p>
          <a:p>
            <a:pPr lvl="1">
              <a:buFont typeface="Wingdings" panose="05000000000000000000" pitchFamily="2" charset="2"/>
              <a:buNone/>
            </a:pPr>
            <a:r>
              <a:rPr lang="en-US" sz="1600" dirty="0">
                <a:latin typeface="Courier New" panose="02070309020205020404" pitchFamily="49" charset="0"/>
              </a:rPr>
              <a:t>Yam</a:t>
            </a:r>
          </a:p>
          <a:p>
            <a:pPr lvl="1">
              <a:buFont typeface="Wingdings" panose="05000000000000000000" pitchFamily="2" charset="2"/>
              <a:buNone/>
            </a:pPr>
            <a:r>
              <a:rPr lang="en-US" sz="1600" dirty="0">
                <a:latin typeface="Courier New" panose="02070309020205020404" pitchFamily="49" charset="0"/>
              </a:rPr>
              <a:t>Yam a   Ham a   Spam b</a:t>
            </a:r>
          </a:p>
          <a:p>
            <a:pPr lvl="1">
              <a:buFont typeface="Wingdings" panose="05000000000000000000" pitchFamily="2" charset="2"/>
              <a:buNone/>
            </a:pPr>
            <a:r>
              <a:rPr lang="en-US" sz="1600" dirty="0">
                <a:latin typeface="Courier New" panose="02070309020205020404" pitchFamily="49" charset="0"/>
              </a:rPr>
              <a:t>Spam b</a:t>
            </a:r>
          </a:p>
          <a:p>
            <a:pPr lvl="1">
              <a:buFont typeface="Wingdings" panose="05000000000000000000" pitchFamily="2" charset="2"/>
              <a:buNone/>
            </a:pPr>
            <a:endParaRPr lang="en-US" sz="600" dirty="0">
              <a:latin typeface="Courier New" panose="02070309020205020404" pitchFamily="49" charset="0"/>
            </a:endParaRPr>
          </a:p>
          <a:p>
            <a:pPr lvl="1">
              <a:buFont typeface="Wingdings" panose="05000000000000000000" pitchFamily="2" charset="2"/>
              <a:buNone/>
            </a:pPr>
            <a:r>
              <a:rPr lang="en-US" sz="1600" dirty="0">
                <a:latin typeface="Courier New" panose="02070309020205020404" pitchFamily="49" charset="0"/>
              </a:rPr>
              <a:t>Yam</a:t>
            </a:r>
          </a:p>
          <a:p>
            <a:pPr lvl="1">
              <a:buFont typeface="Wingdings" panose="05000000000000000000" pitchFamily="2" charset="2"/>
              <a:buNone/>
            </a:pPr>
            <a:r>
              <a:rPr lang="en-US" sz="1600" dirty="0">
                <a:latin typeface="Courier New" panose="02070309020205020404" pitchFamily="49" charset="0"/>
              </a:rPr>
              <a:t>Yam a   Ham a   Lamb b</a:t>
            </a:r>
          </a:p>
          <a:p>
            <a:pPr lvl="1">
              <a:buFont typeface="Wingdings" panose="05000000000000000000" pitchFamily="2" charset="2"/>
              <a:buNone/>
            </a:pPr>
            <a:r>
              <a:rPr lang="en-US" sz="1600" dirty="0">
                <a:latin typeface="Courier New" panose="02070309020205020404" pitchFamily="49" charset="0"/>
              </a:rPr>
              <a:t>Lamb b</a:t>
            </a:r>
          </a:p>
          <a:p>
            <a:pPr lvl="1">
              <a:buFont typeface="Wingdings" panose="05000000000000000000" pitchFamily="2" charset="2"/>
              <a:buNone/>
            </a:pPr>
            <a:endParaRPr lang="en-US" sz="600" dirty="0">
              <a:latin typeface="Courier New" panose="02070309020205020404" pitchFamily="49" charset="0"/>
            </a:endParaRPr>
          </a:p>
          <a:p>
            <a:pPr lvl="1">
              <a:buFont typeface="Wingdings" panose="05000000000000000000" pitchFamily="2" charset="2"/>
              <a:buNone/>
            </a:pPr>
            <a:r>
              <a:rPr lang="en-US" sz="1600" dirty="0">
                <a:latin typeface="Courier New" panose="02070309020205020404" pitchFamily="49" charset="0"/>
              </a:rPr>
              <a:t>Ham</a:t>
            </a:r>
          </a:p>
          <a:p>
            <a:pPr lvl="1">
              <a:buFont typeface="Wingdings" panose="05000000000000000000" pitchFamily="2" charset="2"/>
              <a:buNone/>
            </a:pPr>
            <a:r>
              <a:rPr lang="en-US" sz="1600" dirty="0">
                <a:latin typeface="Courier New" panose="02070309020205020404" pitchFamily="49" charset="0"/>
              </a:rPr>
              <a:t>Ham a   Ham b</a:t>
            </a:r>
          </a:p>
          <a:p>
            <a:pPr lvl="1">
              <a:buFont typeface="Wingdings" panose="05000000000000000000" pitchFamily="2" charset="2"/>
              <a:buNone/>
            </a:pPr>
            <a:r>
              <a:rPr lang="en-US" sz="1600" dirty="0">
                <a:latin typeface="Courier New" panose="02070309020205020404" pitchFamily="49" charset="0"/>
              </a:rPr>
              <a:t>Ham b</a:t>
            </a:r>
          </a:p>
          <a:p>
            <a:pPr lvl="1">
              <a:buFont typeface="Wingdings" panose="05000000000000000000" pitchFamily="2" charset="2"/>
              <a:buNone/>
            </a:pPr>
            <a:endParaRPr lang="en-US" sz="600" dirty="0">
              <a:latin typeface="Courier New" panose="02070309020205020404" pitchFamily="49" charset="0"/>
            </a:endParaRPr>
          </a:p>
          <a:p>
            <a:pPr lvl="1">
              <a:buFont typeface="Wingdings" panose="05000000000000000000" pitchFamily="2" charset="2"/>
              <a:buNone/>
            </a:pPr>
            <a:r>
              <a:rPr lang="en-US" sz="1600" dirty="0">
                <a:latin typeface="Courier New" panose="02070309020205020404" pitchFamily="49" charset="0"/>
              </a:rPr>
              <a:t>Ham</a:t>
            </a:r>
          </a:p>
          <a:p>
            <a:pPr lvl="1">
              <a:buFont typeface="Wingdings" panose="05000000000000000000" pitchFamily="2" charset="2"/>
              <a:buNone/>
            </a:pPr>
            <a:r>
              <a:rPr lang="en-US" sz="1600" dirty="0">
                <a:latin typeface="Courier New" panose="02070309020205020404" pitchFamily="49" charset="0"/>
              </a:rPr>
              <a:t>Ham a   Lamb b</a:t>
            </a:r>
          </a:p>
          <a:p>
            <a:pPr lvl="1">
              <a:buFont typeface="Wingdings" panose="05000000000000000000" pitchFamily="2" charset="2"/>
              <a:buNone/>
            </a:pPr>
            <a:r>
              <a:rPr lang="en-US" sz="1600" dirty="0">
                <a:latin typeface="Courier New" panose="02070309020205020404" pitchFamily="49" charset="0"/>
              </a:rPr>
              <a:t>Lamb b</a:t>
            </a:r>
          </a:p>
        </p:txBody>
      </p:sp>
    </p:spTree>
    <p:extLst>
      <p:ext uri="{BB962C8B-B14F-4D97-AF65-F5344CB8AC3E}">
        <p14:creationId xmlns:p14="http://schemas.microsoft.com/office/powerpoint/2010/main" val="17530504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65347">
                                            <p:bg/>
                                          </p:spTgt>
                                        </p:tgtEl>
                                        <p:attrNameLst>
                                          <p:attrName>style.visibility</p:attrName>
                                        </p:attrNameLst>
                                      </p:cBhvr>
                                      <p:to>
                                        <p:strVal val="visible"/>
                                      </p:to>
                                    </p:set>
                                    <p:animEffect transition="in" filter="fade">
                                      <p:cBhvr>
                                        <p:cTn id="7" dur="500"/>
                                        <p:tgtEl>
                                          <p:spTgt spid="1465347">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65347">
                                            <p:txEl>
                                              <p:pRg st="0" end="0"/>
                                            </p:txEl>
                                          </p:spTgt>
                                        </p:tgtEl>
                                        <p:attrNameLst>
                                          <p:attrName>style.visibility</p:attrName>
                                        </p:attrNameLst>
                                      </p:cBhvr>
                                      <p:to>
                                        <p:strVal val="visible"/>
                                      </p:to>
                                    </p:set>
                                    <p:animEffect transition="in" filter="fade">
                                      <p:cBhvr>
                                        <p:cTn id="12" dur="500"/>
                                        <p:tgtEl>
                                          <p:spTgt spid="146534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65347">
                                            <p:txEl>
                                              <p:pRg st="1" end="1"/>
                                            </p:txEl>
                                          </p:spTgt>
                                        </p:tgtEl>
                                        <p:attrNameLst>
                                          <p:attrName>style.visibility</p:attrName>
                                        </p:attrNameLst>
                                      </p:cBhvr>
                                      <p:to>
                                        <p:strVal val="visible"/>
                                      </p:to>
                                    </p:set>
                                    <p:animEffect transition="in" filter="fade">
                                      <p:cBhvr>
                                        <p:cTn id="15" dur="500"/>
                                        <p:tgtEl>
                                          <p:spTgt spid="1465347">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65347">
                                            <p:txEl>
                                              <p:pRg st="2" end="2"/>
                                            </p:txEl>
                                          </p:spTgt>
                                        </p:tgtEl>
                                        <p:attrNameLst>
                                          <p:attrName>style.visibility</p:attrName>
                                        </p:attrNameLst>
                                      </p:cBhvr>
                                      <p:to>
                                        <p:strVal val="visible"/>
                                      </p:to>
                                    </p:set>
                                    <p:animEffect transition="in" filter="fade">
                                      <p:cBhvr>
                                        <p:cTn id="18" dur="500"/>
                                        <p:tgtEl>
                                          <p:spTgt spid="1465347">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65347">
                                            <p:txEl>
                                              <p:pRg st="3" end="3"/>
                                            </p:txEl>
                                          </p:spTgt>
                                        </p:tgtEl>
                                        <p:attrNameLst>
                                          <p:attrName>style.visibility</p:attrName>
                                        </p:attrNameLst>
                                      </p:cBhvr>
                                      <p:to>
                                        <p:strVal val="visible"/>
                                      </p:to>
                                    </p:set>
                                    <p:animEffect transition="in" filter="fade">
                                      <p:cBhvr>
                                        <p:cTn id="21" dur="500"/>
                                        <p:tgtEl>
                                          <p:spTgt spid="1465347">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65347">
                                            <p:txEl>
                                              <p:pRg st="5" end="5"/>
                                            </p:txEl>
                                          </p:spTgt>
                                        </p:tgtEl>
                                        <p:attrNameLst>
                                          <p:attrName>style.visibility</p:attrName>
                                        </p:attrNameLst>
                                      </p:cBhvr>
                                      <p:to>
                                        <p:strVal val="visible"/>
                                      </p:to>
                                    </p:set>
                                    <p:animEffect transition="in" filter="fade">
                                      <p:cBhvr>
                                        <p:cTn id="24" dur="500"/>
                                        <p:tgtEl>
                                          <p:spTgt spid="146534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65347">
                                            <p:txEl>
                                              <p:pRg st="6" end="6"/>
                                            </p:txEl>
                                          </p:spTgt>
                                        </p:tgtEl>
                                        <p:attrNameLst>
                                          <p:attrName>style.visibility</p:attrName>
                                        </p:attrNameLst>
                                      </p:cBhvr>
                                      <p:to>
                                        <p:strVal val="visible"/>
                                      </p:to>
                                    </p:set>
                                    <p:animEffect transition="in" filter="fade">
                                      <p:cBhvr>
                                        <p:cTn id="27" dur="500"/>
                                        <p:tgtEl>
                                          <p:spTgt spid="146534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65347">
                                            <p:txEl>
                                              <p:pRg st="7" end="7"/>
                                            </p:txEl>
                                          </p:spTgt>
                                        </p:tgtEl>
                                        <p:attrNameLst>
                                          <p:attrName>style.visibility</p:attrName>
                                        </p:attrNameLst>
                                      </p:cBhvr>
                                      <p:to>
                                        <p:strVal val="visible"/>
                                      </p:to>
                                    </p:set>
                                    <p:animEffect transition="in" filter="fade">
                                      <p:cBhvr>
                                        <p:cTn id="30" dur="500"/>
                                        <p:tgtEl>
                                          <p:spTgt spid="1465347">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65347">
                                            <p:txEl>
                                              <p:pRg st="9" end="9"/>
                                            </p:txEl>
                                          </p:spTgt>
                                        </p:tgtEl>
                                        <p:attrNameLst>
                                          <p:attrName>style.visibility</p:attrName>
                                        </p:attrNameLst>
                                      </p:cBhvr>
                                      <p:to>
                                        <p:strVal val="visible"/>
                                      </p:to>
                                    </p:set>
                                    <p:animEffect transition="in" filter="fade">
                                      <p:cBhvr>
                                        <p:cTn id="33" dur="500"/>
                                        <p:tgtEl>
                                          <p:spTgt spid="1465347">
                                            <p:txEl>
                                              <p:pRg st="9" end="9"/>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65347">
                                            <p:txEl>
                                              <p:pRg st="10" end="10"/>
                                            </p:txEl>
                                          </p:spTgt>
                                        </p:tgtEl>
                                        <p:attrNameLst>
                                          <p:attrName>style.visibility</p:attrName>
                                        </p:attrNameLst>
                                      </p:cBhvr>
                                      <p:to>
                                        <p:strVal val="visible"/>
                                      </p:to>
                                    </p:set>
                                    <p:animEffect transition="in" filter="fade">
                                      <p:cBhvr>
                                        <p:cTn id="36" dur="500"/>
                                        <p:tgtEl>
                                          <p:spTgt spid="1465347">
                                            <p:txEl>
                                              <p:pRg st="10" end="1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65347">
                                            <p:txEl>
                                              <p:pRg st="11" end="11"/>
                                            </p:txEl>
                                          </p:spTgt>
                                        </p:tgtEl>
                                        <p:attrNameLst>
                                          <p:attrName>style.visibility</p:attrName>
                                        </p:attrNameLst>
                                      </p:cBhvr>
                                      <p:to>
                                        <p:strVal val="visible"/>
                                      </p:to>
                                    </p:set>
                                    <p:animEffect transition="in" filter="fade">
                                      <p:cBhvr>
                                        <p:cTn id="39" dur="500"/>
                                        <p:tgtEl>
                                          <p:spTgt spid="1465347">
                                            <p:txEl>
                                              <p:pRg st="11" end="11"/>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65347">
                                            <p:txEl>
                                              <p:pRg st="13" end="13"/>
                                            </p:txEl>
                                          </p:spTgt>
                                        </p:tgtEl>
                                        <p:attrNameLst>
                                          <p:attrName>style.visibility</p:attrName>
                                        </p:attrNameLst>
                                      </p:cBhvr>
                                      <p:to>
                                        <p:strVal val="visible"/>
                                      </p:to>
                                    </p:set>
                                    <p:animEffect transition="in" filter="fade">
                                      <p:cBhvr>
                                        <p:cTn id="42" dur="500"/>
                                        <p:tgtEl>
                                          <p:spTgt spid="1465347">
                                            <p:txEl>
                                              <p:pRg st="13" end="13"/>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465347">
                                            <p:txEl>
                                              <p:pRg st="14" end="14"/>
                                            </p:txEl>
                                          </p:spTgt>
                                        </p:tgtEl>
                                        <p:attrNameLst>
                                          <p:attrName>style.visibility</p:attrName>
                                        </p:attrNameLst>
                                      </p:cBhvr>
                                      <p:to>
                                        <p:strVal val="visible"/>
                                      </p:to>
                                    </p:set>
                                    <p:animEffect transition="in" filter="fade">
                                      <p:cBhvr>
                                        <p:cTn id="45" dur="500"/>
                                        <p:tgtEl>
                                          <p:spTgt spid="1465347">
                                            <p:txEl>
                                              <p:pRg st="14" end="14"/>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465347">
                                            <p:txEl>
                                              <p:pRg st="15" end="15"/>
                                            </p:txEl>
                                          </p:spTgt>
                                        </p:tgtEl>
                                        <p:attrNameLst>
                                          <p:attrName>style.visibility</p:attrName>
                                        </p:attrNameLst>
                                      </p:cBhvr>
                                      <p:to>
                                        <p:strVal val="visible"/>
                                      </p:to>
                                    </p:set>
                                    <p:animEffect transition="in" filter="fade">
                                      <p:cBhvr>
                                        <p:cTn id="48" dur="500"/>
                                        <p:tgtEl>
                                          <p:spTgt spid="1465347">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5347" grpId="0" build="p"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Acknowledgments</a:t>
            </a:r>
          </a:p>
        </p:txBody>
      </p:sp>
      <p:sp>
        <p:nvSpPr>
          <p:cNvPr id="3" name="Content Placeholder 2"/>
          <p:cNvSpPr>
            <a:spLocks noGrp="1"/>
          </p:cNvSpPr>
          <p:nvPr>
            <p:ph idx="1"/>
          </p:nvPr>
        </p:nvSpPr>
        <p:spPr/>
        <p:txBody>
          <a:bodyPr/>
          <a:lstStyle/>
          <a:p>
            <a:r>
              <a:rPr lang="en-US" dirty="0"/>
              <a:t>The course material used to prepare this presentation is mostly taken/adopted from the list below:</a:t>
            </a:r>
          </a:p>
          <a:p>
            <a:pPr lvl="1"/>
            <a:r>
              <a:rPr lang="en-US" dirty="0"/>
              <a:t>Java - How to Program, Paul </a:t>
            </a:r>
            <a:r>
              <a:rPr lang="en-US" dirty="0" err="1"/>
              <a:t>Deitel</a:t>
            </a:r>
            <a:r>
              <a:rPr lang="en-US" dirty="0"/>
              <a:t> and Harvey </a:t>
            </a:r>
            <a:r>
              <a:rPr lang="en-US" dirty="0" err="1"/>
              <a:t>Deitel</a:t>
            </a:r>
            <a:r>
              <a:rPr lang="en-US" dirty="0"/>
              <a:t>, Prentice Hall, 2012</a:t>
            </a:r>
          </a:p>
          <a:p>
            <a:pPr lvl="1"/>
            <a:r>
              <a:rPr lang="en-US" dirty="0"/>
              <a:t>Java - An Introduction to Problem Solving and Programming, Walter </a:t>
            </a:r>
            <a:r>
              <a:rPr lang="en-US" dirty="0" err="1"/>
              <a:t>Savitch</a:t>
            </a:r>
            <a:r>
              <a:rPr lang="en-US" dirty="0"/>
              <a:t>, Pearson, 2012</a:t>
            </a:r>
          </a:p>
          <a:p>
            <a:pPr lvl="1"/>
            <a:r>
              <a:rPr lang="en-US" dirty="0" err="1"/>
              <a:t>Reges</a:t>
            </a:r>
            <a:r>
              <a:rPr lang="en-US" dirty="0"/>
              <a:t>/</a:t>
            </a:r>
            <a:r>
              <a:rPr lang="en-US" dirty="0" err="1"/>
              <a:t>Stepp</a:t>
            </a:r>
            <a:r>
              <a:rPr lang="en-US" dirty="0"/>
              <a:t>. </a:t>
            </a:r>
            <a:r>
              <a:rPr lang="en-US" i="1" dirty="0"/>
              <a:t>Building Java Programs: A Back to Basics Approach, 3rd edition</a:t>
            </a:r>
          </a:p>
          <a:p>
            <a:pPr lvl="1"/>
            <a:r>
              <a:rPr lang="en-US" dirty="0"/>
              <a:t>Mike Scott, CS314 Course notes, University of Texas Austin</a:t>
            </a:r>
          </a:p>
          <a:p>
            <a:pPr lvl="1"/>
            <a:endParaRPr lang="en-US" dirty="0"/>
          </a:p>
        </p:txBody>
      </p:sp>
    </p:spTree>
    <p:extLst>
      <p:ext uri="{BB962C8B-B14F-4D97-AF65-F5344CB8AC3E}">
        <p14:creationId xmlns:p14="http://schemas.microsoft.com/office/powerpoint/2010/main" val="58501615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t>Inheritance Design Issues</a:t>
            </a:r>
          </a:p>
        </p:txBody>
      </p:sp>
      <p:sp>
        <p:nvSpPr>
          <p:cNvPr id="7172" name="Rectangle 3"/>
          <p:cNvSpPr>
            <a:spLocks noGrp="1" noChangeArrowheads="1"/>
          </p:cNvSpPr>
          <p:nvPr>
            <p:ph idx="1"/>
          </p:nvPr>
        </p:nvSpPr>
        <p:spPr/>
        <p:txBody>
          <a:bodyPr/>
          <a:lstStyle/>
          <a:p>
            <a:pPr eaLnBrk="1" hangingPunct="1">
              <a:lnSpc>
                <a:spcPct val="90000"/>
              </a:lnSpc>
              <a:spcBef>
                <a:spcPct val="25000"/>
              </a:spcBef>
            </a:pPr>
            <a:r>
              <a:rPr lang="en-US" sz="2800" dirty="0"/>
              <a:t>Allow each class to manage its own data; use the </a:t>
            </a:r>
            <a:r>
              <a:rPr lang="en-US" sz="2800" dirty="0">
                <a:latin typeface="Courier New" panose="02070309020205020404" pitchFamily="49" charset="0"/>
              </a:rPr>
              <a:t>super</a:t>
            </a:r>
            <a:r>
              <a:rPr lang="en-US" sz="2800" dirty="0"/>
              <a:t> reference to invoke the parent's constructor to set up its data</a:t>
            </a:r>
          </a:p>
          <a:p>
            <a:pPr eaLnBrk="1" hangingPunct="1">
              <a:lnSpc>
                <a:spcPct val="90000"/>
              </a:lnSpc>
              <a:spcBef>
                <a:spcPct val="25000"/>
              </a:spcBef>
            </a:pPr>
            <a:r>
              <a:rPr lang="en-US" sz="2800" dirty="0"/>
              <a:t>Even if there are no current uses for them, override general methods such as </a:t>
            </a:r>
            <a:r>
              <a:rPr lang="en-US" sz="2800" dirty="0" err="1">
                <a:solidFill>
                  <a:srgbClr val="0070C0"/>
                </a:solidFill>
                <a:latin typeface="Courier New" panose="02070309020205020404" pitchFamily="49" charset="0"/>
              </a:rPr>
              <a:t>toString</a:t>
            </a:r>
            <a:r>
              <a:rPr lang="en-US" sz="2800" dirty="0"/>
              <a:t> and </a:t>
            </a:r>
            <a:r>
              <a:rPr lang="en-US" sz="2800" dirty="0">
                <a:solidFill>
                  <a:srgbClr val="0070C0"/>
                </a:solidFill>
                <a:latin typeface="Courier New" panose="02070309020205020404" pitchFamily="49" charset="0"/>
              </a:rPr>
              <a:t>equals</a:t>
            </a:r>
            <a:r>
              <a:rPr lang="en-US" sz="2800" dirty="0">
                <a:solidFill>
                  <a:srgbClr val="0070C0"/>
                </a:solidFill>
              </a:rPr>
              <a:t> </a:t>
            </a:r>
            <a:r>
              <a:rPr lang="en-US" sz="2800" dirty="0"/>
              <a:t>with appropriate definitions</a:t>
            </a:r>
          </a:p>
          <a:p>
            <a:pPr eaLnBrk="1" hangingPunct="1">
              <a:lnSpc>
                <a:spcPct val="90000"/>
              </a:lnSpc>
              <a:spcBef>
                <a:spcPct val="25000"/>
              </a:spcBef>
            </a:pPr>
            <a:r>
              <a:rPr lang="en-US" sz="2800" dirty="0" smtClean="0"/>
              <a:t>Use </a:t>
            </a:r>
            <a:r>
              <a:rPr lang="en-US" sz="2800" dirty="0"/>
              <a:t>visibility modifiers carefully to provide needed access without violating encapsulation</a:t>
            </a:r>
          </a:p>
        </p:txBody>
      </p:sp>
    </p:spTree>
    <p:extLst>
      <p:ext uri="{BB962C8B-B14F-4D97-AF65-F5344CB8AC3E}">
        <p14:creationId xmlns:p14="http://schemas.microsoft.com/office/powerpoint/2010/main" val="427378240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dirty="0"/>
              <a:t>Restricting Inheritance</a:t>
            </a:r>
          </a:p>
        </p:txBody>
      </p:sp>
      <p:sp>
        <p:nvSpPr>
          <p:cNvPr id="8196" name="Rectangle 3"/>
          <p:cNvSpPr>
            <a:spLocks noGrp="1" noChangeArrowheads="1"/>
          </p:cNvSpPr>
          <p:nvPr>
            <p:ph idx="1"/>
          </p:nvPr>
        </p:nvSpPr>
        <p:spPr>
          <a:xfrm>
            <a:off x="457200" y="1219200"/>
            <a:ext cx="8229600" cy="5638800"/>
          </a:xfrm>
        </p:spPr>
        <p:txBody>
          <a:bodyPr/>
          <a:lstStyle/>
          <a:p>
            <a:pPr eaLnBrk="1" hangingPunct="1">
              <a:lnSpc>
                <a:spcPct val="90000"/>
              </a:lnSpc>
              <a:spcBef>
                <a:spcPct val="25000"/>
              </a:spcBef>
            </a:pPr>
            <a:r>
              <a:rPr lang="en-US" sz="2800" dirty="0"/>
              <a:t>The </a:t>
            </a:r>
            <a:r>
              <a:rPr lang="en-US" sz="2800" dirty="0">
                <a:solidFill>
                  <a:srgbClr val="0070C0"/>
                </a:solidFill>
                <a:latin typeface="Courier New" panose="02070309020205020404" pitchFamily="49" charset="0"/>
              </a:rPr>
              <a:t>final</a:t>
            </a:r>
            <a:r>
              <a:rPr lang="en-US" sz="2800" dirty="0">
                <a:solidFill>
                  <a:srgbClr val="0070C0"/>
                </a:solidFill>
              </a:rPr>
              <a:t> </a:t>
            </a:r>
            <a:r>
              <a:rPr lang="en-US" sz="2800" dirty="0"/>
              <a:t>modifier can be used to cut down inheritance</a:t>
            </a:r>
          </a:p>
          <a:p>
            <a:pPr lvl="1">
              <a:lnSpc>
                <a:spcPct val="90000"/>
              </a:lnSpc>
              <a:spcBef>
                <a:spcPct val="25000"/>
              </a:spcBef>
            </a:pPr>
            <a:endParaRPr lang="tr-TR" sz="1200" dirty="0"/>
          </a:p>
          <a:p>
            <a:pPr lvl="1">
              <a:lnSpc>
                <a:spcPct val="90000"/>
              </a:lnSpc>
              <a:spcBef>
                <a:spcPct val="25000"/>
              </a:spcBef>
            </a:pPr>
            <a:r>
              <a:rPr lang="en-US" dirty="0"/>
              <a:t>If the </a:t>
            </a:r>
            <a:r>
              <a:rPr lang="en-US" dirty="0">
                <a:solidFill>
                  <a:srgbClr val="0070C0"/>
                </a:solidFill>
                <a:latin typeface="Courier New" panose="02070309020205020404" pitchFamily="49" charset="0"/>
              </a:rPr>
              <a:t>final</a:t>
            </a:r>
            <a:r>
              <a:rPr lang="en-US" dirty="0">
                <a:solidFill>
                  <a:srgbClr val="0070C0"/>
                </a:solidFill>
              </a:rPr>
              <a:t> </a:t>
            </a:r>
            <a:r>
              <a:rPr lang="en-US" dirty="0"/>
              <a:t>modifier is applied to a method, then </a:t>
            </a:r>
            <a:r>
              <a:rPr lang="en-US" u="sng" dirty="0"/>
              <a:t>that method </a:t>
            </a:r>
            <a:r>
              <a:rPr lang="en-US" b="1" u="sng" dirty="0"/>
              <a:t>cannot be overridden </a:t>
            </a:r>
            <a:r>
              <a:rPr lang="en-US" u="sng" dirty="0"/>
              <a:t>in any descendent classes</a:t>
            </a:r>
          </a:p>
          <a:p>
            <a:pPr lvl="1">
              <a:lnSpc>
                <a:spcPct val="90000"/>
              </a:lnSpc>
              <a:spcBef>
                <a:spcPct val="25000"/>
              </a:spcBef>
            </a:pPr>
            <a:endParaRPr lang="tr-TR" sz="1100" dirty="0"/>
          </a:p>
          <a:p>
            <a:pPr lvl="1">
              <a:lnSpc>
                <a:spcPct val="90000"/>
              </a:lnSpc>
              <a:spcBef>
                <a:spcPct val="25000"/>
              </a:spcBef>
            </a:pPr>
            <a:r>
              <a:rPr lang="en-US" dirty="0"/>
              <a:t>If the </a:t>
            </a:r>
            <a:r>
              <a:rPr lang="en-US" dirty="0">
                <a:solidFill>
                  <a:srgbClr val="0070C0"/>
                </a:solidFill>
                <a:latin typeface="Courier New" panose="02070309020205020404" pitchFamily="49" charset="0"/>
              </a:rPr>
              <a:t>final</a:t>
            </a:r>
            <a:r>
              <a:rPr lang="en-US" dirty="0">
                <a:solidFill>
                  <a:srgbClr val="0070C0"/>
                </a:solidFill>
              </a:rPr>
              <a:t> </a:t>
            </a:r>
            <a:r>
              <a:rPr lang="en-US" dirty="0"/>
              <a:t>modifier is applied to an entire class, then </a:t>
            </a:r>
            <a:r>
              <a:rPr lang="en-US" u="sng" dirty="0"/>
              <a:t>that class </a:t>
            </a:r>
            <a:r>
              <a:rPr lang="en-US" b="1" u="sng" dirty="0"/>
              <a:t>cannot be used to derive </a:t>
            </a:r>
            <a:r>
              <a:rPr lang="en-US" u="sng" dirty="0"/>
              <a:t>any children at all</a:t>
            </a:r>
          </a:p>
          <a:p>
            <a:pPr eaLnBrk="1" hangingPunct="1">
              <a:lnSpc>
                <a:spcPct val="90000"/>
              </a:lnSpc>
              <a:spcBef>
                <a:spcPct val="25000"/>
              </a:spcBef>
            </a:pPr>
            <a:endParaRPr lang="tr-TR" sz="2800" dirty="0"/>
          </a:p>
        </p:txBody>
      </p:sp>
      <p:pic>
        <p:nvPicPr>
          <p:cNvPr id="4" name="Picture 3"/>
          <p:cNvPicPr>
            <a:picLocks noChangeAspect="1"/>
          </p:cNvPicPr>
          <p:nvPr/>
        </p:nvPicPr>
        <p:blipFill>
          <a:blip r:embed="rId3"/>
          <a:stretch>
            <a:fillRect/>
          </a:stretch>
        </p:blipFill>
        <p:spPr>
          <a:xfrm>
            <a:off x="1676400" y="3733800"/>
            <a:ext cx="6688313" cy="2896973"/>
          </a:xfrm>
          <a:prstGeom prst="rect">
            <a:avLst/>
          </a:prstGeom>
        </p:spPr>
      </p:pic>
    </p:spTree>
    <p:extLst>
      <p:ext uri="{BB962C8B-B14F-4D97-AF65-F5344CB8AC3E}">
        <p14:creationId xmlns:p14="http://schemas.microsoft.com/office/powerpoint/2010/main" val="231138796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1970" name="Rectangle 2"/>
          <p:cNvSpPr>
            <a:spLocks noGrp="1" noChangeArrowheads="1"/>
          </p:cNvSpPr>
          <p:nvPr>
            <p:ph type="title"/>
          </p:nvPr>
        </p:nvSpPr>
        <p:spPr/>
        <p:txBody>
          <a:bodyPr/>
          <a:lstStyle/>
          <a:p>
            <a:r>
              <a:rPr lang="en-US"/>
              <a:t>Comparing objects</a:t>
            </a:r>
          </a:p>
        </p:txBody>
      </p:sp>
      <p:sp>
        <p:nvSpPr>
          <p:cNvPr id="1491971" name="Rectangle 3"/>
          <p:cNvSpPr>
            <a:spLocks noGrp="1" noChangeArrowheads="1"/>
          </p:cNvSpPr>
          <p:nvPr>
            <p:ph idx="1"/>
          </p:nvPr>
        </p:nvSpPr>
        <p:spPr/>
        <p:txBody>
          <a:bodyPr/>
          <a:lstStyle/>
          <a:p>
            <a:r>
              <a:rPr lang="en-US" sz="2800" dirty="0"/>
              <a:t>The </a:t>
            </a:r>
            <a:r>
              <a:rPr lang="en-US" sz="2800" dirty="0">
                <a:latin typeface="Courier New" panose="02070309020205020404" pitchFamily="49" charset="0"/>
              </a:rPr>
              <a:t>==</a:t>
            </a:r>
            <a:r>
              <a:rPr lang="en-US" sz="2800" dirty="0"/>
              <a:t> operator does not work </a:t>
            </a:r>
            <a:r>
              <a:rPr lang="en-US" sz="2800" dirty="0" smtClean="0"/>
              <a:t>with </a:t>
            </a:r>
            <a:r>
              <a:rPr lang="en-US" sz="2800" dirty="0"/>
              <a:t>objects.</a:t>
            </a:r>
          </a:p>
          <a:p>
            <a:pPr lvl="1"/>
            <a:r>
              <a:rPr lang="en-US" sz="2400" dirty="0">
                <a:solidFill>
                  <a:srgbClr val="0070C0"/>
                </a:solidFill>
                <a:latin typeface="Courier New" panose="02070309020205020404" pitchFamily="49" charset="0"/>
              </a:rPr>
              <a:t>==</a:t>
            </a:r>
            <a:r>
              <a:rPr lang="en-US" sz="2400" dirty="0">
                <a:solidFill>
                  <a:srgbClr val="0070C0"/>
                </a:solidFill>
              </a:rPr>
              <a:t> compares references to objects, not their contents or state.</a:t>
            </a:r>
          </a:p>
          <a:p>
            <a:pPr lvl="1"/>
            <a:endParaRPr lang="en-US" sz="1000" dirty="0"/>
          </a:p>
          <a:p>
            <a:pPr lvl="1"/>
            <a:r>
              <a:rPr lang="en-US" sz="2400" dirty="0"/>
              <a:t>Example:</a:t>
            </a:r>
          </a:p>
          <a:p>
            <a:pPr lvl="1">
              <a:lnSpc>
                <a:spcPct val="80000"/>
              </a:lnSpc>
              <a:buFont typeface="Wingdings" panose="05000000000000000000" pitchFamily="2" charset="2"/>
              <a:buNone/>
            </a:pPr>
            <a:r>
              <a:rPr lang="en-US" sz="800" dirty="0">
                <a:latin typeface="Courier New" panose="02070309020205020404" pitchFamily="49" charset="0"/>
              </a:rPr>
              <a:t>	</a:t>
            </a:r>
          </a:p>
          <a:p>
            <a:pPr lvl="1">
              <a:lnSpc>
                <a:spcPct val="80000"/>
              </a:lnSpc>
              <a:buFont typeface="Wingdings" panose="05000000000000000000" pitchFamily="2" charset="2"/>
              <a:buNone/>
            </a:pPr>
            <a:r>
              <a:rPr lang="en-US" dirty="0">
                <a:latin typeface="Courier New" panose="02070309020205020404" pitchFamily="49" charset="0"/>
              </a:rPr>
              <a:t>	Point p1 = new Point(5, 3);</a:t>
            </a:r>
          </a:p>
          <a:p>
            <a:pPr lvl="1">
              <a:lnSpc>
                <a:spcPct val="80000"/>
              </a:lnSpc>
              <a:buFont typeface="Wingdings" panose="05000000000000000000" pitchFamily="2" charset="2"/>
              <a:buNone/>
            </a:pPr>
            <a:r>
              <a:rPr lang="en-US" dirty="0">
                <a:latin typeface="Courier New" panose="02070309020205020404" pitchFamily="49" charset="0"/>
              </a:rPr>
              <a:t>	Point p2 = new Point(5, 3);</a:t>
            </a:r>
          </a:p>
          <a:p>
            <a:pPr lvl="1">
              <a:lnSpc>
                <a:spcPct val="80000"/>
              </a:lnSpc>
              <a:buFont typeface="Wingdings" panose="05000000000000000000" pitchFamily="2" charset="2"/>
              <a:buNone/>
            </a:pPr>
            <a:r>
              <a:rPr lang="en-US" dirty="0">
                <a:latin typeface="Courier New" panose="02070309020205020404" pitchFamily="49" charset="0"/>
              </a:rPr>
              <a:t>	if (</a:t>
            </a:r>
            <a:r>
              <a:rPr lang="en-US" b="1" dirty="0">
                <a:latin typeface="Courier New" panose="02070309020205020404" pitchFamily="49" charset="0"/>
              </a:rPr>
              <a:t>p1 == p2</a:t>
            </a:r>
            <a:r>
              <a:rPr lang="en-US" dirty="0">
                <a:latin typeface="Courier New" panose="02070309020205020404" pitchFamily="49" charset="0"/>
              </a:rPr>
              <a:t>) {   </a:t>
            </a:r>
            <a:r>
              <a:rPr lang="en-US" dirty="0">
                <a:solidFill>
                  <a:srgbClr val="008080"/>
                </a:solidFill>
                <a:latin typeface="Courier New" panose="02070309020205020404" pitchFamily="49" charset="0"/>
              </a:rPr>
              <a:t>// </a:t>
            </a:r>
            <a:r>
              <a:rPr lang="en-US" b="1" dirty="0">
                <a:solidFill>
                  <a:srgbClr val="008080"/>
                </a:solidFill>
                <a:latin typeface="Courier New" panose="02070309020205020404" pitchFamily="49" charset="0"/>
              </a:rPr>
              <a:t>false</a:t>
            </a:r>
          </a:p>
          <a:p>
            <a:pPr lvl="1">
              <a:lnSpc>
                <a:spcPct val="80000"/>
              </a:lnSpc>
              <a:buFont typeface="Wingdings" panose="05000000000000000000" pitchFamily="2" charset="2"/>
              <a:buNone/>
            </a:pPr>
            <a:r>
              <a:rPr lang="en-US" dirty="0">
                <a:latin typeface="Courier New" panose="02070309020205020404" pitchFamily="49" charset="0"/>
              </a:rPr>
              <a:t>	    </a:t>
            </a:r>
            <a:r>
              <a:rPr lang="en-US" dirty="0" err="1">
                <a:latin typeface="Courier New" panose="02070309020205020404" pitchFamily="49" charset="0"/>
              </a:rPr>
              <a:t>System.out.println</a:t>
            </a:r>
            <a:r>
              <a:rPr lang="en-US" dirty="0">
                <a:latin typeface="Courier New" panose="02070309020205020404" pitchFamily="49" charset="0"/>
              </a:rPr>
              <a:t>("equal");</a:t>
            </a:r>
          </a:p>
          <a:p>
            <a:pPr lvl="1">
              <a:lnSpc>
                <a:spcPct val="80000"/>
              </a:lnSpc>
              <a:buFont typeface="Wingdings" panose="05000000000000000000" pitchFamily="2" charset="2"/>
              <a:buNone/>
            </a:pPr>
            <a:r>
              <a:rPr lang="en-US" dirty="0">
                <a:latin typeface="Courier New" panose="02070309020205020404" pitchFamily="49" charset="0"/>
              </a:rPr>
              <a:t>	}</a:t>
            </a:r>
            <a:endParaRPr lang="en-US" sz="800" dirty="0">
              <a:latin typeface="Courier New" panose="02070309020205020404" pitchFamily="49" charset="0"/>
            </a:endParaRPr>
          </a:p>
        </p:txBody>
      </p:sp>
      <p:pic>
        <p:nvPicPr>
          <p:cNvPr id="2" name="Resim 1"/>
          <p:cNvPicPr>
            <a:picLocks noChangeAspect="1"/>
          </p:cNvPicPr>
          <p:nvPr/>
        </p:nvPicPr>
        <p:blipFill>
          <a:blip r:embed="rId2"/>
          <a:stretch>
            <a:fillRect/>
          </a:stretch>
        </p:blipFill>
        <p:spPr>
          <a:xfrm>
            <a:off x="4610100" y="4724400"/>
            <a:ext cx="3714750" cy="1694175"/>
          </a:xfrm>
          <a:prstGeom prst="rect">
            <a:avLst/>
          </a:prstGeom>
        </p:spPr>
      </p:pic>
    </p:spTree>
    <p:extLst>
      <p:ext uri="{BB962C8B-B14F-4D97-AF65-F5344CB8AC3E}">
        <p14:creationId xmlns:p14="http://schemas.microsoft.com/office/powerpoint/2010/main" val="40427156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6066" name="Rectangle 2"/>
          <p:cNvSpPr>
            <a:spLocks noGrp="1" noChangeArrowheads="1"/>
          </p:cNvSpPr>
          <p:nvPr>
            <p:ph type="title"/>
          </p:nvPr>
        </p:nvSpPr>
        <p:spPr/>
        <p:txBody>
          <a:bodyPr/>
          <a:lstStyle/>
          <a:p>
            <a:r>
              <a:rPr lang="en-US" dirty="0">
                <a:latin typeface="Courier New" panose="02070309020205020404" pitchFamily="49" charset="0"/>
                <a:cs typeface="Courier New" panose="02070309020205020404" pitchFamily="49" charset="0"/>
              </a:rPr>
              <a:t>equals()</a:t>
            </a:r>
            <a:r>
              <a:rPr lang="en-US" dirty="0"/>
              <a:t> and the Object class</a:t>
            </a:r>
          </a:p>
        </p:txBody>
      </p:sp>
      <p:sp>
        <p:nvSpPr>
          <p:cNvPr id="1496067" name="Rectangle 3"/>
          <p:cNvSpPr>
            <a:spLocks noGrp="1" noChangeArrowheads="1"/>
          </p:cNvSpPr>
          <p:nvPr>
            <p:ph idx="1"/>
          </p:nvPr>
        </p:nvSpPr>
        <p:spPr>
          <a:xfrm>
            <a:off x="457200" y="1219200"/>
            <a:ext cx="8534400" cy="5435600"/>
          </a:xfrm>
        </p:spPr>
        <p:txBody>
          <a:bodyPr/>
          <a:lstStyle/>
          <a:p>
            <a:r>
              <a:rPr lang="en-US" sz="2800" dirty="0">
                <a:latin typeface="Courier New" panose="02070309020205020404" pitchFamily="49" charset="0"/>
                <a:cs typeface="Courier New" panose="02070309020205020404" pitchFamily="49" charset="0"/>
              </a:rPr>
              <a:t>equals()</a:t>
            </a:r>
            <a:r>
              <a:rPr lang="en-US" sz="2800" dirty="0"/>
              <a:t>method, general syntax:</a:t>
            </a:r>
          </a:p>
          <a:p>
            <a:pPr lvl="1">
              <a:buFont typeface="Wingdings" panose="05000000000000000000" pitchFamily="2" charset="2"/>
              <a:buNone/>
            </a:pPr>
            <a:endParaRPr lang="en-US" sz="900" dirty="0">
              <a:latin typeface="Courier New" panose="02070309020205020404" pitchFamily="49" charset="0"/>
            </a:endParaRPr>
          </a:p>
          <a:p>
            <a:pPr lvl="1">
              <a:buFont typeface="Wingdings" panose="05000000000000000000" pitchFamily="2" charset="2"/>
              <a:buNone/>
            </a:pPr>
            <a:r>
              <a:rPr lang="en-US" sz="2400" dirty="0">
                <a:latin typeface="Courier New" panose="02070309020205020404" pitchFamily="49" charset="0"/>
              </a:rPr>
              <a:t>	public </a:t>
            </a:r>
            <a:r>
              <a:rPr lang="en-US" sz="2400" dirty="0" err="1">
                <a:latin typeface="Courier New" panose="02070309020205020404" pitchFamily="49" charset="0"/>
              </a:rPr>
              <a:t>boolean</a:t>
            </a:r>
            <a:r>
              <a:rPr lang="en-US" sz="2400" dirty="0">
                <a:latin typeface="Courier New" panose="02070309020205020404" pitchFamily="49" charset="0"/>
              </a:rPr>
              <a:t> equals(</a:t>
            </a:r>
            <a:r>
              <a:rPr lang="en-US" sz="2400" b="1" dirty="0">
                <a:solidFill>
                  <a:srgbClr val="003399"/>
                </a:solidFill>
                <a:latin typeface="Courier New" panose="02070309020205020404" pitchFamily="49" charset="0"/>
              </a:rPr>
              <a:t>Object </a:t>
            </a:r>
            <a:r>
              <a:rPr lang="en-US" sz="2400" b="1" i="1" dirty="0">
                <a:solidFill>
                  <a:srgbClr val="003399"/>
                </a:solidFill>
              </a:rPr>
              <a:t>&lt;name&gt;</a:t>
            </a:r>
            <a:r>
              <a:rPr lang="en-US" sz="2400" dirty="0">
                <a:latin typeface="Courier New" panose="02070309020205020404" pitchFamily="49" charset="0"/>
              </a:rPr>
              <a:t>) {</a:t>
            </a:r>
          </a:p>
          <a:p>
            <a:pPr lvl="1">
              <a:buFont typeface="Wingdings" panose="05000000000000000000" pitchFamily="2" charset="2"/>
              <a:buNone/>
            </a:pPr>
            <a:r>
              <a:rPr lang="en-US" sz="2400" dirty="0">
                <a:latin typeface="Courier New" panose="02070309020205020404" pitchFamily="49" charset="0"/>
              </a:rPr>
              <a:t>	    </a:t>
            </a:r>
            <a:r>
              <a:rPr lang="en-US" sz="2400" b="1" i="1" dirty="0"/>
              <a:t>&lt;statement(s) that return a </a:t>
            </a:r>
            <a:r>
              <a:rPr lang="en-US" sz="2400" b="1" i="1" dirty="0" err="1"/>
              <a:t>boolean</a:t>
            </a:r>
            <a:r>
              <a:rPr lang="en-US" sz="2400" b="1" i="1" dirty="0"/>
              <a:t> value&gt;</a:t>
            </a:r>
            <a:r>
              <a:rPr lang="en-US" sz="2400" dirty="0"/>
              <a:t> </a:t>
            </a:r>
            <a:r>
              <a:rPr lang="en-US" sz="2400" dirty="0">
                <a:latin typeface="Courier New" panose="02070309020205020404" pitchFamily="49" charset="0"/>
              </a:rPr>
              <a:t>;</a:t>
            </a:r>
          </a:p>
          <a:p>
            <a:pPr lvl="1">
              <a:buFont typeface="Wingdings" panose="05000000000000000000" pitchFamily="2" charset="2"/>
              <a:buNone/>
            </a:pPr>
            <a:r>
              <a:rPr lang="en-US" sz="2400" dirty="0">
                <a:latin typeface="Courier New" panose="02070309020205020404" pitchFamily="49" charset="0"/>
              </a:rPr>
              <a:t>	}</a:t>
            </a:r>
            <a:endParaRPr lang="en-US" sz="900" dirty="0"/>
          </a:p>
          <a:p>
            <a:pPr lvl="1"/>
            <a:endParaRPr lang="en-US" sz="2400" dirty="0"/>
          </a:p>
          <a:p>
            <a:pPr lvl="1">
              <a:lnSpc>
                <a:spcPct val="110000"/>
              </a:lnSpc>
            </a:pPr>
            <a:r>
              <a:rPr lang="en-US" sz="2400" dirty="0"/>
              <a:t>The parameter to </a:t>
            </a:r>
            <a:r>
              <a:rPr lang="en-US" sz="2400" dirty="0">
                <a:latin typeface="Courier New" panose="02070309020205020404" pitchFamily="49" charset="0"/>
              </a:rPr>
              <a:t>equals</a:t>
            </a:r>
            <a:r>
              <a:rPr lang="en-US" sz="2400" dirty="0"/>
              <a:t> must be of type </a:t>
            </a:r>
            <a:r>
              <a:rPr lang="en-US" sz="2400" dirty="0">
                <a:latin typeface="Courier New" panose="02070309020205020404" pitchFamily="49" charset="0"/>
              </a:rPr>
              <a:t>Object</a:t>
            </a:r>
            <a:r>
              <a:rPr lang="en-US" sz="2400" dirty="0"/>
              <a:t>.</a:t>
            </a:r>
          </a:p>
          <a:p>
            <a:pPr lvl="1">
              <a:lnSpc>
                <a:spcPct val="110000"/>
              </a:lnSpc>
            </a:pPr>
            <a:r>
              <a:rPr lang="en-US" sz="2400" dirty="0">
                <a:latin typeface="Courier New" panose="02070309020205020404" pitchFamily="49" charset="0"/>
              </a:rPr>
              <a:t>Object</a:t>
            </a:r>
            <a:r>
              <a:rPr lang="en-US" sz="2400" dirty="0"/>
              <a:t> is a general type that can match any object.</a:t>
            </a:r>
          </a:p>
          <a:p>
            <a:pPr lvl="1">
              <a:lnSpc>
                <a:spcPct val="110000"/>
              </a:lnSpc>
            </a:pPr>
            <a:r>
              <a:rPr lang="en-US" sz="2400" dirty="0"/>
              <a:t>Having an </a:t>
            </a:r>
            <a:r>
              <a:rPr lang="en-US" sz="2400" dirty="0">
                <a:latin typeface="Courier New" panose="02070309020205020404" pitchFamily="49" charset="0"/>
              </a:rPr>
              <a:t>Object</a:t>
            </a:r>
            <a:r>
              <a:rPr lang="en-US" sz="2400" dirty="0"/>
              <a:t> parameter means </a:t>
            </a:r>
            <a:r>
              <a:rPr lang="en-US" sz="2400" i="1" dirty="0"/>
              <a:t>any</a:t>
            </a:r>
            <a:r>
              <a:rPr lang="en-US" sz="2400" dirty="0"/>
              <a:t> object can be passed.</a:t>
            </a:r>
          </a:p>
        </p:txBody>
      </p:sp>
    </p:spTree>
    <p:extLst>
      <p:ext uri="{BB962C8B-B14F-4D97-AF65-F5344CB8AC3E}">
        <p14:creationId xmlns:p14="http://schemas.microsoft.com/office/powerpoint/2010/main" val="1277246858"/>
      </p:ext>
    </p:extLst>
  </p:cSld>
  <p:clrMapOvr>
    <a:masterClrMapping/>
  </p:clrMapOvr>
  <p:transition/>
</p:sld>
</file>

<file path=ppt/theme/theme1.xml><?xml version="1.0" encoding="utf-8"?>
<a:theme xmlns:a="http://schemas.openxmlformats.org/drawingml/2006/main" name="Title and Content">
  <a:themeElements>
    <a:clrScheme name="">
      <a:dk1>
        <a:srgbClr val="000000"/>
      </a:dk1>
      <a:lt1>
        <a:srgbClr val="FFFFFF"/>
      </a:lt1>
      <a:dk2>
        <a:srgbClr val="000000"/>
      </a:dk2>
      <a:lt2>
        <a:srgbClr val="C0C0C0"/>
      </a:lt2>
      <a:accent1>
        <a:srgbClr val="990000"/>
      </a:accent1>
      <a:accent2>
        <a:srgbClr val="333399"/>
      </a:accent2>
      <a:accent3>
        <a:srgbClr val="FFFFFF"/>
      </a:accent3>
      <a:accent4>
        <a:srgbClr val="000000"/>
      </a:accent4>
      <a:accent5>
        <a:srgbClr val="CAAAAA"/>
      </a:accent5>
      <a:accent6>
        <a:srgbClr val="2D2D8A"/>
      </a:accent6>
      <a:hlink>
        <a:srgbClr val="009999"/>
      </a:hlink>
      <a:folHlink>
        <a:srgbClr val="99CC00"/>
      </a:folHlink>
    </a:clrScheme>
    <a:fontScheme name="Title and Content">
      <a:majorFont>
        <a:latin typeface="Calibri Bold"/>
        <a:ea typeface="ヒラギノ角ゴ ProN W6"/>
        <a:cs typeface="ヒラギノ角ゴ ProN W6"/>
      </a:majorFont>
      <a:minorFont>
        <a:latin typeface="Calibri Bold"/>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ode">
  <a:themeElements>
    <a:clrScheme name="1_Co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ode">
      <a:majorFont>
        <a:latin typeface="Arial"/>
        <a:ea typeface=""/>
        <a:cs typeface=""/>
      </a:majorFont>
      <a:minorFont>
        <a:latin typeface="Lucida Conso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0F7F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altLang="tr-TR"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spDef>
    <a:lnDef>
      <a:spPr bwMode="auto">
        <a:xfrm>
          <a:off x="0" y="0"/>
          <a:ext cx="1" cy="1"/>
        </a:xfrm>
        <a:custGeom>
          <a:avLst/>
          <a:gdLst/>
          <a:ahLst/>
          <a:cxnLst/>
          <a:rect l="0" t="0" r="0" b="0"/>
          <a:pathLst/>
        </a:custGeom>
        <a:solidFill>
          <a:srgbClr val="F0F7F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altLang="tr-TR"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lnDef>
  </a:objectDefaults>
  <a:extraClrSchemeLst>
    <a:extraClrScheme>
      <a:clrScheme name="1_Co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o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o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o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o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o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o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o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o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o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o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o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ode">
  <a:themeElements>
    <a:clrScheme name="1_Co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ode">
      <a:majorFont>
        <a:latin typeface="Arial"/>
        <a:ea typeface=""/>
        <a:cs typeface=""/>
      </a:majorFont>
      <a:minorFont>
        <a:latin typeface="Lucida Conso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0F7F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altLang="tr-TR"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spDef>
    <a:lnDef>
      <a:spPr bwMode="auto">
        <a:xfrm>
          <a:off x="0" y="0"/>
          <a:ext cx="1" cy="1"/>
        </a:xfrm>
        <a:custGeom>
          <a:avLst/>
          <a:gdLst/>
          <a:ahLst/>
          <a:cxnLst/>
          <a:rect l="0" t="0" r="0" b="0"/>
          <a:pathLst/>
        </a:custGeom>
        <a:solidFill>
          <a:srgbClr val="F0F7F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altLang="tr-TR"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lnDef>
  </a:objectDefaults>
  <a:extraClrSchemeLst>
    <a:extraClrScheme>
      <a:clrScheme name="1_Co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o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o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o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o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o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o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o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o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o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o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o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Paragraphs">
  <a:themeElements>
    <a:clrScheme name="Paragraph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aragraph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0F7F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altLang="tr-TR"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spDef>
    <a:lnDef>
      <a:spPr bwMode="auto">
        <a:xfrm>
          <a:off x="0" y="0"/>
          <a:ext cx="1" cy="1"/>
        </a:xfrm>
        <a:custGeom>
          <a:avLst/>
          <a:gdLst/>
          <a:ahLst/>
          <a:cxnLst/>
          <a:rect l="0" t="0" r="0" b="0"/>
          <a:pathLst/>
        </a:custGeom>
        <a:solidFill>
          <a:srgbClr val="F0F7F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altLang="tr-TR"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lnDef>
  </a:objectDefaults>
  <a:extraClrSchemeLst>
    <a:extraClrScheme>
      <a:clrScheme name="Paragraph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aragraph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aragraph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aragraph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aragraph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aragraph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aragraph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aragraph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aragraph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aragraph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aragraph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aragraph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Paragraphs">
  <a:themeElements>
    <a:clrScheme name="Paragraph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aragraph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0F7F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altLang="tr-TR"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spDef>
    <a:lnDef>
      <a:spPr bwMode="auto">
        <a:xfrm>
          <a:off x="0" y="0"/>
          <a:ext cx="1" cy="1"/>
        </a:xfrm>
        <a:custGeom>
          <a:avLst/>
          <a:gdLst/>
          <a:ahLst/>
          <a:cxnLst/>
          <a:rect l="0" t="0" r="0" b="0"/>
          <a:pathLst/>
        </a:custGeom>
        <a:solidFill>
          <a:srgbClr val="F0F7F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altLang="tr-TR"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lnDef>
  </a:objectDefaults>
  <a:extraClrSchemeLst>
    <a:extraClrScheme>
      <a:clrScheme name="Paragraph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aragraph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aragraph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aragraph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aragraph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aragraph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aragraph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aragraph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aragraph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aragraph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aragraph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aragraph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Code">
  <a:themeElements>
    <a:clrScheme name="1_Co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ode">
      <a:majorFont>
        <a:latin typeface="Arial"/>
        <a:ea typeface=""/>
        <a:cs typeface=""/>
      </a:majorFont>
      <a:minorFont>
        <a:latin typeface="Lucida Conso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0F7F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altLang="tr-TR"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spDef>
    <a:lnDef>
      <a:spPr bwMode="auto">
        <a:xfrm>
          <a:off x="0" y="0"/>
          <a:ext cx="1" cy="1"/>
        </a:xfrm>
        <a:custGeom>
          <a:avLst/>
          <a:gdLst/>
          <a:ahLst/>
          <a:cxnLst/>
          <a:rect l="0" t="0" r="0" b="0"/>
          <a:pathLst/>
        </a:custGeom>
        <a:solidFill>
          <a:srgbClr val="F0F7F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altLang="tr-TR"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lnDef>
  </a:objectDefaults>
  <a:extraClrSchemeLst>
    <a:extraClrScheme>
      <a:clrScheme name="1_Co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o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o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o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o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o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o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o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o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o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o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o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2_Paragraphs">
  <a:themeElements>
    <a:clrScheme name="Paragraph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aragraph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0F7F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altLang="tr-TR"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spDef>
    <a:lnDef>
      <a:spPr bwMode="auto">
        <a:xfrm>
          <a:off x="0" y="0"/>
          <a:ext cx="1" cy="1"/>
        </a:xfrm>
        <a:custGeom>
          <a:avLst/>
          <a:gdLst/>
          <a:ahLst/>
          <a:cxnLst/>
          <a:rect l="0" t="0" r="0" b="0"/>
          <a:pathLst/>
        </a:custGeom>
        <a:solidFill>
          <a:srgbClr val="F0F7F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altLang="tr-TR"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lnDef>
  </a:objectDefaults>
  <a:extraClrSchemeLst>
    <a:extraClrScheme>
      <a:clrScheme name="Paragraph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aragraph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aragraph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aragraph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aragraph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aragraph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aragraph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aragraph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aragraph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aragraph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aragraph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aragraph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17737</TotalTime>
  <Pages>0</Pages>
  <Words>3192</Words>
  <Characters>0</Characters>
  <Application>Microsoft Office PowerPoint</Application>
  <PresentationFormat>On-screen Show (4:3)</PresentationFormat>
  <Lines>0</Lines>
  <Paragraphs>805</Paragraphs>
  <Slides>57</Slides>
  <Notes>17</Notes>
  <HiddenSlides>0</HiddenSlides>
  <MMClips>0</MMClips>
  <ScaleCrop>false</ScaleCrop>
  <HeadingPairs>
    <vt:vector size="6" baseType="variant">
      <vt:variant>
        <vt:lpstr>Fonts Used</vt:lpstr>
      </vt:variant>
      <vt:variant>
        <vt:i4>16</vt:i4>
      </vt:variant>
      <vt:variant>
        <vt:lpstr>Theme</vt:lpstr>
      </vt:variant>
      <vt:variant>
        <vt:i4>7</vt:i4>
      </vt:variant>
      <vt:variant>
        <vt:lpstr>Slide Titles</vt:lpstr>
      </vt:variant>
      <vt:variant>
        <vt:i4>57</vt:i4>
      </vt:variant>
    </vt:vector>
  </HeadingPairs>
  <TitlesOfParts>
    <vt:vector size="80" baseType="lpstr">
      <vt:lpstr>ＭＳ Ｐゴシック</vt:lpstr>
      <vt:lpstr>Arial</vt:lpstr>
      <vt:lpstr>Arial Narrow</vt:lpstr>
      <vt:lpstr>Calibri</vt:lpstr>
      <vt:lpstr>Calibri Bold</vt:lpstr>
      <vt:lpstr>Comic Sans MS</vt:lpstr>
      <vt:lpstr>Courier New</vt:lpstr>
      <vt:lpstr>Gill Sans</vt:lpstr>
      <vt:lpstr>Lucida Console</vt:lpstr>
      <vt:lpstr>Symbol</vt:lpstr>
      <vt:lpstr>Times New Roman</vt:lpstr>
      <vt:lpstr>Verdana</vt:lpstr>
      <vt:lpstr>Wingdings</vt:lpstr>
      <vt:lpstr>Wingdings 2</vt:lpstr>
      <vt:lpstr>ヒラギノ角ゴ ProN W3</vt:lpstr>
      <vt:lpstr>ヒラギノ角ゴ ProN W6</vt:lpstr>
      <vt:lpstr>Title and Content</vt:lpstr>
      <vt:lpstr>1_Code</vt:lpstr>
      <vt:lpstr>2_Code</vt:lpstr>
      <vt:lpstr>Paragraphs</vt:lpstr>
      <vt:lpstr>1_Paragraphs</vt:lpstr>
      <vt:lpstr>3_Code</vt:lpstr>
      <vt:lpstr>2_Paragraphs</vt:lpstr>
      <vt:lpstr>PowerPoint Presentation</vt:lpstr>
      <vt:lpstr>Today</vt:lpstr>
      <vt:lpstr>Visibility Revisited</vt:lpstr>
      <vt:lpstr>Inheritance Design Issues</vt:lpstr>
      <vt:lpstr>Inheritance Design Issues</vt:lpstr>
      <vt:lpstr>Inheritance Design Issues</vt:lpstr>
      <vt:lpstr>Restricting Inheritance</vt:lpstr>
      <vt:lpstr>Comparing objects</vt:lpstr>
      <vt:lpstr>equals() and the Object class</vt:lpstr>
      <vt:lpstr>The equals() method</vt:lpstr>
      <vt:lpstr>Initial flawed equals()method</vt:lpstr>
      <vt:lpstr>Flaws in equals() method</vt:lpstr>
      <vt:lpstr>Another flawed version</vt:lpstr>
      <vt:lpstr>Type-casting objects</vt:lpstr>
      <vt:lpstr>Casting objects diagram</vt:lpstr>
      <vt:lpstr>Comparing different types</vt:lpstr>
      <vt:lpstr>The instanceof keyword</vt:lpstr>
      <vt:lpstr>Final version of equals method</vt:lpstr>
      <vt:lpstr>Polymorphism</vt:lpstr>
      <vt:lpstr>Polymorphism</vt:lpstr>
      <vt:lpstr>Polymorphism</vt:lpstr>
      <vt:lpstr>An Example Class Hierarchy</vt:lpstr>
      <vt:lpstr>A Polymorphic Example</vt:lpstr>
      <vt:lpstr>Everything is an Object!</vt:lpstr>
      <vt:lpstr>Polymorphism Explained</vt:lpstr>
      <vt:lpstr>An Illegal Example</vt:lpstr>
      <vt:lpstr>PowerPoint Presentation</vt:lpstr>
      <vt:lpstr>Polymorphism Examples</vt:lpstr>
      <vt:lpstr>Polymorphism Examples</vt:lpstr>
      <vt:lpstr>Polymorphism Examples (Cont.)</vt:lpstr>
      <vt:lpstr>Polymorphism Examples (Cont.)</vt:lpstr>
      <vt:lpstr>Demonstrating Polymorphic Behavior</vt:lpstr>
      <vt:lpstr>PowerPoint Presentation</vt:lpstr>
      <vt:lpstr>Method Calls and Polymorphism</vt:lpstr>
      <vt:lpstr>Dynamic Binding</vt:lpstr>
      <vt:lpstr>Polymorphism</vt:lpstr>
      <vt:lpstr>Polymorphism</vt:lpstr>
      <vt:lpstr>Polymorphism + parameters</vt:lpstr>
      <vt:lpstr>PowerPoint Presentation</vt:lpstr>
      <vt:lpstr>Polymorphism vs. Inheritance</vt:lpstr>
      <vt:lpstr>References and Inheritance</vt:lpstr>
      <vt:lpstr>Polymorphism Example</vt:lpstr>
      <vt:lpstr>Example</vt:lpstr>
      <vt:lpstr>Example</vt:lpstr>
      <vt:lpstr>A polymorphism problem</vt:lpstr>
      <vt:lpstr>A polymorphism problem (cont’d)</vt:lpstr>
      <vt:lpstr>A polymorphism problem (cont’d)</vt:lpstr>
      <vt:lpstr>Finding output with diagrams</vt:lpstr>
      <vt:lpstr>Finding output with tables</vt:lpstr>
      <vt:lpstr>Polymorphism answer</vt:lpstr>
      <vt:lpstr>PowerPoint Presentation</vt:lpstr>
      <vt:lpstr>The class diagram</vt:lpstr>
      <vt:lpstr>The Question</vt:lpstr>
      <vt:lpstr>The table</vt:lpstr>
      <vt:lpstr>Polymorphism at work!</vt:lpstr>
      <vt:lpstr>The answer</vt:lpstr>
      <vt:lpstr>Acknowledgments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 1st Lecture, Jan. 12th</dc:title>
  <dc:subject/>
  <dc:creator>Markus Pueschel</dc:creator>
  <cp:keywords/>
  <dc:description>Redesign of slides created by Randal E. Bryant and David R. O'Hallaron</dc:description>
  <cp:lastModifiedBy>trashbox00</cp:lastModifiedBy>
  <cp:revision>1102</cp:revision>
  <cp:lastPrinted>2014-03-26T08:01:44Z</cp:lastPrinted>
  <dcterms:created xsi:type="dcterms:W3CDTF">2011-01-05T18:04:29Z</dcterms:created>
  <dcterms:modified xsi:type="dcterms:W3CDTF">2019-04-17T08:12:42Z</dcterms:modified>
</cp:coreProperties>
</file>