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7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68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70.xml" ContentType="application/vnd.openxmlformats-officedocument.presentationml.notesSlide+xml"/>
  <Override PartName="/ppt/tags/tag210.xml" ContentType="application/vnd.openxmlformats-officedocument.presentationml.tags+xml"/>
  <Override PartName="/ppt/notesSlides/notesSlide71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72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73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4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75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76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77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78.xml" ContentType="application/vnd.openxmlformats-officedocument.presentationml.notesSlide+xml"/>
  <Override PartName="/ppt/tags/tag227.xml" ContentType="application/vnd.openxmlformats-officedocument.presentationml.tags+xml"/>
  <Override PartName="/ppt/notesSlides/notesSlide79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80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4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444" r:id="rId21"/>
    <p:sldId id="381" r:id="rId22"/>
    <p:sldId id="445" r:id="rId23"/>
    <p:sldId id="383" r:id="rId24"/>
    <p:sldId id="446" r:id="rId25"/>
    <p:sldId id="385" r:id="rId26"/>
    <p:sldId id="447" r:id="rId27"/>
    <p:sldId id="387" r:id="rId28"/>
    <p:sldId id="448" r:id="rId29"/>
    <p:sldId id="388" r:id="rId30"/>
    <p:sldId id="389" r:id="rId31"/>
    <p:sldId id="391" r:id="rId32"/>
    <p:sldId id="449" r:id="rId33"/>
    <p:sldId id="393" r:id="rId34"/>
    <p:sldId id="450" r:id="rId35"/>
    <p:sldId id="394" r:id="rId36"/>
    <p:sldId id="395" r:id="rId37"/>
    <p:sldId id="396" r:id="rId38"/>
    <p:sldId id="397" r:id="rId39"/>
    <p:sldId id="398" r:id="rId40"/>
    <p:sldId id="399" r:id="rId41"/>
    <p:sldId id="402" r:id="rId42"/>
    <p:sldId id="451" r:id="rId43"/>
    <p:sldId id="452" r:id="rId44"/>
    <p:sldId id="403" r:id="rId45"/>
    <p:sldId id="404" r:id="rId46"/>
    <p:sldId id="405" r:id="rId47"/>
    <p:sldId id="453" r:id="rId48"/>
    <p:sldId id="45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4" r:id="rId64"/>
    <p:sldId id="455" r:id="rId65"/>
    <p:sldId id="456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60" d="100"/>
          <a:sy n="60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17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20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35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37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44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45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49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51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55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57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58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59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66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67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68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69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75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76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77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78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79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82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8.emf"/><Relationship Id="rId4" Type="http://schemas.openxmlformats.org/officeDocument/2006/relationships/tags" Target="../tags/tag38.xml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wmf"/><Relationship Id="rId5" Type="http://schemas.openxmlformats.org/officeDocument/2006/relationships/tags" Target="../tags/tag56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55.xml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7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7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76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8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8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8.v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22.wmf"/><Relationship Id="rId4" Type="http://schemas.openxmlformats.org/officeDocument/2006/relationships/tags" Target="../tags/tag97.xml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notesSlide" Target="../notesSlides/notesSlide34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109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19.v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image" Target="../media/image24.wmf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20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19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4" Type="http://schemas.openxmlformats.org/officeDocument/2006/relationships/tags" Target="../tags/tag121.xml"/><Relationship Id="rId9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28.wmf"/><Relationship Id="rId2" Type="http://schemas.openxmlformats.org/officeDocument/2006/relationships/tags" Target="../tags/tag12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25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24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30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35.wmf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133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43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36.wmf"/><Relationship Id="rId2" Type="http://schemas.openxmlformats.org/officeDocument/2006/relationships/tags" Target="../tags/tag14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45.xml"/><Relationship Id="rId7" Type="http://schemas.openxmlformats.org/officeDocument/2006/relationships/oleObject" Target="../embeddings/oleObject34.bin"/><Relationship Id="rId2" Type="http://schemas.openxmlformats.org/officeDocument/2006/relationships/tags" Target="../tags/tag144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46.xml"/><Relationship Id="rId9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tags" Target="../tags/tag148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47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49.xml"/><Relationship Id="rId9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tags" Target="../tags/tag151.xml"/><Relationship Id="rId7" Type="http://schemas.openxmlformats.org/officeDocument/2006/relationships/image" Target="../media/image40.wmf"/><Relationship Id="rId2" Type="http://schemas.openxmlformats.org/officeDocument/2006/relationships/tags" Target="../tags/tag150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8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tags" Target="../tags/tag153.xml"/><Relationship Id="rId7" Type="http://schemas.openxmlformats.org/officeDocument/2006/relationships/image" Target="../media/image40.wmf"/><Relationship Id="rId2" Type="http://schemas.openxmlformats.org/officeDocument/2006/relationships/tags" Target="../tags/tag15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43.wmf"/><Relationship Id="rId2" Type="http://schemas.openxmlformats.org/officeDocument/2006/relationships/tags" Target="../tags/tag15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44.wmf"/><Relationship Id="rId2" Type="http://schemas.openxmlformats.org/officeDocument/2006/relationships/tags" Target="../tags/tag15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45.wmf"/><Relationship Id="rId2" Type="http://schemas.openxmlformats.org/officeDocument/2006/relationships/tags" Target="../tags/tag15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4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161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60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wmf"/><Relationship Id="rId2" Type="http://schemas.openxmlformats.org/officeDocument/2006/relationships/tags" Target="../tags/tag163.xml"/><Relationship Id="rId1" Type="http://schemas.openxmlformats.org/officeDocument/2006/relationships/vmlDrawing" Target="../drawings/vmlDrawing38.vml"/><Relationship Id="rId6" Type="http://schemas.openxmlformats.org/officeDocument/2006/relationships/tags" Target="../tags/tag167.xml"/><Relationship Id="rId11" Type="http://schemas.openxmlformats.org/officeDocument/2006/relationships/oleObject" Target="../embeddings/oleObject47.bin"/><Relationship Id="rId5" Type="http://schemas.openxmlformats.org/officeDocument/2006/relationships/tags" Target="../tags/tag166.xml"/><Relationship Id="rId10" Type="http://schemas.openxmlformats.org/officeDocument/2006/relationships/image" Target="../media/image47.wmf"/><Relationship Id="rId4" Type="http://schemas.openxmlformats.org/officeDocument/2006/relationships/tags" Target="../tags/tag165.xml"/><Relationship Id="rId9" Type="http://schemas.openxmlformats.org/officeDocument/2006/relationships/oleObject" Target="../embeddings/oleObject4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169.xml"/><Relationship Id="rId7" Type="http://schemas.openxmlformats.org/officeDocument/2006/relationships/image" Target="../media/image49.wmf"/><Relationship Id="rId2" Type="http://schemas.openxmlformats.org/officeDocument/2006/relationships/tags" Target="../tags/tag16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6.xml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1.wmf"/><Relationship Id="rId2" Type="http://schemas.openxmlformats.org/officeDocument/2006/relationships/tags" Target="../tags/tag170.xml"/><Relationship Id="rId1" Type="http://schemas.openxmlformats.org/officeDocument/2006/relationships/vmlDrawing" Target="../drawings/vmlDrawing40.vml"/><Relationship Id="rId6" Type="http://schemas.openxmlformats.org/officeDocument/2006/relationships/tags" Target="../tags/tag174.xml"/><Relationship Id="rId11" Type="http://schemas.openxmlformats.org/officeDocument/2006/relationships/oleObject" Target="../embeddings/oleObject51.bin"/><Relationship Id="rId5" Type="http://schemas.openxmlformats.org/officeDocument/2006/relationships/tags" Target="../tags/tag173.xml"/><Relationship Id="rId10" Type="http://schemas.openxmlformats.org/officeDocument/2006/relationships/image" Target="../media/image49.wmf"/><Relationship Id="rId4" Type="http://schemas.openxmlformats.org/officeDocument/2006/relationships/tags" Target="../tags/tag172.xml"/><Relationship Id="rId9" Type="http://schemas.openxmlformats.org/officeDocument/2006/relationships/oleObject" Target="../embeddings/oleObject5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notesSlide" Target="../notesSlides/notesSlide57.xml"/><Relationship Id="rId5" Type="http://schemas.openxmlformats.org/officeDocument/2006/relationships/tags" Target="../tags/tag17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8.xml"/><Relationship Id="rId9" Type="http://schemas.openxmlformats.org/officeDocument/2006/relationships/tags" Target="../tags/tag18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tags" Target="../tags/tag186.xml"/><Relationship Id="rId7" Type="http://schemas.openxmlformats.org/officeDocument/2006/relationships/image" Target="../media/image52.wmf"/><Relationship Id="rId2" Type="http://schemas.openxmlformats.org/officeDocument/2006/relationships/tags" Target="../tags/tag18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2.bin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tags" Target="../tags/tag188.xml"/><Relationship Id="rId7" Type="http://schemas.openxmlformats.org/officeDocument/2006/relationships/image" Target="../media/image54.wmf"/><Relationship Id="rId2" Type="http://schemas.openxmlformats.org/officeDocument/2006/relationships/tags" Target="../tags/tag18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4.bin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190.xml"/><Relationship Id="rId7" Type="http://schemas.openxmlformats.org/officeDocument/2006/relationships/image" Target="../media/image55.wmf"/><Relationship Id="rId2" Type="http://schemas.openxmlformats.org/officeDocument/2006/relationships/tags" Target="../tags/tag189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tags" Target="../tags/tag192.xml"/><Relationship Id="rId7" Type="http://schemas.openxmlformats.org/officeDocument/2006/relationships/image" Target="../media/image56.wmf"/><Relationship Id="rId2" Type="http://schemas.openxmlformats.org/officeDocument/2006/relationships/tags" Target="../tags/tag19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8.bin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194.xml"/><Relationship Id="rId7" Type="http://schemas.openxmlformats.org/officeDocument/2006/relationships/image" Target="../media/image56.wmf"/><Relationship Id="rId2" Type="http://schemas.openxmlformats.org/officeDocument/2006/relationships/tags" Target="../tags/tag19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8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196.xml"/><Relationship Id="rId7" Type="http://schemas.openxmlformats.org/officeDocument/2006/relationships/image" Target="../media/image56.wmf"/><Relationship Id="rId2" Type="http://schemas.openxmlformats.org/officeDocument/2006/relationships/tags" Target="../tags/tag19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60.wmf"/><Relationship Id="rId2" Type="http://schemas.openxmlformats.org/officeDocument/2006/relationships/tags" Target="../tags/tag19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4.bin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tags" Target="../tags/tag201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4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wmf"/><Relationship Id="rId5" Type="http://schemas.openxmlformats.org/officeDocument/2006/relationships/tags" Target="../tags/tag203.xml"/><Relationship Id="rId10" Type="http://schemas.openxmlformats.org/officeDocument/2006/relationships/oleObject" Target="../embeddings/oleObject66.bin"/><Relationship Id="rId4" Type="http://schemas.openxmlformats.org/officeDocument/2006/relationships/tags" Target="../tags/tag202.xml"/><Relationship Id="rId9" Type="http://schemas.openxmlformats.org/officeDocument/2006/relationships/image" Target="../media/image6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63.wmf"/><Relationship Id="rId2" Type="http://schemas.openxmlformats.org/officeDocument/2006/relationships/tags" Target="../tags/tag20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7" Type="http://schemas.openxmlformats.org/officeDocument/2006/relationships/image" Target="../media/image64.wmf"/><Relationship Id="rId2" Type="http://schemas.openxmlformats.org/officeDocument/2006/relationships/tags" Target="../tags/tag20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image" Target="../media/image65.wmf"/><Relationship Id="rId2" Type="http://schemas.openxmlformats.org/officeDocument/2006/relationships/tags" Target="../tags/tag20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9.bin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7" Type="http://schemas.openxmlformats.org/officeDocument/2006/relationships/image" Target="../media/image67.wmf"/><Relationship Id="rId2" Type="http://schemas.openxmlformats.org/officeDocument/2006/relationships/tags" Target="../tags/tag211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71.bin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image" Target="../media/image68.wmf"/><Relationship Id="rId2" Type="http://schemas.openxmlformats.org/officeDocument/2006/relationships/tags" Target="../tags/tag213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69.wmf"/><Relationship Id="rId2" Type="http://schemas.openxmlformats.org/officeDocument/2006/relationships/tags" Target="../tags/tag215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3.bin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tags" Target="../tags/tag220.xml"/><Relationship Id="rId7" Type="http://schemas.openxmlformats.org/officeDocument/2006/relationships/oleObject" Target="../embeddings/oleObject74.bin"/><Relationship Id="rId2" Type="http://schemas.openxmlformats.org/officeDocument/2006/relationships/tags" Target="../tags/tag219.xml"/><Relationship Id="rId1" Type="http://schemas.openxmlformats.org/officeDocument/2006/relationships/vmlDrawing" Target="../drawings/vmlDrawing56.v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tags" Target="../tags/tag225.xml"/><Relationship Id="rId7" Type="http://schemas.openxmlformats.org/officeDocument/2006/relationships/oleObject" Target="../embeddings/oleObject75.bin"/><Relationship Id="rId2" Type="http://schemas.openxmlformats.org/officeDocument/2006/relationships/tags" Target="../tags/tag224.xml"/><Relationship Id="rId1" Type="http://schemas.openxmlformats.org/officeDocument/2006/relationships/vmlDrawing" Target="../drawings/vmlDrawing57.v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tags" Target="../tags/tag229.xml"/><Relationship Id="rId7" Type="http://schemas.openxmlformats.org/officeDocument/2006/relationships/oleObject" Target="../embeddings/oleObject77.bin"/><Relationship Id="rId2" Type="http://schemas.openxmlformats.org/officeDocument/2006/relationships/tags" Target="../tags/tag228.xml"/><Relationship Id="rId1" Type="http://schemas.openxmlformats.org/officeDocument/2006/relationships/vmlDrawing" Target="../drawings/vmlDrawing59.v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wmf"/><Relationship Id="rId4" Type="http://schemas.openxmlformats.org/officeDocument/2006/relationships/tags" Target="../tags/tag230.xml"/><Relationship Id="rId9" Type="http://schemas.openxmlformats.org/officeDocument/2006/relationships/oleObject" Target="../embeddings/oleObject7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451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148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148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 smtClean="0"/>
              <a:t>SOP &amp; POS Form</a:t>
            </a:r>
            <a:endParaRPr lang="en-US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04975000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934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</a:p>
          <a:p>
            <a:r>
              <a:rPr lang="en-US" sz="2400" dirty="0" smtClean="0"/>
              <a:t>Timing specification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48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876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VISIO" r:id="rId11" imgW="3017880" imgH="1368000" progId="Visio.Drawing.6">
                  <p:embed/>
                </p:oleObj>
              </mc:Choice>
              <mc:Fallback>
                <p:oleObj name="VISIO" r:id="rId11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420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80767212"/>
              </p:ext>
            </p:extLst>
          </p:nvPr>
        </p:nvGraphicFramePr>
        <p:xfrm>
          <a:off x="3048000" y="3124200"/>
          <a:ext cx="262153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VISIO" r:id="rId6" imgW="1517400" imgH="1942200" progId="Visio.Drawing.6">
                  <p:embed/>
                </p:oleObj>
              </mc:Choice>
              <mc:Fallback>
                <p:oleObj name="VISIO" r:id="rId6" imgW="1517400" imgH="1942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21537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68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9345480"/>
              </p:ext>
            </p:extLst>
          </p:nvPr>
        </p:nvGraphicFramePr>
        <p:xfrm>
          <a:off x="2590800" y="2579687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79687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multiple output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(see Chapter </a:t>
            </a:r>
            <a:r>
              <a:rPr lang="en-US" sz="3200" dirty="0">
                <a:latin typeface="Times New Roman" pitchFamily="18" charset="0"/>
                <a:cs typeface="Arial" charset="0"/>
              </a:rPr>
              <a:t>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It’s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glitch: in </a:t>
            </a:r>
            <a:r>
              <a:rPr lang="en-US" sz="3200" dirty="0">
                <a:latin typeface="Times New Roman" pitchFamily="18" charset="0"/>
                <a:cs typeface="Arial" charset="0"/>
              </a:rPr>
              <a:t>simulations or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on oscilloscope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1818</Words>
  <Application>Microsoft Office PowerPoint</Application>
  <PresentationFormat>On-screen Show (4:3)</PresentationFormat>
  <Paragraphs>446</Paragraphs>
  <Slides>82</Slides>
  <Notes>81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SOP &amp; POS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54</cp:revision>
  <dcterms:created xsi:type="dcterms:W3CDTF">2012-08-07T04:56:47Z</dcterms:created>
  <dcterms:modified xsi:type="dcterms:W3CDTF">2012-08-30T07:51:00Z</dcterms:modified>
</cp:coreProperties>
</file>