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50.xml" ContentType="application/vnd.openxmlformats-officedocument.presentationml.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63.xml" ContentType="application/vnd.openxmlformats-officedocument.presentationml.notesSlide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slides/slide88.xml" ContentType="application/vnd.openxmlformats-officedocument.presentationml.slide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notesSlides/notesSlide79.xml" ContentType="application/vnd.openxmlformats-officedocument.presentationml.notesSlide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ppt/notesSlides/notesSlide82.xml" ContentType="application/vnd.openxmlformats-officedocument.presentationml.notesSlide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notesSlides/notesSlide60.xml" ContentType="application/vnd.openxmlformats-officedocument.presentationml.notesSlide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33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slides/slide111.xml" ContentType="application/vnd.openxmlformats-officedocument.presentationml.slide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notesSlides/notesSlide76.xml" ContentType="application/vnd.openxmlformats-officedocument.presentationml.notesSlide+xml"/>
  <Override PartName="/ppt/tags/tag254.xml" ContentType="application/vnd.openxmlformats-officedocument.presentationml.tags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54.xml" ContentType="application/vnd.openxmlformats-officedocument.presentationml.notesSlide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notesSlides/notesSlide104.xml" ContentType="application/vnd.openxmlformats-officedocument.presentationml.notesSlide+xml"/>
  <Override PartName="/ppt/slides/slide130.xml" ContentType="application/vnd.openxmlformats-officedocument.presentationml.slide+xml"/>
  <Override PartName="/ppt/notesSlides/notesSlide48.xml" ContentType="application/vnd.openxmlformats-officedocument.presentationml.notesSlide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notesSlides/notesSlide95.xml" ContentType="application/vnd.openxmlformats-officedocument.presentationml.notesSlide+xml"/>
  <Override PartName="/ppt/slides/slide35.xml" ContentType="application/vnd.openxmlformats-officedocument.presentationml.slide+xml"/>
  <Override PartName="/ppt/slides/slide82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notesSlides/notesSlide73.xml" ContentType="application/vnd.openxmlformats-officedocument.presentationml.notesSlide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notesSlides/notesSlide51.xml" ContentType="application/vnd.openxmlformats-officedocument.presentationml.notesSlide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slides/slide98.xml" ContentType="application/vnd.openxmlformats-officedocument.presentationml.slide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slides/slide124.xml" ContentType="application/vnd.openxmlformats-officedocument.presentationml.slide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notesSlides/notesSlide89.xml" ContentType="application/vnd.openxmlformats-officedocument.presentationml.notesSlide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notesSlides/notesSlide123.xml" ContentType="application/vnd.openxmlformats-officedocument.presentationml.notesSlide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notesSlides/notesSlide67.xml" ContentType="application/vnd.openxmlformats-officedocument.presentationml.notesSlide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tags/tag368.xml" ContentType="application/vnd.openxmlformats-officedocument.presentationml.tags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notesSlides/notesSlide70.xml" ContentType="application/vnd.openxmlformats-officedocument.presentationml.notesSlide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slides/slide118.xml" ContentType="application/vnd.openxmlformats-officedocument.presentationml.slide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Default Extension="bin" ContentType="application/vnd.openxmlformats-officedocument.oleObject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73.xml" ContentType="application/vnd.openxmlformats-officedocument.presentationml.slide+xml"/>
  <Override PartName="/ppt/slides/slide121.xml" ContentType="application/vnd.openxmlformats-officedocument.presentationml.slide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notesSlides/notesSlide86.xml" ContentType="application/vnd.openxmlformats-officedocument.presentationml.notesSlide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slides/slide89.xml" ContentType="application/vnd.openxmlformats-officedocument.presentationml.slide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slides/slide115.xml" ContentType="application/vnd.openxmlformats-officedocument.presentationml.slide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slides/slide67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236.xml" ContentType="application/vnd.openxmlformats-officedocument.presentationml.tags+xml"/>
  <Override PartName="/ppt/notesSlides/notesSlide94.xml" ContentType="application/vnd.openxmlformats-officedocument.presentationml.notesSlide+xml"/>
  <Override PartName="/ppt/tags/tag283.xml" ContentType="application/vnd.openxmlformats-officedocument.presentationml.tags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Override PartName="/ppt/tags/tag225.xml" ContentType="application/vnd.openxmlformats-officedocument.presentationml.tags+xml"/>
  <Override PartName="/ppt/notesSlides/notesSlide83.xml" ContentType="application/vnd.openxmlformats-officedocument.presentationml.notesSlide+xml"/>
  <Override PartName="/ppt/tags/tag272.xml" ContentType="application/vnd.openxmlformats-officedocument.presentationml.tags+xml"/>
  <Override PartName="/ppt/tags/tag35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notesSlides/notesSlide72.xml" ContentType="application/vnd.openxmlformats-officedocument.presentationml.notesSlide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61.xml" ContentType="application/vnd.openxmlformats-officedocument.presentationml.notesSlide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notesSlides/notesSlide50.xml" ContentType="application/vnd.openxmlformats-officedocument.presentationml.notesSlide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slides/slide109.xml" ContentType="application/vnd.openxmlformats-officedocument.presentationml.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351.xml" ContentType="application/vnd.openxmlformats-officedocument.presentationml.tags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notesSlides/notesSlide99.xml" ContentType="application/vnd.openxmlformats-officedocument.presentationml.notesSlide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notesSlides/notesSlide88.xml" ContentType="application/vnd.openxmlformats-officedocument.presentationml.notesSlide+xml"/>
  <Override PartName="/ppt/tags/tag266.xml" ContentType="application/vnd.openxmlformats-officedocument.presentationml.tags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66.xml" ContentType="application/vnd.openxmlformats-officedocument.presentationml.notesSlide+xml"/>
  <Override PartName="/ppt/tags/tag208.xml" ContentType="application/vnd.openxmlformats-officedocument.presentationml.tags+xml"/>
  <Override PartName="/ppt/notesSlides/notesSlide77.xml" ContentType="application/vnd.openxmlformats-officedocument.presentationml.notesSlide+xml"/>
  <Override PartName="/ppt/tags/tag255.xml" ContentType="application/vnd.openxmlformats-officedocument.presentationml.tags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55.xml" ContentType="application/vnd.openxmlformats-officedocument.presentationml.notesSlide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notesSlides/notesSlide100.xml" ContentType="application/vnd.openxmlformats-officedocument.presentationml.notesSlide+xml"/>
  <Override PartName="/ppt/tags/tag291.xml" ContentType="application/vnd.openxmlformats-officedocument.presentationml.tags+xml"/>
  <Override PartName="/ppt/notesSlides/notesSlide111.xml" ContentType="application/vnd.openxmlformats-officedocument.presentationml.notesSlide+xml"/>
  <Override PartName="/ppt/tags/tag378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notesSlides/notesSlide44.xml" ContentType="application/vnd.openxmlformats-officedocument.presentationml.notesSlide+xml"/>
  <Override PartName="/ppt/tags/tag222.xml" ContentType="application/vnd.openxmlformats-officedocument.presentationml.tags+xml"/>
  <Override PartName="/ppt/notesSlides/notesSlide91.xml" ContentType="application/vnd.openxmlformats-officedocument.presentationml.notesSlide+xml"/>
  <Override PartName="/ppt/tags/tag36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notesSlides/notesSlide80.xml" ContentType="application/vnd.openxmlformats-officedocument.presentationml.notesSlide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notesSlides/notesSlide127.xml" ContentType="application/vnd.openxmlformats-officedocument.presentationml.notesSlide+xml"/>
  <Override PartName="/ppt/tags/tag37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notesSlides/notesSlide116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notesSlides/notesSlide49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notesSlides/notesSlide74.xml" ContentType="application/vnd.openxmlformats-officedocument.presentationml.notesSlide+xml"/>
  <Override PartName="/ppt/tags/tag252.xml" ContentType="application/vnd.openxmlformats-officedocument.presentationml.tags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notesSlides/notesSlide52.xml" ContentType="application/vnd.openxmlformats-officedocument.presentationml.notesSlide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slides/slide99.xml" ContentType="application/vnd.openxmlformats-officedocument.presentationml.slide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tags/tag224.xml" ContentType="application/vnd.openxmlformats-officedocument.presentationml.tags+xml"/>
  <Override PartName="/ppt/notesSlides/notesSlide93.xml" ContentType="application/vnd.openxmlformats-officedocument.presentationml.notesSlide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34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s/slide119.xml" ContentType="application/vnd.openxmlformats-officedocument.presentationml.slide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slides/slide122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notesSlides/notesSlide65.xml" ContentType="application/vnd.openxmlformats-officedocument.presentationml.notesSlide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tags/tag300.xml" ContentType="application/vnd.openxmlformats-officedocument.presentationml.tags+xml"/>
  <Override PartName="/ppt/notesSlides/notesSlide115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Override PartName="/ppt/notesSlides/notesSlide84.xml" ContentType="application/vnd.openxmlformats-officedocument.presentationml.notesSlide+xml"/>
  <Override PartName="/ppt/tags/tag262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notesSlides/notesSlide62.xml" ContentType="application/vnd.openxmlformats-officedocument.presentationml.notesSlide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notesSlides/notesSlide109.xml" ContentType="application/vnd.openxmlformats-officedocument.presentationml.notesSlide+xml"/>
  <Override PartName="/ppt/tags/tag341.xml" ContentType="application/vnd.openxmlformats-officedocument.presentationml.tags+xml"/>
  <Override PartName="/ppt/slides/slide87.xml" ContentType="application/vnd.openxmlformats-officedocument.presentationml.slide+xml"/>
  <Override PartName="/ppt/slides/slide135.xml" ContentType="application/vnd.openxmlformats-officedocument.presentationml.slide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slides/slide113.xml" ContentType="application/vnd.openxmlformats-officedocument.presentationml.slide+xml"/>
  <Override PartName="/ppt/tags/tag209.xml" ContentType="application/vnd.openxmlformats-officedocument.presentationml.tags+xml"/>
  <Override PartName="/ppt/notesSlides/notesSlide78.xml" ContentType="application/vnd.openxmlformats-officedocument.presentationml.notesSlide+xml"/>
  <Override PartName="/ppt/tags/tag256.xml" ContentType="application/vnd.openxmlformats-officedocument.presentationml.tags+xml"/>
  <Override PartName="/ppt/notesSlides/notesSlide134.xml" ContentType="application/vnd.openxmlformats-officedocument.presentationml.notesSlide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notesSlides/notesSlide56.xml" ContentType="application/vnd.openxmlformats-officedocument.presentationml.notesSlide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tags/tag357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notesSlides/notesSlide106.xml" ContentType="application/vnd.openxmlformats-officedocument.presentationml.notes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notesSlides/notesSlide97.xml" ContentType="application/vnd.openxmlformats-officedocument.presentationml.notesSlide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131.xml" ContentType="application/vnd.openxmlformats-officedocument.presentationml.notes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notesSlides/notesSlide75.xml" ContentType="application/vnd.openxmlformats-officedocument.presentationml.notesSlide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Default Extension="vml" ContentType="application/vnd.openxmlformats-officedocument.vmlDrawing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slides/slide126.xml" ContentType="application/vnd.openxmlformats-officedocument.presentationml.slide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slides/slide78.xml" ContentType="application/vnd.openxmlformats-officedocument.presentationml.slide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86" r:id="rId22"/>
    <p:sldId id="277" r:id="rId23"/>
    <p:sldId id="387" r:id="rId24"/>
    <p:sldId id="278" r:id="rId25"/>
    <p:sldId id="279" r:id="rId26"/>
    <p:sldId id="388" r:id="rId27"/>
    <p:sldId id="280" r:id="rId28"/>
    <p:sldId id="281" r:id="rId29"/>
    <p:sldId id="282" r:id="rId30"/>
    <p:sldId id="283" r:id="rId31"/>
    <p:sldId id="38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90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8" r:id="rId66"/>
    <p:sldId id="391" r:id="rId67"/>
    <p:sldId id="320" r:id="rId68"/>
    <p:sldId id="392" r:id="rId69"/>
    <p:sldId id="321" r:id="rId70"/>
    <p:sldId id="322" r:id="rId71"/>
    <p:sldId id="323" r:id="rId72"/>
    <p:sldId id="393" r:id="rId73"/>
    <p:sldId id="325" r:id="rId74"/>
    <p:sldId id="394" r:id="rId75"/>
    <p:sldId id="326" r:id="rId76"/>
    <p:sldId id="327" r:id="rId77"/>
    <p:sldId id="329" r:id="rId78"/>
    <p:sldId id="395" r:id="rId79"/>
    <p:sldId id="330" r:id="rId80"/>
    <p:sldId id="331" r:id="rId81"/>
    <p:sldId id="332" r:id="rId82"/>
    <p:sldId id="333" r:id="rId83"/>
    <p:sldId id="334" r:id="rId84"/>
    <p:sldId id="335" r:id="rId85"/>
    <p:sldId id="396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98" r:id="rId111"/>
    <p:sldId id="360" r:id="rId112"/>
    <p:sldId id="361" r:id="rId113"/>
    <p:sldId id="362" r:id="rId114"/>
    <p:sldId id="363" r:id="rId115"/>
    <p:sldId id="364" r:id="rId116"/>
    <p:sldId id="365" r:id="rId117"/>
    <p:sldId id="367" r:id="rId118"/>
    <p:sldId id="39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142" autoAdjust="0"/>
  </p:normalViewPr>
  <p:slideViewPr>
    <p:cSldViewPr>
      <p:cViewPr varScale="1">
        <p:scale>
          <a:sx n="62" d="100"/>
          <a:sy n="62" d="100"/>
        </p:scale>
        <p:origin x="-82" y="-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7300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67351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101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1675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102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6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103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3182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104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47970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105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02895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106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74228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107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905140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108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69061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109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70827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111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8878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965892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309E-030B-4138-A423-6046D64621CC}" type="slidenum">
              <a:rPr lang="en-US"/>
              <a:pPr/>
              <a:t>112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8130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113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84595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114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1896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115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91724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116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04465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117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337039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118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63738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119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39489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120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763718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8CBE-4129-4271-A629-D8AC4C3E7488}" type="slidenum">
              <a:rPr lang="en-US"/>
              <a:pPr/>
              <a:t>121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838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23102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83A53-237C-4C77-931D-80DDFDBCF2F3}" type="slidenum">
              <a:rPr lang="en-US"/>
              <a:pPr/>
              <a:t>122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93579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AF4E-D46E-452B-B513-73C1ABDFA629}" type="slidenum">
              <a:rPr lang="en-US"/>
              <a:pPr/>
              <a:t>123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131574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921D-D967-469B-BC5E-E91829B6A93A}" type="slidenum">
              <a:rPr lang="en-US"/>
              <a:pPr/>
              <a:t>124</a:t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20680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78DBB-2FD0-417E-8E48-636802D370F5}" type="slidenum">
              <a:rPr lang="en-US"/>
              <a:pPr/>
              <a:t>125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56220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D6D8-B5CB-44CF-A076-91AD84751C08}" type="slidenum">
              <a:rPr lang="en-US"/>
              <a:pPr/>
              <a:t>126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18881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832C6-AD85-45A4-BA9A-4B7D17D30861}" type="slidenum">
              <a:rPr lang="en-US"/>
              <a:pPr/>
              <a:t>127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51621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C2EA1-3CDC-4ECF-86B2-4D763AEBFCF2}" type="slidenum">
              <a:rPr lang="en-US"/>
              <a:pPr/>
              <a:t>128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7752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627D-71A1-4567-A2B3-A27A94827337}" type="slidenum">
              <a:rPr lang="en-US"/>
              <a:pPr/>
              <a:t>129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060466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64B26-1039-4A89-B9BE-F571758E0A10}" type="slidenum">
              <a:rPr lang="en-US"/>
              <a:pPr/>
              <a:t>130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23498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0311F-008B-4B0C-9828-CA17DE82EC59}" type="slidenum">
              <a:rPr lang="en-US"/>
              <a:pPr/>
              <a:t>131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06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14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58481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73E6-3E2F-4FE9-83A4-B07AF79C1FFF}" type="slidenum">
              <a:rPr lang="en-US"/>
              <a:pPr/>
              <a:t>132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36305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33A97-0276-4D5D-9F89-8740F26D54B0}" type="slidenum">
              <a:rPr lang="en-US"/>
              <a:pPr/>
              <a:t>133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27184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BB3A-DA45-426E-9703-C0236A055745}" type="slidenum">
              <a:rPr lang="en-US"/>
              <a:pPr/>
              <a:t>134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70540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DA1E-7C6D-446C-ACA1-DDF3AB11F0CC}" type="slidenum">
              <a:rPr lang="en-US"/>
              <a:pPr/>
              <a:t>135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43048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2B97-851F-4A53-BB9C-D5173485D282}" type="slidenum">
              <a:rPr lang="en-US"/>
              <a:pPr/>
              <a:t>136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273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0564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16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0612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17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1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18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5912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19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840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12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825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113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22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477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2008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24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610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359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26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790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2658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0424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29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2452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30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46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5110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31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768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32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0598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33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148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34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013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85612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36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603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37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660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38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596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586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40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0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21B5-927C-4F10-A313-A26A3EC7AFAF}" type="slidenum">
              <a:rPr lang="en-US"/>
              <a:pPr/>
              <a:t>5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023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7410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42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17283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43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7164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44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4913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16E0-193A-4026-97D8-C274823B92A3}" type="slidenum">
              <a:rPr lang="en-US"/>
              <a:pPr/>
              <a:t>45</a:t>
            </a:fld>
            <a:endParaRPr lang="en-US"/>
          </a:p>
        </p:txBody>
      </p:sp>
      <p:sp>
        <p:nvSpPr>
          <p:cNvPr id="122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86988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46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7088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47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07499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48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2280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49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140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50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54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6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53120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229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52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12520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53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258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2178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55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82860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56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2082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57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0229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58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69177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59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0919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60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81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7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82230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61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1890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BE5D3-939D-451B-AE90-BB2965369916}" type="slidenum">
              <a:rPr lang="en-US"/>
              <a:pPr/>
              <a:t>62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02297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63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8398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DE3DD-E11A-4F93-B0B2-A43F3A1452B7}" type="slidenum">
              <a:rPr lang="en-US"/>
              <a:pPr/>
              <a:t>64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81938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65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8076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5698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67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2236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4091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69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13412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70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417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99981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71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64356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72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0913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73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2637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74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9671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75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64932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76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8207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77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96150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78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51633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79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4983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80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2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9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48711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81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423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82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93549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83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2531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84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6523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85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84347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86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2011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87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70092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88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0779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89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89315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90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32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10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6219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91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4592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92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34307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93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7527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94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30151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95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86777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96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09125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97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9534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98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42017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99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4549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100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43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4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10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295.xml"/><Relationship Id="rId7" Type="http://schemas.openxmlformats.org/officeDocument/2006/relationships/oleObject" Target="../embeddings/oleObject35.bin"/><Relationship Id="rId2" Type="http://schemas.openxmlformats.org/officeDocument/2006/relationships/tags" Target="../tags/tag294.xml"/><Relationship Id="rId1" Type="http://schemas.openxmlformats.org/officeDocument/2006/relationships/vmlDrawing" Target="../drawings/vmlDrawing29.vml"/><Relationship Id="rId6" Type="http://schemas.openxmlformats.org/officeDocument/2006/relationships/notesSlide" Target="../notesSlides/notesSlide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5" Type="http://schemas.openxmlformats.org/officeDocument/2006/relationships/notesSlide" Target="../notesSlides/notesSlide104.xml"/><Relationship Id="rId4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5" Type="http://schemas.openxmlformats.org/officeDocument/2006/relationships/notesSlide" Target="../notesSlides/notesSlide106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7" Type="http://schemas.openxmlformats.org/officeDocument/2006/relationships/oleObject" Target="../embeddings/oleObject36.bin"/><Relationship Id="rId2" Type="http://schemas.openxmlformats.org/officeDocument/2006/relationships/tags" Target="../tags/tag307.xml"/><Relationship Id="rId1" Type="http://schemas.openxmlformats.org/officeDocument/2006/relationships/vmlDrawing" Target="../drawings/vmlDrawing30.vml"/><Relationship Id="rId6" Type="http://schemas.openxmlformats.org/officeDocument/2006/relationships/notesSlide" Target="../notesSlides/notesSlide10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9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tags" Target="../tags/tag311.xml"/><Relationship Id="rId7" Type="http://schemas.openxmlformats.org/officeDocument/2006/relationships/oleObject" Target="../embeddings/oleObject37.bin"/><Relationship Id="rId2" Type="http://schemas.openxmlformats.org/officeDocument/2006/relationships/tags" Target="../tags/tag310.xml"/><Relationship Id="rId1" Type="http://schemas.openxmlformats.org/officeDocument/2006/relationships/vmlDrawing" Target="../drawings/vmlDrawing31.vml"/><Relationship Id="rId6" Type="http://schemas.openxmlformats.org/officeDocument/2006/relationships/notesSlide" Target="../notesSlides/notesSlide1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9.bin"/><Relationship Id="rId5" Type="http://schemas.openxmlformats.org/officeDocument/2006/relationships/notesSlide" Target="../notesSlides/notesSlide109.xml"/><Relationship Id="rId4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7" Type="http://schemas.openxmlformats.org/officeDocument/2006/relationships/image" Target="../media/image42.pn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5" Type="http://schemas.openxmlformats.org/officeDocument/2006/relationships/notesSlide" Target="../notesSlides/notesSlide111.xml"/><Relationship Id="rId4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0.bin"/><Relationship Id="rId5" Type="http://schemas.openxmlformats.org/officeDocument/2006/relationships/notesSlide" Target="../notesSlides/notesSlide112.xml"/><Relationship Id="rId4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113.xml"/><Relationship Id="rId4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notesSlide" Target="../notesSlides/notesSlide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0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notesSlide" Target="../notesSlides/notesSlide116.xml"/><Relationship Id="rId4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1.bin"/><Relationship Id="rId5" Type="http://schemas.openxmlformats.org/officeDocument/2006/relationships/notesSlide" Target="../notesSlides/notesSlide11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2.bin"/><Relationship Id="rId5" Type="http://schemas.openxmlformats.org/officeDocument/2006/relationships/notesSlide" Target="../notesSlides/notesSlide118.xml"/><Relationship Id="rId4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5" Type="http://schemas.openxmlformats.org/officeDocument/2006/relationships/notesSlide" Target="../notesSlides/notesSlide119.xml"/><Relationship Id="rId4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5" Type="http://schemas.openxmlformats.org/officeDocument/2006/relationships/notesSlide" Target="../notesSlides/notesSlide120.xml"/><Relationship Id="rId4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5" Type="http://schemas.openxmlformats.org/officeDocument/2006/relationships/notesSlide" Target="../notesSlides/notesSlide12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5" Type="http://schemas.openxmlformats.org/officeDocument/2006/relationships/notesSlide" Target="../notesSlides/notesSlide128.xml"/><Relationship Id="rId4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4" Type="http://schemas.openxmlformats.org/officeDocument/2006/relationships/notesSlide" Target="../notesSlides/notesSlide129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4" Type="http://schemas.openxmlformats.org/officeDocument/2006/relationships/notesSlide" Target="../notesSlides/notesSlide130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4" Type="http://schemas.openxmlformats.org/officeDocument/2006/relationships/notesSlide" Target="../notesSlides/notesSlide13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3.bin"/><Relationship Id="rId5" Type="http://schemas.openxmlformats.org/officeDocument/2006/relationships/notesSlide" Target="../notesSlides/notesSlide132.xml"/><Relationship Id="rId4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4" Type="http://schemas.openxmlformats.org/officeDocument/2006/relationships/notesSlide" Target="../notesSlides/notesSlide13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4" Type="http://schemas.openxmlformats.org/officeDocument/2006/relationships/notesSlide" Target="../notesSlides/notesSlide1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oleObject" Target="../embeddings/oleObject2.bin"/><Relationship Id="rId2" Type="http://schemas.openxmlformats.org/officeDocument/2006/relationships/tags" Target="../tags/tag42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49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oleObject" Target="../embeddings/oleObject5.bin"/><Relationship Id="rId2" Type="http://schemas.openxmlformats.org/officeDocument/2006/relationships/tags" Target="../tags/tag59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66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65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70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69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oleObject" Target="../embeddings/oleObject10.bin"/><Relationship Id="rId2" Type="http://schemas.openxmlformats.org/officeDocument/2006/relationships/tags" Target="../tags/tag79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95.xml"/><Relationship Id="rId7" Type="http://schemas.openxmlformats.org/officeDocument/2006/relationships/oleObject" Target="../embeddings/oleObject13.bin"/><Relationship Id="rId2" Type="http://schemas.openxmlformats.org/officeDocument/2006/relationships/tags" Target="../tags/tag9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0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oleObject" Target="../embeddings/oleObject22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2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9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1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notesSlide" Target="../notesSlides/notesSlide66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4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4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3" Type="http://schemas.openxmlformats.org/officeDocument/2006/relationships/tags" Target="../tags/tag2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tags" Target="../tags/tag209.xml"/><Relationship Id="rId7" Type="http://schemas.openxmlformats.org/officeDocument/2006/relationships/notesSlide" Target="../notesSlides/notesSlide75.xml"/><Relationship Id="rId2" Type="http://schemas.openxmlformats.org/officeDocument/2006/relationships/tags" Target="../tags/tag208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4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4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7" Type="http://schemas.openxmlformats.org/officeDocument/2006/relationships/notesSlide" Target="../notesSlides/notesSlide90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7" Type="http://schemas.openxmlformats.org/officeDocument/2006/relationships/oleObject" Target="../embeddings/oleObject32.bin"/><Relationship Id="rId2" Type="http://schemas.openxmlformats.org/officeDocument/2006/relationships/tags" Target="../tags/tag256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7" Type="http://schemas.openxmlformats.org/officeDocument/2006/relationships/oleObject" Target="../embeddings/oleObject33.bin"/><Relationship Id="rId2" Type="http://schemas.openxmlformats.org/officeDocument/2006/relationships/tags" Target="../tags/tag259.xml"/><Relationship Id="rId1" Type="http://schemas.openxmlformats.org/officeDocument/2006/relationships/vmlDrawing" Target="../drawings/vmlDrawing27.vml"/><Relationship Id="rId6" Type="http://schemas.openxmlformats.org/officeDocument/2006/relationships/notesSlide" Target="../notesSlides/notesSlide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notesSlide" Target="../notesSlides/notesSlide93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7" Type="http://schemas.openxmlformats.org/officeDocument/2006/relationships/oleObject" Target="../embeddings/oleObject34.bin"/><Relationship Id="rId2" Type="http://schemas.openxmlformats.org/officeDocument/2006/relationships/tags" Target="../tags/tag271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notesSlide" Target="../notesSlides/notesSlide9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52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481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Recursive Function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449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235218137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p:oleObj spid="_x0000_s142358" name="VISIO" r:id="rId7" imgW="3950208" imgH="2159508" progId="">
              <p:embed/>
            </p:oleObj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Stack During Recursive Call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521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</a:t>
            </a:r>
            <a:r>
              <a:rPr lang="en-US" sz="2400" dirty="0" smtClean="0"/>
              <a:t>needed registers </a:t>
            </a:r>
            <a:r>
              <a:rPr lang="en-US" sz="2400" dirty="0"/>
              <a:t>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$t0-t9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($s0-$s7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Perform f</a:t>
            </a:r>
            <a:r>
              <a:rPr lang="en-US" sz="2400" dirty="0" smtClean="0"/>
              <a:t>unction</a:t>
            </a:r>
            <a:endParaRPr lang="en-US" sz="2400" dirty="0"/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6477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Addressing</a:t>
            </a:r>
          </a:p>
          <a:p>
            <a:r>
              <a:rPr lang="en-US" sz="2600" dirty="0"/>
              <a:t>PC-Relative</a:t>
            </a:r>
          </a:p>
          <a:p>
            <a:r>
              <a:rPr lang="en-US" sz="2600" dirty="0"/>
              <a:t>Pseudo Direct</a:t>
            </a: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880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</a:t>
            </a:r>
            <a:r>
              <a:rPr lang="en-US" b="1" dirty="0" smtClean="0">
                <a:solidFill>
                  <a:schemeClr val="accent1"/>
                </a:solidFill>
              </a:rPr>
              <a:t>Only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Immediate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16-bit immediate used as an operand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-73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0xFF</a:t>
            </a:r>
            <a:endParaRPr lang="en-US" sz="26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84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Addressing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466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Addressing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	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p:oleObj spid="_x0000_s143382" name="VISIO" r:id="rId7" imgW="2526792" imgH="547116" progId="">
              <p:embed/>
            </p:oleObj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15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Addressing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p:oleObj spid="_x0000_s144426" name="VISIO" r:id="rId7" imgW="2643975" imgH="444224" progId="">
              <p:embed/>
            </p:oleObj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p:oleObj spid="_x0000_s144427" name="VISIO" r:id="rId8" imgW="3930851" imgH="569401" progId="">
              <p:embed/>
            </p:oleObj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59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/>
              <a:t>More complex instructions (that are less common) </a:t>
            </a:r>
            <a:r>
              <a:rPr lang="en-US" sz="2600" dirty="0" smtClean="0"/>
              <a:t>performed </a:t>
            </a:r>
            <a:r>
              <a:rPr lang="en-US" sz="2600" dirty="0"/>
              <a:t>using multiple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chemeClr val="accent1"/>
                </a:solidFill>
              </a:rPr>
              <a:t>reduced instruction set computer </a:t>
            </a:r>
            <a:r>
              <a:rPr lang="en-US" sz="2600" b="1" dirty="0">
                <a:solidFill>
                  <a:schemeClr val="accent1"/>
                </a:solidFill>
              </a:rPr>
              <a:t>(RISC)</a:t>
            </a:r>
            <a:r>
              <a:rPr lang="en-US" sz="2600" dirty="0"/>
              <a:t>, with a small number of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</a:t>
            </a:r>
            <a:r>
              <a:rPr lang="en-US" sz="2600" b="1" dirty="0" smtClean="0">
                <a:solidFill>
                  <a:schemeClr val="accent1"/>
                </a:solidFill>
              </a:rPr>
              <a:t>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02-18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268413"/>
            <a:ext cx="4106862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101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p:oleObj spid="_x0000_s145430" name="VISIO" r:id="rId6" imgW="1696212" imgH="2715768" progId="">
              <p:embed/>
            </p:oleObj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Compile &amp; Run a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9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4800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Graduated from Yale University with </a:t>
            </a:r>
            <a:r>
              <a:rPr lang="en-US" sz="2800" dirty="0" smtClean="0"/>
              <a:t>a Ph.D. </a:t>
            </a:r>
            <a:r>
              <a:rPr lang="en-US" sz="2800" dirty="0"/>
              <a:t>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sp>
        <p:nvSpPr>
          <p:cNvPr id="1178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8632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199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Grace Hopper, 1906-1992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39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Instructions (also called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text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Stored in Memory?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62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p:oleObj spid="_x0000_s146454" name="VISIO" r:id="rId6" imgW="1518912" imgH="3387402" progId="">
              <p:embed/>
            </p:oleObj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Memory 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578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C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058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990600"/>
            <a:ext cx="464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500" dirty="0">
                <a:latin typeface="Courier New" pitchFamily="49" charset="0"/>
                <a:cs typeface="Arial" charset="0"/>
              </a:rPr>
              <a:t>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4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MIPS Assembly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98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222232610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3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6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p:oleObj spid="_x0000_s147479" name="VISIO" r:id="rId6" imgW="3996360" imgH="2835000" progId="">
              <p:embed/>
            </p:oleObj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Executable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Operand location: physical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location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computer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Constants (also called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immediates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p:oleObj spid="_x0000_s148502" name="VISIO" r:id="rId6" imgW="2770632" imgH="4151376" progId="">
              <p:embed/>
            </p:oleObj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In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72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5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5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Pseudoinstructions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Signed and unsigned 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Odds &amp; 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8469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090" name="Group 42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2957744645"/>
              </p:ext>
            </p:extLst>
          </p:nvPr>
        </p:nvGraphicFramePr>
        <p:xfrm>
          <a:off x="1219200" y="1371600"/>
          <a:ext cx="7162800" cy="3277892"/>
        </p:xfrm>
        <a:graphic>
          <a:graphicData uri="http://schemas.openxmlformats.org/drawingml/2006/table">
            <a:tbl>
              <a:tblPr/>
              <a:tblGrid>
                <a:gridCol w="3331535"/>
                <a:gridCol w="3831265"/>
              </a:tblGrid>
              <a:tr h="610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Pseudoinstruction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MIPS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6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$s0, 0x1234AA77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 $s0, 0x1234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 $s0, 0xAA77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clear $t0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$t0, $0,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move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$s2, $s1,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$0, $0,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4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4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38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f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unction </a:t>
            </a:r>
            <a:r>
              <a:rPr lang="en-US" sz="3200" dirty="0">
                <a:latin typeface="Times New Roman" pitchFamily="18" charset="0"/>
                <a:cs typeface="Arial" charset="0"/>
              </a:rPr>
              <a:t>call 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(at </a:t>
            </a:r>
            <a:r>
              <a:rPr lang="en-US" sz="2600" dirty="0">
                <a:latin typeface="Times New Roman" pitchFamily="18" charset="0"/>
                <a:cs typeface="Arial" charset="0"/>
              </a:rPr>
              <a:t>instruction address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23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206" name="Rectangle 3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Not part of </a:t>
            </a:r>
            <a:r>
              <a:rPr lang="en-US" dirty="0" smtClean="0"/>
              <a:t>register file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Cause</a:t>
            </a:r>
            <a:r>
              <a:rPr lang="en-US" dirty="0" smtClean="0"/>
              <a:t>:</a:t>
            </a:r>
            <a:r>
              <a:rPr lang="en-US" sz="2800" dirty="0" smtClean="0"/>
              <a:t> Records cause </a:t>
            </a:r>
            <a:r>
              <a:rPr lang="en-US" sz="2800" dirty="0"/>
              <a:t>of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EPC</a:t>
            </a:r>
            <a:r>
              <a:rPr lang="en-US" dirty="0"/>
              <a:t> (Exception PC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sz="2800" dirty="0" smtClean="0"/>
              <a:t>Records PC </a:t>
            </a:r>
            <a:r>
              <a:rPr lang="en-US" sz="2800" dirty="0"/>
              <a:t>where </a:t>
            </a:r>
            <a:r>
              <a:rPr lang="en-US" sz="2800" dirty="0" smtClean="0"/>
              <a:t>exception </a:t>
            </a:r>
            <a:r>
              <a:rPr lang="en-US" sz="2800" dirty="0"/>
              <a:t>occurred</a:t>
            </a:r>
          </a:p>
          <a:p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Cause</a:t>
            </a:r>
            <a:r>
              <a:rPr lang="en-US" dirty="0"/>
              <a:t>: part of Coprocessor 0</a:t>
            </a:r>
          </a:p>
          <a:p>
            <a:r>
              <a:rPr lang="en-US" dirty="0"/>
              <a:t>Move from Coprocessor 0</a:t>
            </a:r>
          </a:p>
          <a:p>
            <a:pPr lvl="1"/>
            <a:r>
              <a:rPr lang="en-US" dirty="0">
                <a:latin typeface="Courier New" pitchFamily="49" charset="0"/>
              </a:rPr>
              <a:t>mfc0 $t0, EPC</a:t>
            </a:r>
          </a:p>
          <a:p>
            <a:pPr lvl="1"/>
            <a:r>
              <a:rPr lang="en-US" dirty="0"/>
              <a:t>Moves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$t0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91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10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2198978467"/>
              </p:ext>
            </p:extLst>
          </p:nvPr>
        </p:nvGraphicFramePr>
        <p:xfrm>
          <a:off x="1219200" y="1600200"/>
          <a:ext cx="7086600" cy="3962400"/>
        </p:xfrm>
        <a:graphic>
          <a:graphicData uri="http://schemas.openxmlformats.org/drawingml/2006/table">
            <a:tbl>
              <a:tblPr/>
              <a:tblGrid>
                <a:gridCol w="4418704"/>
                <a:gridCol w="2667896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01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8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1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saves cause and exception PC in </a:t>
            </a:r>
            <a:r>
              <a:rPr lang="en-US" sz="2800" dirty="0">
                <a:latin typeface="Courier New" pitchFamily="49" charset="0"/>
                <a:cs typeface="Arial" charset="0"/>
              </a:rPr>
              <a:t>Cause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dirty="0">
                <a:latin typeface="Courier New" pitchFamily="49" charset="0"/>
                <a:cs typeface="Arial" charset="0"/>
              </a:rPr>
              <a:t>EPC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Reads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		mfc0 $t0, Cause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Handles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exception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mfc0 $k0,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2200" dirty="0">
                <a:latin typeface="Courier New" pitchFamily="49" charset="0"/>
                <a:cs typeface="Arial" charset="0"/>
              </a:rPr>
              <a:t> $k0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Flow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71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Addition and subtraction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 less than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&amp; Unsigned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48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>
                <a:latin typeface="Courier New" pitchFamily="49" charset="0"/>
                <a:cs typeface="Arial" charset="0"/>
              </a:rPr>
              <a:t>add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sub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Same operation as unsigned versions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But processor takes exception on overflow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subu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Doesn’t take exception 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overflow</a:t>
            </a:r>
          </a:p>
          <a:p>
            <a:pPr lvl="1" algn="just">
              <a:spcBef>
                <a:spcPct val="20000"/>
              </a:spcBef>
            </a:pPr>
            <a:endParaRPr lang="en-US" sz="2600" b="1" dirty="0" smtClean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Addition &amp;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30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div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 &amp;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460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MIPS has 32 </a:t>
            </a:r>
            <a:r>
              <a:rPr lang="en-US" sz="3200" dirty="0">
                <a:latin typeface="Times New Roman" pitchFamily="18" charset="0"/>
                <a:cs typeface="Arial" charset="0"/>
              </a:rPr>
              <a:t>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are faster than memory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called “32-bit architecture” </a:t>
            </a:r>
            <a:r>
              <a:rPr lang="en-US" sz="3200" dirty="0">
                <a:latin typeface="Times New Roman" pitchFamily="18" charset="0"/>
                <a:cs typeface="Arial" charset="0"/>
              </a:rPr>
              <a:t>because it operates on 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9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sltiu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 smtClean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sltiu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 before comparing it to the register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6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Loads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683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coprocessor (Coprocessor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32-bit floating-point registers (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f0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-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3200" dirty="0">
                <a:latin typeface="Courier New" pitchFamily="49" charset="0"/>
                <a:cs typeface="Arial" charset="0"/>
              </a:rPr>
              <a:t>f31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Double-precision values held in two floating point registers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$f3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ouble-precision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floating point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$f4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35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503" name="Group 7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3958812453"/>
              </p:ext>
            </p:extLst>
          </p:nvPr>
        </p:nvGraphicFramePr>
        <p:xfrm>
          <a:off x="1143000" y="1905000"/>
          <a:ext cx="7315200" cy="3124200"/>
        </p:xfrm>
        <a:graphic>
          <a:graphicData uri="http://schemas.openxmlformats.org/drawingml/2006/table">
            <a:tbl>
              <a:tblPr/>
              <a:tblGrid>
                <a:gridCol w="2078182"/>
                <a:gridCol w="2660073"/>
                <a:gridCol w="2576945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$fv0 - $fv1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$ft0 - $ft3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4, 6, 8, 10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$fa0 - $fa1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12, 14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$ft4 - $ft8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16, 18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$fs0 - $fs5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20, 22, 24, 26, 28, 30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0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91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6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695726232"/>
              </p:ext>
            </p:extLst>
          </p:nvPr>
        </p:nvGraphicFramePr>
        <p:xfrm>
          <a:off x="2152650" y="4733925"/>
          <a:ext cx="6229350" cy="1590675"/>
        </p:xfrm>
        <a:graphic>
          <a:graphicData uri="http://schemas.openxmlformats.org/presentationml/2006/ole">
            <p:oleObj spid="_x0000_s149525" name="VISIO" r:id="rId6" imgW="2097024" imgH="533400" progId="">
              <p:embed/>
            </p:oleObj>
          </a:graphicData>
        </a:graphic>
      </p:graphicFrame>
      <p:sp>
        <p:nvSpPr>
          <p:cNvPr id="117145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14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0668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Opcode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Single-precision: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16 (010000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Double-precision: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ft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source operands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destination operands</a:t>
            </a:r>
          </a:p>
          <a:p>
            <a:pPr marL="342900" indent="-342900" algn="just">
              <a:spcBef>
                <a:spcPct val="200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F-Type Instruction Format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16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24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Set/clear condition flag: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fpcond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Equality: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 or equal: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Conditional branch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bclf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FALSE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bclt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TRUE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Loads and stores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lwc1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lwc1 $ft1, 42($s1)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swc1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swc1 $fs2, 17($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260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Branches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61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Microarchitecture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– building </a:t>
            </a:r>
            <a:r>
              <a:rPr lang="en-US" sz="3200" dirty="0">
                <a:latin typeface="Times New Roman" pitchFamily="18" charset="0"/>
                <a:cs typeface="Arial" charset="0"/>
              </a:rPr>
              <a:t>MIPS processor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hardware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Bring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colored pencils</a:t>
            </a: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Looking Ahead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175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Smaller is Faster</a:t>
            </a:r>
          </a:p>
          <a:p>
            <a:r>
              <a:rPr lang="en-US" dirty="0"/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before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name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“register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“dollar 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intermediate values during a larger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computation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Discuss others later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is large,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but </a:t>
            </a:r>
            <a:r>
              <a:rPr lang="en-US" sz="3200" dirty="0">
                <a:latin typeface="Times New Roman" pitchFamily="18" charset="0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Commonly used variables kept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268924050"/>
              </p:ext>
            </p:extLst>
          </p:nvPr>
        </p:nvGraphicFramePr>
        <p:xfrm>
          <a:off x="1761593" y="2652712"/>
          <a:ext cx="5782207" cy="3062288"/>
        </p:xfrm>
        <a:graphic>
          <a:graphicData uri="http://schemas.openxmlformats.org/presentationml/2006/ole">
            <p:oleObj spid="_x0000_s114710" name="VISIO" r:id="rId7" imgW="2164680" imgH="1145880" progId="">
              <p:embed/>
            </p:oleObj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83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r>
              <a:rPr lang="en-US" b="1" dirty="0" smtClean="0"/>
              <a:t>Lights, Camera, Action: Compiling, Assembling, &amp; Loading</a:t>
            </a:r>
          </a:p>
          <a:p>
            <a:r>
              <a:rPr lang="en-US" b="1" dirty="0" smtClean="0"/>
              <a:t>Odds and Ends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base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+ 5)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Any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base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address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05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p:oleObj spid="_x0000_s150546" name="VISIO" r:id="rId8" imgW="2164680" imgH="1145880" progId="">
              <p:embed/>
            </p:oleObj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3200" dirty="0">
                <a:latin typeface="Times New Roman" pitchFamily="18" charset="0"/>
                <a:cs typeface="Arial" charset="0"/>
              </a:rPr>
              <a:t>0xF2F1AC07 after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003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write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p:oleObj spid="_x0000_s151569" name="VISIO" r:id="rId8" imgW="2164680" imgH="1145880" progId="">
              <p:embed/>
            </p:oleObj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Write (store)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Offset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01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p:oleObj spid="_x0000_s117782" name="VISIO" r:id="rId7" imgW="2178720" imgH="1373760" progId="">
              <p:embed/>
            </p:oleObj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data byte has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unique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32-bit word = </a:t>
            </a:r>
            <a:r>
              <a:rPr lang="en-US" sz="2400" dirty="0">
                <a:latin typeface="Times New Roman" pitchFamily="18" charset="0"/>
                <a:cs typeface="Arial" charset="0"/>
              </a:rPr>
              <a:t>4 bytes, so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word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79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991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p:oleObj spid="_x0000_s152594" name="VISIO" r:id="rId8" imgW="2178720" imgH="1373760" progId="">
              <p:embed/>
            </p:oleObj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3200" dirty="0">
                <a:latin typeface="Times New Roman" pitchFamily="18" charset="0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0xF2F1AC07 after 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48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p:oleObj spid="_x0000_s119830" name="VISIO" r:id="rId8" imgW="2178720" imgH="1373760" progId="">
              <p:embed/>
            </p:oleObj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4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p:oleObj spid="_x0000_s120854" name="VISIO" r:id="rId6" imgW="1628823" imgH="1105218" progId="">
              <p:embed/>
            </p:oleObj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big (most significant)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Word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same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42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792843731"/>
              </p:ext>
            </p:extLst>
          </p:nvPr>
        </p:nvGraphicFramePr>
        <p:xfrm>
          <a:off x="2133600" y="3429000"/>
          <a:ext cx="4487863" cy="3043238"/>
        </p:xfrm>
        <a:graphic>
          <a:graphicData uri="http://schemas.openxmlformats.org/presentationml/2006/ole">
            <p:oleObj spid="_x0000_s121878" name="VISIO" r:id="rId5" imgW="1628823" imgH="1105218" progId="">
              <p:embed/>
            </p:oleObj>
          </a:graphicData>
        </a:graphic>
      </p:graphicFrame>
      <p:sp>
        <p:nvSpPr>
          <p:cNvPr id="111514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Jonathan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Swift’s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Gulliver’s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Travels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Little-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little end of the egg and the Big-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big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It doesn’t </a:t>
            </a:r>
            <a:r>
              <a:rPr lang="en-US" sz="2400" dirty="0">
                <a:latin typeface="Times New Roman" pitchFamily="18" charset="0"/>
                <a:cs typeface="Arial" charset="0"/>
              </a:rPr>
              <a:t>really matter which addressing type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400" dirty="0">
                <a:latin typeface="Times New Roman" pitchFamily="18" charset="0"/>
                <a:cs typeface="Arial" charset="0"/>
              </a:rPr>
              <a:t>– except when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the two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systems need to share data!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71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</a:t>
            </a:r>
            <a:r>
              <a:rPr lang="en-US" dirty="0" smtClean="0"/>
              <a:t>abstraction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Architecture: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</a:t>
            </a:r>
            <a:r>
              <a:rPr lang="en-US" sz="2600" dirty="0" smtClean="0"/>
              <a:t>&amp; </a:t>
            </a:r>
            <a:r>
              <a:rPr lang="en-US" sz="2600" dirty="0"/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Microarchitecture:</a:t>
            </a:r>
            <a:r>
              <a:rPr lang="en-US" dirty="0"/>
              <a:t> 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p:oleObj spid="_x0000_s113685" name="VISIO" r:id="rId5" imgW="1866964" imgH="4162886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42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Little-endian: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1276447"/>
              </p:ext>
            </p:extLst>
          </p:nvPr>
        </p:nvGraphicFramePr>
        <p:xfrm>
          <a:off x="838200" y="4889500"/>
          <a:ext cx="7162800" cy="1663700"/>
        </p:xfrm>
        <a:graphic>
          <a:graphicData uri="http://schemas.openxmlformats.org/presentationml/2006/ole">
            <p:oleObj spid="_x0000_s153618" name="VISIO" r:id="rId7" imgW="2543223" imgH="59077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84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/>
              <a:t>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</a:t>
            </a:r>
            <a:r>
              <a:rPr lang="en-US" sz="2600" dirty="0" smtClean="0"/>
              <a:t>      use </a:t>
            </a:r>
            <a:r>
              <a:rPr lang="en-US" sz="2600" dirty="0"/>
              <a:t>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83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constants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immediates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available from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add immediate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83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/>
              <a:t>32-bit </a:t>
            </a:r>
            <a:r>
              <a:rPr lang="en-US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instructions</a:t>
            </a:r>
            <a:endParaRPr lang="en-US" sz="2600" dirty="0"/>
          </a:p>
          <a:p>
            <a:r>
              <a:rPr lang="en-US" dirty="0" smtClean="0"/>
              <a:t>3 instruction </a:t>
            </a:r>
            <a:r>
              <a:rPr lang="en-US" dirty="0"/>
              <a:t>formats: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J-Type:</a:t>
            </a:r>
            <a:r>
              <a:rPr lang="en-US" sz="2600" dirty="0"/>
              <a:t>	for jumping </a:t>
            </a:r>
            <a:r>
              <a:rPr lang="en-US" sz="2600" dirty="0" smtClean="0"/>
              <a:t>(discuss </a:t>
            </a:r>
            <a:r>
              <a:rPr lang="en-US" sz="2600" dirty="0"/>
              <a:t>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87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p:oleObj spid="_x0000_s123926" name="VISIO" r:id="rId6" imgW="2088970" imgH="538598" progId="">
              <p:embed/>
            </p:oleObj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with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, tells computer what </a:t>
            </a:r>
            <a:r>
              <a:rPr lang="en-US" sz="2000" dirty="0">
                <a:latin typeface="Times New Roman" pitchFamily="18" charset="0"/>
                <a:cs typeface="Arial" charset="0"/>
              </a:rPr>
              <a:t>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06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p:oleObj spid="_x0000_s124990" name="VISIO" r:id="rId6" imgW="1237488" imgH="589788" progId="">
              <p:embed/>
            </p:oleObj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p:oleObj spid="_x0000_s124991" name="VISIO" r:id="rId7" imgW="1618488" imgH="704088" progId="">
              <p:embed/>
            </p:oleObj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p:oleObj spid="_x0000_s124992" name="VISIO" r:id="rId8" imgW="2222648" imgH="732741" progId="">
              <p:embed/>
            </p:oleObj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7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p:oleObj spid="_x0000_s125974" name="VISIO" r:id="rId6" imgW="2092452" imgH="509016" progId="">
              <p:embed/>
            </p:oleObj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8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p:oleObj spid="_x0000_s127018" name="VISIO" r:id="rId5" imgW="2484120" imgH="1060704" progId="">
              <p:embed/>
            </p:oleObj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p:oleObj spid="_x0000_s127019" name="VISIO" r:id="rId6" imgW="2299716" imgH="1088136" progId="">
              <p:embed/>
            </p:oleObj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</a:t>
            </a:r>
            <a:r>
              <a:rPr lang="en-US" sz="1800" dirty="0" smtClean="0">
                <a:latin typeface="Times New Roman" pitchFamily="18" charset="0"/>
              </a:rPr>
              <a:t>assembly </a:t>
            </a:r>
            <a:r>
              <a:rPr lang="en-US" sz="1800" dirty="0">
                <a:latin typeface="Times New Roman" pitchFamily="18" charset="0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46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p:oleObj spid="_x0000_s128022" name="VISIO" r:id="rId5" imgW="2092452" imgH="516636" progId="">
              <p:embed/>
            </p:oleObj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36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Instructions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commands </a:t>
            </a:r>
            <a:r>
              <a:rPr lang="en-US" dirty="0"/>
              <a:t>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Assembly </a:t>
            </a:r>
            <a:r>
              <a:rPr lang="en-US" sz="2600" b="1" dirty="0">
                <a:solidFill>
                  <a:schemeClr val="accent1"/>
                </a:solidFill>
              </a:rPr>
              <a:t>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Machine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  Once </a:t>
            </a:r>
            <a:r>
              <a:rPr lang="en-US" sz="2200" dirty="0"/>
              <a:t>you’ve learned one architecture, it’s easy to learn </a:t>
            </a:r>
            <a:r>
              <a:rPr lang="en-US" sz="2200" dirty="0" smtClean="0"/>
              <a:t>others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Assembly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94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p:oleObj spid="_x0000_s129086" name="VISIO" r:id="rId5" imgW="2088970" imgH="538598" progId="">
              <p:embed/>
            </p:oleObj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p:oleObj spid="_x0000_s129087" name="VISIO" r:id="rId6" imgW="2092452" imgH="509016" progId="">
              <p:embed/>
            </p:oleObj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p:oleObj spid="_x0000_s129088" name="VISIO" r:id="rId7" imgW="2092452" imgH="516636" progId="">
              <p:embed/>
            </p:oleObj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29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instructions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&amp; data </a:t>
            </a:r>
            <a:r>
              <a:rPr lang="en-US" sz="3200" dirty="0">
                <a:latin typeface="Times New Roman" pitchFamily="18" charset="0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Sequence of instructions: only difference between two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applications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Execution: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(reads)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instructions </a:t>
            </a:r>
            <a:r>
              <a:rPr lang="en-US" sz="2600" dirty="0">
                <a:latin typeface="Times New Roman" pitchFamily="18" charset="0"/>
                <a:cs typeface="Arial" charset="0"/>
              </a:rPr>
              <a:t>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performs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specified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2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p:oleObj spid="_x0000_s130071" name="VISIO" r:id="rId7" imgW="2287524" imgH="2772156" progId="">
              <p:embed/>
            </p:oleObj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47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p:oleObj spid="_x0000_s131094" name="VISIO" r:id="rId5" imgW="4672752" imgH="961723" progId="">
              <p:embed/>
            </p:oleObj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tells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how to parse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rest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tell operation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Otherwise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tells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609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higher level of abstraction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arrays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function calls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Programming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35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600200"/>
            <a:ext cx="4495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She was the only legitimate child of the poet Lord Byron</a:t>
            </a:r>
          </a:p>
        </p:txBody>
      </p:sp>
      <p:pic>
        <p:nvPicPr>
          <p:cNvPr id="1177604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80828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Ada Lovelace, 1815-1852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925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: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 smtClean="0"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90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p:oleObj spid="_x0000_s132118" name="VISIO" r:id="rId6" imgW="3616520" imgH="1536679" progId="">
              <p:embed/>
            </p:oleObj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945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p:oleObj spid="_x0000_s133142" name="VISIO" r:id="rId6" imgW="3619436" imgH="1537230" progId="">
              <p:embed/>
            </p:oleObj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102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p:oleObj spid="_x0000_s134166" name="VISIO" r:id="rId6" imgW="3754974" imgH="1364753" progId="">
              <p:embed/>
            </p:oleObj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073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95400"/>
            <a:ext cx="4953000" cy="4953000"/>
          </a:xfrm>
        </p:spPr>
        <p:txBody>
          <a:bodyPr/>
          <a:lstStyle/>
          <a:p>
            <a:r>
              <a:rPr lang="en-US" sz="2400" dirty="0"/>
              <a:t>President of Stanford University</a:t>
            </a:r>
          </a:p>
          <a:p>
            <a:r>
              <a:rPr lang="en-US" sz="2400" dirty="0"/>
              <a:t>Professor of Electrical Engineering and Computer Science at Stanford since 1977</a:t>
            </a:r>
          </a:p>
          <a:p>
            <a:r>
              <a:rPr lang="en-US" sz="2400" dirty="0" err="1"/>
              <a:t>Coinvented</a:t>
            </a:r>
            <a:r>
              <a:rPr lang="en-US" sz="2400" dirty="0"/>
              <a:t> the Reduced Instruction Set Computer (RISC</a:t>
            </a:r>
            <a:r>
              <a:rPr lang="en-US" sz="2400" dirty="0" smtClean="0"/>
              <a:t>) with David Patterson</a:t>
            </a:r>
            <a:endParaRPr lang="en-US" sz="2400" dirty="0"/>
          </a:p>
          <a:p>
            <a:r>
              <a:rPr lang="en-US" sz="2400" dirty="0"/>
              <a:t>Developed the MIPS architecture at Stanford in 1984 and cofounded MIPS Computer Systems </a:t>
            </a:r>
          </a:p>
          <a:p>
            <a:r>
              <a:rPr lang="en-US" sz="2400" dirty="0"/>
              <a:t>As of 2004, over 300 million MIPS microprocessors have been sold</a:t>
            </a:r>
          </a:p>
        </p:txBody>
      </p:sp>
      <p:pic>
        <p:nvPicPr>
          <p:cNvPr id="11755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466850"/>
            <a:ext cx="26892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John Hennessy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5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p:oleObj spid="_x0000_s135190" name="VISIO" r:id="rId6" imgW="3758352" imgH="1364731" progId="">
              <p:embed/>
            </p:oleObj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Logical Instructions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073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3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</a:t>
            </a:r>
            <a:r>
              <a:rPr lang="en-US" sz="2000" dirty="0">
                <a:latin typeface="Times New Roman" pitchFamily="18" charset="0"/>
                <a:cs typeface="Arial" charset="0"/>
              </a:rPr>
              <a:t>: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Variable 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030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p:oleObj spid="_x0000_s136234" name="VISIO" r:id="rId6" imgW="2403348" imgH="890016" progId="">
              <p:embed/>
            </p:oleObj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xmlns="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p:oleObj spid="_x0000_s136235" name="VISIO" r:id="rId7" imgW="2217420" imgH="918972" progId="">
              <p:embed/>
            </p:oleObj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Shift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6288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16-bit constants using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constants using load upper immediate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Generating Constants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29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hi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6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 in {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division, 32-bit quotient,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remainder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/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600" dirty="0">
                <a:latin typeface="Courier New" pitchFamily="49" charset="0"/>
                <a:cs typeface="Arial" charset="0"/>
              </a:rPr>
              <a:t>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mfhi</a:t>
            </a:r>
            <a:r>
              <a:rPr lang="en-US" sz="2600" dirty="0">
                <a:latin typeface="Courier New" pitchFamily="49" charset="0"/>
                <a:cs typeface="Arial" charset="0"/>
              </a:rPr>
              <a:t>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Multiplication,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366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 smtClean="0"/>
              <a:t>Execute </a:t>
            </a:r>
            <a:r>
              <a:rPr lang="en-US" dirty="0"/>
              <a:t>instructions out of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dirty="0" smtClean="0"/>
              <a:t>Types of branches: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Unconditional</a:t>
            </a:r>
            <a:endParaRPr lang="en-US" b="1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14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p:oleObj spid="_x0000_s137237" name="VISIO" r:id="rId6" imgW="2287524" imgH="2772156" progId="">
              <p:embed/>
            </p:oleObj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0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</a:t>
            </a:r>
            <a:r>
              <a:rPr lang="en-US" sz="2000" dirty="0" smtClean="0">
                <a:latin typeface="Times New Roman" pitchFamily="18" charset="0"/>
              </a:rPr>
              <a:t>location. They can’t be </a:t>
            </a:r>
            <a:r>
              <a:rPr lang="en-US" sz="2000" dirty="0">
                <a:latin typeface="Times New Roman" pitchFamily="18" charset="0"/>
              </a:rPr>
              <a:t>reserved words and must be followed by </a:t>
            </a:r>
            <a:r>
              <a:rPr lang="en-US" sz="2000" dirty="0" smtClean="0">
                <a:latin typeface="Times New Roman" pitchFamily="18" charset="0"/>
              </a:rPr>
              <a:t>colon (:)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80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504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55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3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8077200" cy="5181600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057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7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High-Level Code Constructs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703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62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130765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7814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</a:rPr>
              <a:t>Assembly </a:t>
            </a:r>
            <a:r>
              <a:rPr lang="en-US" sz="2000" dirty="0">
                <a:solidFill>
                  <a:schemeClr val="accent1"/>
                </a:solidFill>
              </a:rPr>
              <a:t>tests </a:t>
            </a:r>
            <a:r>
              <a:rPr lang="en-US" sz="2000" dirty="0" smtClean="0">
                <a:solidFill>
                  <a:schemeClr val="accent1"/>
                </a:solidFill>
              </a:rPr>
              <a:t>opposite </a:t>
            </a:r>
            <a:r>
              <a:rPr lang="en-US" sz="2000" dirty="0">
                <a:solidFill>
                  <a:schemeClr val="accent1"/>
                </a:solidFill>
              </a:rPr>
              <a:t>case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!= j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  <a:r>
              <a:rPr lang="en-US" sz="2000" dirty="0" smtClean="0">
                <a:solidFill>
                  <a:schemeClr val="accent1"/>
                </a:solidFill>
              </a:rPr>
              <a:t>of high-level </a:t>
            </a:r>
            <a:r>
              <a:rPr lang="en-US" sz="2000" dirty="0">
                <a:solidFill>
                  <a:schemeClr val="accent1"/>
                </a:solidFill>
              </a:rPr>
              <a:t>code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== j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076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46482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866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324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If/Else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027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03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Assembly </a:t>
            </a:r>
            <a:r>
              <a:rPr lang="en-US" sz="2000" b="1" dirty="0">
                <a:solidFill>
                  <a:schemeClr val="accent1"/>
                </a:solidFill>
              </a:rPr>
              <a:t>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</a:t>
            </a:r>
            <a:r>
              <a:rPr lang="en-US" sz="2000" b="1" dirty="0" smtClean="0">
                <a:solidFill>
                  <a:schemeClr val="accent1"/>
                </a:solidFill>
              </a:rPr>
              <a:t>of the C code </a:t>
            </a:r>
            <a:r>
              <a:rPr lang="en-US" sz="2000" b="1" dirty="0">
                <a:solidFill>
                  <a:schemeClr val="accent1"/>
                </a:solidFill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While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120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statement</a:t>
            </a: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initialization:</a:t>
            </a:r>
            <a:r>
              <a:rPr lang="en-US" sz="2400" dirty="0"/>
              <a:t> executes before the loop begins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</a:rPr>
              <a:t>statement:</a:t>
            </a:r>
            <a:r>
              <a:rPr lang="en-US" sz="2400" dirty="0" smtClean="0"/>
              <a:t> </a:t>
            </a:r>
            <a:r>
              <a:rPr lang="en-US" sz="2400" dirty="0"/>
              <a:t>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94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operation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performed)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(to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result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written)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3152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44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# $s0 = i,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Courier New" pitchFamily="49" charset="0"/>
                <a:cs typeface="Arial" charset="0"/>
              </a:rPr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30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661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08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855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$t1 = 1 </a:t>
            </a:r>
            <a:r>
              <a:rPr lang="en-US" sz="2000" b="1" dirty="0" smtClean="0">
                <a:solidFill>
                  <a:schemeClr val="accent1"/>
                </a:solidFill>
              </a:rPr>
              <a:t>  if   </a:t>
            </a:r>
            <a:r>
              <a:rPr lang="en-US" sz="2000" b="1" dirty="0" err="1" smtClean="0">
                <a:solidFill>
                  <a:schemeClr val="accent1"/>
                </a:solidFill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&lt; </a:t>
            </a:r>
            <a:r>
              <a:rPr lang="en-US" sz="2000" b="1" dirty="0" smtClean="0">
                <a:solidFill>
                  <a:schemeClr val="accent1"/>
                </a:solidFill>
              </a:rPr>
              <a:t>101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Less Than Comparison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0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Access large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Index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access each element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Size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number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elements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918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graphicFrame>
        <p:nvGraphicFramePr>
          <p:cNvPr id="113767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622194093"/>
              </p:ext>
            </p:extLst>
          </p:nvPr>
        </p:nvGraphicFramePr>
        <p:xfrm>
          <a:off x="2643187" y="3429000"/>
          <a:ext cx="3529013" cy="2679700"/>
        </p:xfrm>
        <a:graphic>
          <a:graphicData uri="http://schemas.openxmlformats.org/presentationml/2006/ole">
            <p:oleObj spid="_x0000_s138261" name="VISIO" r:id="rId8" imgW="1879092" imgH="1488948" progId="">
              <p:embed/>
            </p:oleObj>
          </a:graphicData>
        </a:graphic>
      </p:graphicFrame>
      <p:sp>
        <p:nvSpPr>
          <p:cNvPr id="11376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Base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0x12348000 (address of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first element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First step in accessing an array: load base address into a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140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579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array base address = $s0</a:t>
            </a:r>
          </a:p>
          <a:p>
            <a:pPr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</a:t>
            </a:r>
            <a:r>
              <a:rPr lang="en-US" sz="1600" dirty="0" smtClean="0">
                <a:latin typeface="Courier10 BT" pitchFamily="49" charset="0"/>
              </a:rPr>
              <a:t>0x1234 </a:t>
            </a:r>
            <a:r>
              <a:rPr lang="en-US" sz="1600" dirty="0">
                <a:latin typeface="Courier10 BT" pitchFamily="49" charset="0"/>
              </a:rPr>
              <a:t>in upper half of $S0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</a:t>
            </a:r>
            <a:r>
              <a:rPr lang="en-US" sz="1600" dirty="0" smtClean="0">
                <a:latin typeface="Courier10 BT" pitchFamily="49" charset="0"/>
              </a:rPr>
              <a:t>0x8000 </a:t>
            </a:r>
            <a:r>
              <a:rPr lang="en-US" sz="1600" dirty="0">
                <a:latin typeface="Courier10 BT" pitchFamily="49" charset="0"/>
              </a:rPr>
              <a:t>in lower half of $s0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Accessing Arrays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986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C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array[1000];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74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Similar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addition - only mnemonic changes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mnemonic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2057400" y="1143000"/>
            <a:ext cx="70866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Arrays Using For Loops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0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 smtClean="0"/>
              <a:t>Each </a:t>
            </a:r>
            <a:r>
              <a:rPr lang="en-US" sz="3600" dirty="0"/>
              <a:t>text character </a:t>
            </a:r>
            <a:r>
              <a:rPr lang="en-US" sz="3600" dirty="0" smtClean="0"/>
              <a:t>has </a:t>
            </a:r>
            <a:r>
              <a:rPr lang="en-US" sz="3600" dirty="0"/>
              <a:t>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</a:t>
            </a:r>
            <a:r>
              <a:rPr lang="en-US" dirty="0" smtClean="0"/>
              <a:t>differ </a:t>
            </a:r>
            <a:r>
              <a:rPr lang="en-US" dirty="0"/>
              <a:t>by 0x20 (32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ASCII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27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4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Cast of Characters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4433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calling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called </a:t>
            </a:r>
            <a:r>
              <a:rPr lang="en-US" dirty="0" smtClean="0"/>
              <a:t>function (in </a:t>
            </a:r>
            <a:r>
              <a:rPr lang="en-US" dirty="0"/>
              <a:t>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89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Caller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 smtClean="0"/>
              <a:t>callee</a:t>
            </a:r>
            <a:endParaRPr lang="en-US" sz="2600" dirty="0"/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</a:t>
            </a:r>
            <a:r>
              <a:rPr lang="en-US" sz="2600" dirty="0" smtClean="0"/>
              <a:t>unction</a:t>
            </a:r>
            <a:endParaRPr lang="en-US" sz="2600" dirty="0"/>
          </a:p>
          <a:p>
            <a:pPr lvl="1"/>
            <a:r>
              <a:rPr lang="en-US" sz="2600" b="1" dirty="0"/>
              <a:t>returns </a:t>
            </a:r>
            <a:r>
              <a:rPr lang="en-US" sz="2600" dirty="0" smtClean="0"/>
              <a:t>result </a:t>
            </a:r>
            <a:r>
              <a:rPr lang="en-US" sz="2600" dirty="0"/>
              <a:t>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</a:t>
            </a:r>
            <a:r>
              <a:rPr lang="en-US" sz="2600" dirty="0" smtClean="0"/>
              <a:t>point </a:t>
            </a:r>
            <a:r>
              <a:rPr lang="en-US" sz="2600" dirty="0"/>
              <a:t>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</a:t>
            </a:r>
            <a:r>
              <a:rPr lang="en-US" sz="2600" dirty="0" smtClean="0"/>
              <a:t>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66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 smtClean="0"/>
              <a:t>Call Function:</a:t>
            </a:r>
            <a:r>
              <a:rPr lang="en-US" dirty="0" smtClean="0"/>
              <a:t> </a:t>
            </a:r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</a:t>
            </a:r>
            <a:r>
              <a:rPr lang="en-US" dirty="0" smtClean="0"/>
              <a:t>unction: </a:t>
            </a:r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 smtClean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Function Conventions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5065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</a:t>
            </a:r>
            <a:r>
              <a:rPr lang="en-US" sz="2000" b="1" dirty="0" smtClean="0">
                <a:solidFill>
                  <a:schemeClr val="accent1"/>
                </a:solidFill>
              </a:rPr>
              <a:t>value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335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 smtClean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 smtClean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PC + 4 = 0x00400204</a:t>
            </a: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</a:rPr>
              <a:t>ra</a:t>
            </a:r>
            <a:r>
              <a:rPr lang="en-US" sz="2000" dirty="0" smtClean="0">
                <a:latin typeface="Times New Roman" pitchFamily="18" charset="0"/>
              </a:rPr>
              <a:t> (0x00400204</a:t>
            </a:r>
            <a:r>
              <a:rPr lang="en-US" sz="200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31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0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4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2857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</a:t>
            </a:r>
            <a:r>
              <a:rPr lang="en-US" sz="1700" dirty="0" smtClean="0">
                <a:latin typeface="Courier New" pitchFamily="49" charset="0"/>
              </a:rPr>
              <a:t>Function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83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 smtClean="0">
                <a:latin typeface="Courier New" pitchFamily="49" charset="0"/>
              </a:rPr>
              <a:t>$</a:t>
            </a:r>
            <a:r>
              <a:rPr lang="en-US" sz="2600" dirty="0">
                <a:latin typeface="Courier New" pitchFamily="49" charset="0"/>
              </a:rPr>
              <a:t>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 smtClean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830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p:oleObj spid="_x0000_s139285" r:id="rId7" imgW="1670400" imgH="2995200" progId="">
              <p:embed/>
            </p:oleObj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stack </a:t>
            </a:r>
            <a:r>
              <a:rPr lang="en-US" sz="3200" dirty="0">
                <a:latin typeface="Times New Roman" pitchFamily="18" charset="0"/>
                <a:cs typeface="Arial" charset="0"/>
              </a:rPr>
              <a:t>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more memory when more space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needed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449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390600685"/>
              </p:ext>
            </p:extLst>
          </p:nvPr>
        </p:nvGraphicFramePr>
        <p:xfrm>
          <a:off x="839788" y="3055937"/>
          <a:ext cx="8304212" cy="3040063"/>
        </p:xfrm>
        <a:graphic>
          <a:graphicData uri="http://schemas.openxmlformats.org/presentationml/2006/ole">
            <p:oleObj spid="_x0000_s140309" name="VISIO" r:id="rId7" imgW="3660648" imgH="1397508" progId="">
              <p:embed/>
            </p:oleObj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sp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points to top of the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613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unctions </a:t>
            </a:r>
            <a:r>
              <a:rPr lang="en-US" sz="3000" dirty="0">
                <a:latin typeface="Times New Roman" pitchFamily="18" charset="0"/>
                <a:cs typeface="Arial" charset="0"/>
              </a:rPr>
              <a:t>must have no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unintended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side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effects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Functions use the Stack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14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Register Values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203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p:oleObj spid="_x0000_s141333" name="VISIO" r:id="rId7" imgW="3508248" imgH="1386840" progId="">
              <p:embed/>
            </p:oleObj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Call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64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1614057240"/>
              </p:ext>
            </p:extLst>
          </p:nvPr>
        </p:nvGraphicFramePr>
        <p:xfrm>
          <a:off x="12954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/>
                <a:gridCol w="3581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58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proc2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Function Calls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10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3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6092</Words>
  <Application>Microsoft Office PowerPoint</Application>
  <PresentationFormat>Ekran Gösterisi (4:3)</PresentationFormat>
  <Paragraphs>1420</Paragraphs>
  <Slides>136</Slides>
  <Notes>134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136</vt:i4>
      </vt:variant>
    </vt:vector>
  </HeadingPairs>
  <TitlesOfParts>
    <vt:vector size="138" baseType="lpstr">
      <vt:lpstr>Office Theme</vt:lpstr>
      <vt:lpstr>VISIO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  <vt:lpstr>Slayt 35</vt:lpstr>
      <vt:lpstr>Slayt 36</vt:lpstr>
      <vt:lpstr>Slayt 37</vt:lpstr>
      <vt:lpstr>Slayt 38</vt:lpstr>
      <vt:lpstr>Slayt 39</vt:lpstr>
      <vt:lpstr>Slayt 40</vt:lpstr>
      <vt:lpstr>Slayt 41</vt:lpstr>
      <vt:lpstr>Slayt 42</vt:lpstr>
      <vt:lpstr>Slayt 43</vt:lpstr>
      <vt:lpstr>Slayt 44</vt:lpstr>
      <vt:lpstr>Slayt 45</vt:lpstr>
      <vt:lpstr>Slayt 46</vt:lpstr>
      <vt:lpstr>Slayt 47</vt:lpstr>
      <vt:lpstr>Slayt 48</vt:lpstr>
      <vt:lpstr>Slayt 49</vt:lpstr>
      <vt:lpstr>Slayt 50</vt:lpstr>
      <vt:lpstr>Slayt 51</vt:lpstr>
      <vt:lpstr>Slayt 52</vt:lpstr>
      <vt:lpstr>Slayt 53</vt:lpstr>
      <vt:lpstr>Slayt 54</vt:lpstr>
      <vt:lpstr>Slayt 55</vt:lpstr>
      <vt:lpstr>Slayt 56</vt:lpstr>
      <vt:lpstr>Slayt 57</vt:lpstr>
      <vt:lpstr>Slayt 58</vt:lpstr>
      <vt:lpstr>Slayt 59</vt:lpstr>
      <vt:lpstr>Slayt 60</vt:lpstr>
      <vt:lpstr>Slayt 61</vt:lpstr>
      <vt:lpstr>Slayt 62</vt:lpstr>
      <vt:lpstr>Slayt 63</vt:lpstr>
      <vt:lpstr>Slayt 64</vt:lpstr>
      <vt:lpstr>Slayt 65</vt:lpstr>
      <vt:lpstr>Slayt 66</vt:lpstr>
      <vt:lpstr>Slayt 67</vt:lpstr>
      <vt:lpstr>Slayt 68</vt:lpstr>
      <vt:lpstr>Slayt 69</vt:lpstr>
      <vt:lpstr>Slayt 70</vt:lpstr>
      <vt:lpstr>Slayt 71</vt:lpstr>
      <vt:lpstr>Slayt 72</vt:lpstr>
      <vt:lpstr>Slayt 73</vt:lpstr>
      <vt:lpstr>Slayt 74</vt:lpstr>
      <vt:lpstr>Slayt 75</vt:lpstr>
      <vt:lpstr>Slayt 76</vt:lpstr>
      <vt:lpstr>Slayt 77</vt:lpstr>
      <vt:lpstr>Slayt 78</vt:lpstr>
      <vt:lpstr>Slayt 79</vt:lpstr>
      <vt:lpstr>Slayt 80</vt:lpstr>
      <vt:lpstr>Slayt 81</vt:lpstr>
      <vt:lpstr>Slayt 82</vt:lpstr>
      <vt:lpstr>Slayt 83</vt:lpstr>
      <vt:lpstr>Slayt 84</vt:lpstr>
      <vt:lpstr>Slayt 85</vt:lpstr>
      <vt:lpstr>Slayt 86</vt:lpstr>
      <vt:lpstr>Slayt 87</vt:lpstr>
      <vt:lpstr>Slayt 88</vt:lpstr>
      <vt:lpstr>Slayt 89</vt:lpstr>
      <vt:lpstr>Slayt 90</vt:lpstr>
      <vt:lpstr>Slayt 91</vt:lpstr>
      <vt:lpstr>Slayt 92</vt:lpstr>
      <vt:lpstr>Slayt 93</vt:lpstr>
      <vt:lpstr>Slayt 94</vt:lpstr>
      <vt:lpstr>Slayt 95</vt:lpstr>
      <vt:lpstr>Slayt 96</vt:lpstr>
      <vt:lpstr>Slayt 97</vt:lpstr>
      <vt:lpstr>Slayt 98</vt:lpstr>
      <vt:lpstr>Slayt 99</vt:lpstr>
      <vt:lpstr>Slayt 100</vt:lpstr>
      <vt:lpstr>Slayt 101</vt:lpstr>
      <vt:lpstr>Slayt 102</vt:lpstr>
      <vt:lpstr>Slayt 103</vt:lpstr>
      <vt:lpstr>Slayt 104</vt:lpstr>
      <vt:lpstr>Slayt 105</vt:lpstr>
      <vt:lpstr>Slayt 106</vt:lpstr>
      <vt:lpstr>Slayt 107</vt:lpstr>
      <vt:lpstr>Slayt 108</vt:lpstr>
      <vt:lpstr>Slayt 109</vt:lpstr>
      <vt:lpstr>Slayt 110</vt:lpstr>
      <vt:lpstr>Slayt 111</vt:lpstr>
      <vt:lpstr>Slayt 112</vt:lpstr>
      <vt:lpstr>Slayt 113</vt:lpstr>
      <vt:lpstr>Slayt 114</vt:lpstr>
      <vt:lpstr>Slayt 115</vt:lpstr>
      <vt:lpstr>Slayt 116</vt:lpstr>
      <vt:lpstr>Slayt 117</vt:lpstr>
      <vt:lpstr>Slayt 118</vt:lpstr>
      <vt:lpstr>Slayt 119</vt:lpstr>
      <vt:lpstr>Slayt 120</vt:lpstr>
      <vt:lpstr>Slayt 121</vt:lpstr>
      <vt:lpstr>Slayt 122</vt:lpstr>
      <vt:lpstr>Slayt 123</vt:lpstr>
      <vt:lpstr>Slayt 124</vt:lpstr>
      <vt:lpstr>Slayt 125</vt:lpstr>
      <vt:lpstr>Slayt 126</vt:lpstr>
      <vt:lpstr>Slayt 127</vt:lpstr>
      <vt:lpstr>Slayt 128</vt:lpstr>
      <vt:lpstr>Slayt 129</vt:lpstr>
      <vt:lpstr>Slayt 130</vt:lpstr>
      <vt:lpstr>Slayt 131</vt:lpstr>
      <vt:lpstr>Slayt 132</vt:lpstr>
      <vt:lpstr>Slayt 133</vt:lpstr>
      <vt:lpstr>Slayt 134</vt:lpstr>
      <vt:lpstr>Slayt 135</vt:lpstr>
      <vt:lpstr>Slayt 136</vt:lpstr>
    </vt:vector>
  </TitlesOfParts>
  <Company>Harvey Mudd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İbrahim Burak Tanrıkulu</cp:lastModifiedBy>
  <cp:revision>81</cp:revision>
  <dcterms:created xsi:type="dcterms:W3CDTF">2012-08-07T04:56:47Z</dcterms:created>
  <dcterms:modified xsi:type="dcterms:W3CDTF">2020-04-09T11:38:07Z</dcterms:modified>
</cp:coreProperties>
</file>