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26" y="6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87E2-93B9-48D8-B326-6282178339FC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84603-CE0B-4164-9C9A-56E4A0BF8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7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87E2-93B9-48D8-B326-6282178339FC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84603-CE0B-4164-9C9A-56E4A0BF8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3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87E2-93B9-48D8-B326-6282178339FC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84603-CE0B-4164-9C9A-56E4A0BF8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9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87E2-93B9-48D8-B326-6282178339FC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84603-CE0B-4164-9C9A-56E4A0BF8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3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87E2-93B9-48D8-B326-6282178339FC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84603-CE0B-4164-9C9A-56E4A0BF8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3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87E2-93B9-48D8-B326-6282178339FC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84603-CE0B-4164-9C9A-56E4A0BF8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4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87E2-93B9-48D8-B326-6282178339FC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84603-CE0B-4164-9C9A-56E4A0BF8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7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87E2-93B9-48D8-B326-6282178339FC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84603-CE0B-4164-9C9A-56E4A0BF8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6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87E2-93B9-48D8-B326-6282178339FC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84603-CE0B-4164-9C9A-56E4A0BF8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2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87E2-93B9-48D8-B326-6282178339FC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84603-CE0B-4164-9C9A-56E4A0BF8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87E2-93B9-48D8-B326-6282178339FC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84603-CE0B-4164-9C9A-56E4A0BF8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5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387E2-93B9-48D8-B326-6282178339FC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84603-CE0B-4164-9C9A-56E4A0BF8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6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1632030"/>
            <a:ext cx="2857500" cy="2857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67250" y="231626"/>
            <a:ext cx="28575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smtClean="0"/>
              <a:t>Navy Seafood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507795"/>
              </p:ext>
            </p:extLst>
          </p:nvPr>
        </p:nvGraphicFramePr>
        <p:xfrm>
          <a:off x="4667250" y="693291"/>
          <a:ext cx="28575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75"/>
                <a:gridCol w="714375"/>
                <a:gridCol w="714375"/>
                <a:gridCol w="7143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Home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Menu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About Us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Contact Us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67250" y="1157627"/>
            <a:ext cx="28575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1 Fish &amp; 6 Shrimp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49125" y="231626"/>
            <a:ext cx="3044141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Phone:	713-741-0620</a:t>
            </a:r>
          </a:p>
          <a:p>
            <a:r>
              <a:rPr lang="en-US" dirty="0" smtClean="0"/>
              <a:t>Hours:	10am – 10pm</a:t>
            </a:r>
          </a:p>
          <a:p>
            <a:r>
              <a:rPr lang="en-US" dirty="0" smtClean="0"/>
              <a:t>Address:	3502 Scott Street</a:t>
            </a:r>
          </a:p>
          <a:p>
            <a:r>
              <a:rPr lang="en-US" dirty="0" smtClean="0"/>
              <a:t>	Houston, TX 77004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49125" y="1632030"/>
            <a:ext cx="3044141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10% Off Any Order Tomorrow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23038" t="15855" r="53678" b="47675"/>
          <a:stretch/>
        </p:blipFill>
        <p:spPr>
          <a:xfrm>
            <a:off x="8198734" y="231627"/>
            <a:ext cx="2334228" cy="2285096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8704161" y="300478"/>
            <a:ext cx="393539" cy="32395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35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67250" y="231626"/>
            <a:ext cx="28575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smtClean="0"/>
              <a:t>Navy Seafood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921137"/>
              </p:ext>
            </p:extLst>
          </p:nvPr>
        </p:nvGraphicFramePr>
        <p:xfrm>
          <a:off x="4667250" y="693291"/>
          <a:ext cx="28575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75"/>
                <a:gridCol w="714375"/>
                <a:gridCol w="714375"/>
                <a:gridCol w="7143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Menu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About Us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Contact Us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49125" y="231626"/>
            <a:ext cx="3044141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Phone:	713-741-0620</a:t>
            </a:r>
          </a:p>
          <a:p>
            <a:r>
              <a:rPr lang="en-US" dirty="0" smtClean="0"/>
              <a:t>Hours:	10am – 10pm</a:t>
            </a:r>
          </a:p>
          <a:p>
            <a:r>
              <a:rPr lang="en-US" dirty="0" smtClean="0"/>
              <a:t>Address:	3502 Scott Street</a:t>
            </a:r>
          </a:p>
          <a:p>
            <a:r>
              <a:rPr lang="en-US" dirty="0" smtClean="0"/>
              <a:t>	Houston, TX 77004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49125" y="1632030"/>
            <a:ext cx="3044141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10% Off Any Order Tomorrow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836" y="1539430"/>
            <a:ext cx="3376329" cy="52259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78825" y="1145892"/>
            <a:ext cx="285749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Navy’s Menu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8825" y="2801073"/>
            <a:ext cx="14171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MIXED ORDERS*</a:t>
            </a:r>
          </a:p>
          <a:p>
            <a:r>
              <a:rPr lang="en-US" sz="1000" dirty="0" smtClean="0"/>
              <a:t>FAMILY ORDERS*</a:t>
            </a:r>
          </a:p>
          <a:p>
            <a:r>
              <a:rPr lang="en-US" sz="1000" dirty="0" smtClean="0"/>
              <a:t>1 Fish, 3 Shrimp</a:t>
            </a:r>
          </a:p>
          <a:p>
            <a:r>
              <a:rPr lang="en-US" sz="1000" dirty="0" smtClean="0"/>
              <a:t>12 Piece fish $15.99</a:t>
            </a:r>
          </a:p>
          <a:p>
            <a:r>
              <a:rPr lang="en-US" sz="1000" dirty="0" smtClean="0"/>
              <a:t>1 Fish, 6 Shrimp</a:t>
            </a:r>
          </a:p>
          <a:p>
            <a:r>
              <a:rPr lang="en-US" sz="1000" dirty="0" smtClean="0"/>
              <a:t>30 Shrimp $14.99</a:t>
            </a:r>
          </a:p>
          <a:p>
            <a:r>
              <a:rPr lang="en-US" sz="1000" dirty="0" smtClean="0"/>
              <a:t>1 Fish, 3 Oysters Teriyaki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2801073"/>
            <a:ext cx="6624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000" dirty="0" smtClean="0"/>
          </a:p>
          <a:p>
            <a:pPr algn="r"/>
            <a:endParaRPr lang="en-US" sz="1000" dirty="0"/>
          </a:p>
          <a:p>
            <a:pPr algn="r"/>
            <a:r>
              <a:rPr lang="en-US" sz="1000" dirty="0" smtClean="0"/>
              <a:t>$3.69</a:t>
            </a:r>
          </a:p>
          <a:p>
            <a:pPr algn="r"/>
            <a:endParaRPr lang="en-US" sz="1000" dirty="0"/>
          </a:p>
          <a:p>
            <a:pPr algn="r"/>
            <a:r>
              <a:rPr lang="en-US" sz="1000" dirty="0" smtClean="0"/>
              <a:t>$6.16</a:t>
            </a:r>
          </a:p>
          <a:p>
            <a:pPr algn="r"/>
            <a:endParaRPr lang="en-US" sz="1000" dirty="0"/>
          </a:p>
          <a:p>
            <a:pPr algn="r"/>
            <a:r>
              <a:rPr lang="en-US" sz="1000" dirty="0" smtClean="0"/>
              <a:t>$5.25 </a:t>
            </a:r>
          </a:p>
        </p:txBody>
      </p:sp>
      <p:sp>
        <p:nvSpPr>
          <p:cNvPr id="7" name="Rectangle 6"/>
          <p:cNvSpPr/>
          <p:nvPr/>
        </p:nvSpPr>
        <p:spPr>
          <a:xfrm>
            <a:off x="6759372" y="3055716"/>
            <a:ext cx="219919" cy="219919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59372" y="3403383"/>
            <a:ext cx="219919" cy="219919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59372" y="3751051"/>
            <a:ext cx="219919" cy="219919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172979" y="3055716"/>
            <a:ext cx="193962" cy="23745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fontScale="62500" lnSpcReduction="20000"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75967" y="3393737"/>
            <a:ext cx="193962" cy="23745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fontScale="62500" lnSpcReduction="20000"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72979" y="3751051"/>
            <a:ext cx="193962" cy="23745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fontScale="62500" lnSpcReduction="20000"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23038" t="15855" r="53678" b="47675"/>
          <a:stretch/>
        </p:blipFill>
        <p:spPr>
          <a:xfrm>
            <a:off x="8198734" y="231627"/>
            <a:ext cx="2334228" cy="2285096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8704161" y="300478"/>
            <a:ext cx="393539" cy="32395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8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237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79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Red Team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Harrison</dc:creator>
  <cp:lastModifiedBy>Ryan Harrison</cp:lastModifiedBy>
  <cp:revision>5</cp:revision>
  <dcterms:created xsi:type="dcterms:W3CDTF">2013-07-31T04:43:54Z</dcterms:created>
  <dcterms:modified xsi:type="dcterms:W3CDTF">2013-07-31T05:24:59Z</dcterms:modified>
</cp:coreProperties>
</file>