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trictFirstAndLastChars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8961438" cy="6721475"/>
  <p:notesSz cx="6811963" cy="9942513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E1"/>
    <a:srgbClr val="CCECFF"/>
    <a:srgbClr val="D0D0CE"/>
    <a:srgbClr val="BBBCBC"/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39424" autoAdjust="0"/>
  </p:normalViewPr>
  <p:slideViewPr>
    <p:cSldViewPr snapToGrid="0" snapToObjects="1">
      <p:cViewPr varScale="1">
        <p:scale>
          <a:sx n="128" d="100"/>
          <a:sy n="128" d="100"/>
        </p:scale>
        <p:origin x="1278" y="132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214" y="114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25" y="623888"/>
            <a:ext cx="5834063" cy="4375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1628" y="5342508"/>
            <a:ext cx="5804922" cy="122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79134" y="9561185"/>
            <a:ext cx="540402" cy="18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19469" y="110659"/>
            <a:ext cx="66" cy="12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263F3092-5DCD-4462-963D-9929731CBA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09" y="155575"/>
            <a:ext cx="6975595" cy="287338"/>
          </a:xfrm>
          <a:prstGeom prst="rect">
            <a:avLst/>
          </a:prstGeom>
        </p:spPr>
        <p:txBody>
          <a:bodyPr/>
          <a:lstStyle>
            <a:lvl1pPr>
              <a:defRPr sz="1400" b="1" baseline="0"/>
            </a:lvl1pPr>
          </a:lstStyle>
          <a:p>
            <a:pPr lvl="0"/>
            <a:r>
              <a:rPr lang="en-US" altLang="ko-KR" dirty="0"/>
              <a:t>-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26492F-BA5A-4F7A-9373-661B56C036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125419" y="155575"/>
            <a:ext cx="1760957" cy="28733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ECDD6-309E-4A64-B3F6-788468CADB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18" y="5957977"/>
            <a:ext cx="8514152" cy="655549"/>
          </a:xfrm>
          <a:prstGeom prst="rect">
            <a:avLst/>
          </a:prstGeom>
          <a:noFill/>
        </p:spPr>
        <p:txBody>
          <a:bodyPr/>
          <a:lstStyle>
            <a:lvl1pPr>
              <a:defRPr baseline="0">
                <a:latin typeface="Courier New" panose="02070309020205020404" pitchFamily="49" charset="0"/>
              </a:defRPr>
            </a:lvl1pPr>
          </a:lstStyle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324111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des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5">
            <a:extLst>
              <a:ext uri="{FF2B5EF4-FFF2-40B4-BE49-F238E27FC236}">
                <a16:creationId xmlns:a16="http://schemas.microsoft.com/office/drawing/2014/main" id="{A2D5A6E4-32D9-4FE0-8A8F-6BE75E36B4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2055" y="129414"/>
            <a:ext cx="8717327" cy="6460855"/>
          </a:xfrm>
          <a:prstGeom prst="rect">
            <a:avLst/>
          </a:prstGeom>
        </p:spPr>
        <p:txBody>
          <a:bodyPr/>
          <a:lstStyle>
            <a:lvl1pPr>
              <a:defRPr sz="900" baseline="0"/>
            </a:lvl1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327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2216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6" r:id="rId3"/>
  </p:sldLayoutIdLst>
  <p:hf sldNum="0" hdr="0" ftr="0" dt="0"/>
  <p:txStyles>
    <p:titleStyle>
      <a:lvl1pPr algn="l" defTabSz="895350" rtl="0" eaLnBrk="1" fontAlgn="base" latinLnBrk="1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defRPr sz="11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buSzPct val="125000"/>
        <a:buFont typeface="Arial" charset="0"/>
        <a:buChar char="▪"/>
        <a:defRPr sz="11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buSzPct val="120000"/>
        <a:buFont typeface="Arial" charset="0"/>
        <a:buChar char="–"/>
        <a:defRPr sz="11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buSzPct val="120000"/>
        <a:buFont typeface="Arial" charset="0"/>
        <a:buChar char="▫"/>
        <a:defRPr sz="11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buSzPct val="89000"/>
        <a:buFont typeface="Arial" charset="0"/>
        <a:buChar char="-"/>
        <a:defRPr sz="11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270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0</TotalTime>
  <Words>0</Words>
  <Application>Microsoft Office PowerPoint</Application>
  <PresentationFormat>사용자 지정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Arial</vt:lpstr>
      <vt:lpstr>Courier New</vt:lpstr>
      <vt:lpstr>Firm Format - English (US)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2023-02-26T22:20:41Z</dcterms:created>
  <dcterms:modified xsi:type="dcterms:W3CDTF">2025-07-23T13:12:46Z</dcterms:modified>
</cp:coreProperties>
</file>