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8961438" cy="6721475"/>
  <p:notesSz cx="6811963" cy="9942513"/>
  <p:custDataLst>
    <p:tags r:id="rId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E1"/>
    <a:srgbClr val="CCECFF"/>
    <a:srgbClr val="D0D0CE"/>
    <a:srgbClr val="BBBCBC"/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39424" autoAdjust="0"/>
  </p:normalViewPr>
  <p:slideViewPr>
    <p:cSldViewPr snapToGrid="0" snapToObjects="1">
      <p:cViewPr varScale="1">
        <p:scale>
          <a:sx n="165" d="100"/>
          <a:sy n="165" d="100"/>
        </p:scale>
        <p:origin x="1866" y="13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214" y="114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3888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2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4" y="9561185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3F3092-5DCD-4462-963D-9929731CBA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08" y="155575"/>
            <a:ext cx="7734719" cy="287338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6492F-BA5A-4F7A-9373-661B56C036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1539" y="155575"/>
            <a:ext cx="1024837" cy="28733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01B9774-A48B-467D-A6C7-F490EE2783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1675" y="511055"/>
            <a:ext cx="3244701" cy="6102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ECDD6-309E-4A64-B3F6-788468CAD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18" y="5957977"/>
            <a:ext cx="5474569" cy="655549"/>
          </a:xfrm>
          <a:prstGeom prst="rect">
            <a:avLst/>
          </a:prstGeom>
          <a:noFill/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24111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defRPr sz="11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5000"/>
        <a:buFont typeface="Arial" charset="0"/>
        <a:buChar char="▪"/>
        <a:defRPr sz="11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–"/>
        <a:defRPr sz="11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▫"/>
        <a:defRPr sz="11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89000"/>
        <a:buFont typeface="Arial" charset="0"/>
        <a:buChar char="-"/>
        <a:defRPr sz="11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크래프톤 (259960)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2025-06-07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rank:1   selected:  -TT   top30:  YYY</a:t>
            </a:r>
          </a:p>
          <a:p>
            <a:r>
              <a:t>24Q 20Q   16Q   12Q    8Q   avg</a:t>
            </a:r>
          </a:p>
          <a:p>
            <a:r>
              <a:t>NaN NaN  19.0  21.0  21.0 20.33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548179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t>덕산네오룩스 (213420)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2025-06-07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rank:2   selected:   -T   top30:   YY</a:t>
            </a:r>
          </a:p>
          <a:p>
            <a:r>
              <a:t>24Q 20Q 16Q   12Q    8Q  avg</a:t>
            </a:r>
          </a:p>
          <a:p>
            <a:r>
              <a:t>NaN NaN NaN  19.0  21.0 20.0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457200"/>
            <a:ext cx="5481790" cy="54864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270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54</Words>
  <Application>Microsoft Office PowerPoint</Application>
  <PresentationFormat>사용자 지정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Arial</vt:lpstr>
      <vt:lpstr>Courier New</vt:lpstr>
      <vt:lpstr>Firm Format - English (US)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2023-02-26T22:20:41Z</dcterms:created>
  <dcterms:modified xsi:type="dcterms:W3CDTF">2025-06-07T13:02:02Z</dcterms:modified>
</cp:coreProperties>
</file>