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trictFirstAndLastChars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Sz cx="8961438" cy="6721475"/>
  <p:notesSz cx="6811963" cy="9942513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233">
          <p15:clr>
            <a:srgbClr val="A4A3A4"/>
          </p15:clr>
        </p15:guide>
        <p15:guide id="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FFE1"/>
    <a:srgbClr val="CCECFF"/>
    <a:srgbClr val="D0D0CE"/>
    <a:srgbClr val="BBBCBC"/>
    <a:srgbClr val="808080"/>
    <a:srgbClr val="0065CC"/>
    <a:srgbClr val="91AFFF"/>
    <a:srgbClr val="002960"/>
    <a:srgbClr val="FF66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39424" autoAdjust="0"/>
  </p:normalViewPr>
  <p:slideViewPr>
    <p:cSldViewPr snapToGrid="0" snapToObjects="1">
      <p:cViewPr varScale="1">
        <p:scale>
          <a:sx n="165" d="100"/>
          <a:sy n="165" d="100"/>
        </p:scale>
        <p:origin x="1866" y="138"/>
      </p:cViewPr>
      <p:guideLst>
        <p:guide orient="horz" pos="4233"/>
        <p:guide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113" d="100"/>
          <a:sy n="113" d="100"/>
        </p:scale>
        <p:origin x="5214" y="114"/>
      </p:cViewPr>
      <p:guideLst>
        <p:guide orient="horz" pos="3132"/>
        <p:guide pos="214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91562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92125" y="623888"/>
            <a:ext cx="5834063" cy="43751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3" name="Rectangle 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551628" y="5342508"/>
            <a:ext cx="5804922" cy="1226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079134" y="9561185"/>
            <a:ext cx="540402" cy="1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1200"/>
            </a:lvl1pPr>
          </a:lstStyle>
          <a:p>
            <a:pPr>
              <a:defRPr/>
            </a:pPr>
            <a:fld id="{3C3A632B-FBDE-46D4-BF6F-6D14421E634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128" name="doc id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619469" y="110659"/>
            <a:ext cx="66" cy="123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>
              <a:defRPr sz="800"/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025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defRPr sz="1600" kern="1200">
        <a:solidFill>
          <a:schemeClr val="tx1"/>
        </a:solidFill>
        <a:latin typeface="Arial" charset="0"/>
        <a:ea typeface="+mn-ea"/>
        <a:cs typeface="+mn-cs"/>
      </a:defRPr>
    </a:lvl1pPr>
    <a:lvl2pPr marL="117475" indent="-115888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▪"/>
      <a:defRPr sz="1600" kern="1200">
        <a:solidFill>
          <a:schemeClr val="tx1"/>
        </a:solidFill>
        <a:latin typeface="Arial" charset="0"/>
        <a:ea typeface="+mn-ea"/>
        <a:cs typeface="+mn-cs"/>
      </a:defRPr>
    </a:lvl2pPr>
    <a:lvl3pPr marL="300038" indent="-180975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120000"/>
      <a:buFont typeface="Arial" charset="0"/>
      <a:buChar char="–"/>
      <a:defRPr sz="1600" kern="1200">
        <a:solidFill>
          <a:schemeClr val="tx1"/>
        </a:solidFill>
        <a:latin typeface="Arial" charset="0"/>
        <a:ea typeface="+mn-ea"/>
        <a:cs typeface="+mn-cs"/>
      </a:defRPr>
    </a:lvl3pPr>
    <a:lvl4pPr marL="427038" indent="-125413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Font typeface="Arial" charset="0"/>
      <a:buChar char="▫"/>
      <a:defRPr sz="1600" kern="1200">
        <a:solidFill>
          <a:schemeClr val="tx1"/>
        </a:solidFill>
        <a:latin typeface="Arial" charset="0"/>
        <a:ea typeface="+mn-ea"/>
        <a:cs typeface="+mn-cs"/>
      </a:defRPr>
    </a:lvl4pPr>
    <a:lvl5pPr marL="542925" indent="-114300" algn="l" defTabSz="895350" rtl="0" eaLnBrk="0" fontAlgn="base" hangingPunct="0">
      <a:spcBef>
        <a:spcPct val="0"/>
      </a:spcBef>
      <a:spcAft>
        <a:spcPct val="0"/>
      </a:spcAft>
      <a:buClr>
        <a:schemeClr val="tx2"/>
      </a:buClr>
      <a:buSzPct val="89000"/>
      <a:buFont typeface="Arial" charset="0"/>
      <a:buChar char="-"/>
      <a:defRPr sz="16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">
            <a:extLst>
              <a:ext uri="{FF2B5EF4-FFF2-40B4-BE49-F238E27FC236}">
                <a16:creationId xmlns:a16="http://schemas.microsoft.com/office/drawing/2014/main" id="{263F3092-5DCD-4462-963D-9929731CBA8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7808" y="155575"/>
            <a:ext cx="7734719" cy="287338"/>
          </a:xfrm>
          <a:prstGeom prst="rect">
            <a:avLst/>
          </a:prstGeom>
        </p:spPr>
        <p:txBody>
          <a:bodyPr/>
          <a:lstStyle>
            <a:lvl1pPr>
              <a:defRPr sz="1400" b="1" baseline="0"/>
            </a:lvl1pPr>
          </a:lstStyle>
          <a:p>
            <a:pPr lvl="0"/>
            <a:r>
              <a:rPr lang="en-US" altLang="ko-KR" dirty="0"/>
              <a:t>-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26492F-BA5A-4F7A-9373-661B56C036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61539" y="155575"/>
            <a:ext cx="1024837" cy="287338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01B9774-A48B-467D-A6C7-F490EE27834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41675" y="511055"/>
            <a:ext cx="3244701" cy="610253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B46ECDD6-309E-4A64-B3F6-788468CADB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5018" y="5957977"/>
            <a:ext cx="5474569" cy="655549"/>
          </a:xfrm>
          <a:prstGeom prst="rect">
            <a:avLst/>
          </a:prstGeom>
          <a:noFill/>
        </p:spPr>
        <p:txBody>
          <a:bodyPr/>
          <a:lstStyle>
            <a:lvl1pPr>
              <a:defRPr baseline="0">
                <a:latin typeface="Courier New" panose="02070309020205020404" pitchFamily="49" charset="0"/>
              </a:defRPr>
            </a:lvl1pPr>
          </a:lstStyle>
          <a:p>
            <a:pPr lvl="0"/>
            <a:r>
              <a:rPr lang="en-US" altLang="ko-KR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193241116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sldNum="0" hdr="0" ftr="0" dt="0"/>
  <p:txStyles>
    <p:titleStyle>
      <a:lvl1pPr algn="l" defTabSz="895350" rtl="0" eaLnBrk="1" fontAlgn="base" latinLnBrk="1" hangingPunct="1">
        <a:spcBef>
          <a:spcPct val="0"/>
        </a:spcBef>
        <a:spcAft>
          <a:spcPct val="0"/>
        </a:spcAft>
        <a:tabLst>
          <a:tab pos="269875" algn="l"/>
        </a:tabLst>
        <a:defRPr sz="19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2pPr>
      <a:lvl3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3pPr>
      <a:lvl4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4pPr>
      <a:lvl5pPr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5pPr>
      <a:lvl6pPr marL="4572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6pPr>
      <a:lvl7pPr marL="9144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7pPr>
      <a:lvl8pPr marL="13716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8pPr>
      <a:lvl9pPr marL="1828800" algn="l" defTabSz="895350" rtl="0" eaLnBrk="1" fontAlgn="base" latinLnBrk="1" hangingPunct="1">
        <a:spcBef>
          <a:spcPct val="0"/>
        </a:spcBef>
        <a:spcAft>
          <a:spcPct val="0"/>
        </a:spcAft>
        <a:defRPr sz="1900" b="1">
          <a:solidFill>
            <a:schemeClr val="tx2"/>
          </a:solidFill>
          <a:latin typeface="Arial" charset="0"/>
        </a:defRPr>
      </a:lvl9pPr>
    </p:titleStyle>
    <p:bodyStyle>
      <a:lvl1pPr marL="0" indent="0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defRPr sz="1100" baseline="0">
          <a:solidFill>
            <a:schemeClr val="tx1"/>
          </a:solidFill>
          <a:latin typeface="+mn-lt"/>
          <a:ea typeface="+mn-ea"/>
          <a:cs typeface="+mn-cs"/>
        </a:defRPr>
      </a:lvl1pPr>
      <a:lvl2pPr marL="193675" indent="-19208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5000"/>
        <a:buFont typeface="Arial" charset="0"/>
        <a:buChar char="▪"/>
        <a:defRPr sz="1100" baseline="0">
          <a:solidFill>
            <a:schemeClr val="tx1"/>
          </a:solidFill>
          <a:latin typeface="+mn-lt"/>
        </a:defRPr>
      </a:lvl2pPr>
      <a:lvl3pPr marL="457200" indent="-261938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–"/>
        <a:defRPr sz="1100" baseline="0">
          <a:solidFill>
            <a:schemeClr val="tx1"/>
          </a:solidFill>
          <a:latin typeface="+mn-lt"/>
        </a:defRPr>
      </a:lvl3pPr>
      <a:lvl4pPr marL="614363" indent="-1555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120000"/>
        <a:buFont typeface="Arial" charset="0"/>
        <a:buChar char="▫"/>
        <a:defRPr sz="1100" baseline="0">
          <a:solidFill>
            <a:schemeClr val="tx1"/>
          </a:solidFill>
          <a:latin typeface="+mn-lt"/>
        </a:defRPr>
      </a:lvl4pPr>
      <a:lvl5pPr marL="749808" indent="-130175" algn="l" defTabSz="895350" rtl="0" eaLnBrk="1" fontAlgn="base" latinLnBrk="1" hangingPunct="1">
        <a:spcBef>
          <a:spcPct val="0"/>
        </a:spcBef>
        <a:spcAft>
          <a:spcPts val="200"/>
        </a:spcAft>
        <a:buClr>
          <a:schemeClr val="tx2"/>
        </a:buClr>
        <a:buSzPct val="89000"/>
        <a:buFont typeface="Arial" charset="0"/>
        <a:buChar char="-"/>
        <a:defRPr sz="1100" baseline="0">
          <a:solidFill>
            <a:schemeClr val="tx1"/>
          </a:solidFill>
          <a:latin typeface="+mn-lt"/>
        </a:defRPr>
      </a:lvl5pPr>
      <a:lvl6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6pPr>
      <a:lvl7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7pPr>
      <a:lvl8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8pPr>
      <a:lvl9pPr marL="749808" indent="-130175" algn="l" defTabSz="895350" rtl="0" eaLnBrk="1" fontAlgn="base" latinLnBrk="1" hangingPunct="1">
        <a:spcBef>
          <a:spcPct val="0"/>
        </a:spcBef>
        <a:spcAft>
          <a:spcPct val="0"/>
        </a:spcAft>
        <a:buClr>
          <a:schemeClr val="tx2"/>
        </a:buClr>
        <a:buSzPct val="89000"/>
        <a:buFont typeface="Arial" charset="0"/>
        <a:buChar char="-"/>
        <a:defRPr sz="1600" baseline="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S" val="1,2"/>
  <p:tag name="THINKCELLUNDODONOTDELETE" val="270"/>
</p:tagLst>
</file>

<file path=ppt/theme/theme1.xml><?xml version="1.0" encoding="utf-8"?>
<a:theme xmlns:a="http://schemas.openxmlformats.org/drawingml/2006/main" name="Firm Format - English (US)">
  <a:themeElements>
    <a:clrScheme name="Firm Format 2">
      <a:dk1>
        <a:srgbClr val="000000"/>
      </a:dk1>
      <a:lt1>
        <a:srgbClr val="FFFFFF"/>
      </a:lt1>
      <a:dk2>
        <a:srgbClr val="002960"/>
      </a:dk2>
      <a:lt2>
        <a:srgbClr val="FFFFFF"/>
      </a:lt2>
      <a:accent1>
        <a:srgbClr val="C7E0FB"/>
      </a:accent1>
      <a:accent2>
        <a:srgbClr val="91B0FF"/>
      </a:accent2>
      <a:accent3>
        <a:srgbClr val="0066CC"/>
      </a:accent3>
      <a:accent4>
        <a:srgbClr val="002960"/>
      </a:accent4>
      <a:accent5>
        <a:srgbClr val="FF6600"/>
      </a:accent5>
      <a:accent6>
        <a:srgbClr val="808080"/>
      </a:accent6>
      <a:hlink>
        <a:srgbClr val="0066CC"/>
      </a:hlink>
      <a:folHlink>
        <a:srgbClr val="00296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9525">
          <a:solidFill>
            <a:schemeClr val="accent6"/>
          </a:solidFill>
        </a:ln>
      </a:spPr>
      <a:bodyPr rtlCol="0" anchor="ctr"/>
      <a:lstStyle>
        <a:defPPr algn="ctr">
          <a:defRPr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Firm Format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EAEAEA"/>
        </a:accent1>
        <a:accent2>
          <a:srgbClr val="D0D0D0"/>
        </a:accent2>
        <a:accent3>
          <a:srgbClr val="909090"/>
        </a:accent3>
        <a:accent4>
          <a:srgbClr val="606060"/>
        </a:accent4>
        <a:accent5>
          <a:srgbClr val="FF6600"/>
        </a:accent5>
        <a:accent6>
          <a:srgbClr val="808080"/>
        </a:accent6>
        <a:hlink>
          <a:srgbClr val="909090"/>
        </a:hlink>
        <a:folHlink>
          <a:srgbClr val="6060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2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91B0FF"/>
        </a:accent2>
        <a:accent3>
          <a:srgbClr val="0066CC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0066CC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irm Format 3">
        <a:dk1>
          <a:srgbClr val="000000"/>
        </a:dk1>
        <a:lt1>
          <a:srgbClr val="FFFFFF"/>
        </a:lt1>
        <a:dk2>
          <a:srgbClr val="002960"/>
        </a:dk2>
        <a:lt2>
          <a:srgbClr val="FFFFFF"/>
        </a:lt2>
        <a:accent1>
          <a:srgbClr val="C7E0FB"/>
        </a:accent1>
        <a:accent2>
          <a:srgbClr val="C7C293"/>
        </a:accent2>
        <a:accent3>
          <a:srgbClr val="50A2A0"/>
        </a:accent3>
        <a:accent4>
          <a:srgbClr val="002960"/>
        </a:accent4>
        <a:accent5>
          <a:srgbClr val="FF6600"/>
        </a:accent5>
        <a:accent6>
          <a:srgbClr val="808080"/>
        </a:accent6>
        <a:hlink>
          <a:srgbClr val="50A2A0"/>
        </a:hlink>
        <a:folHlink>
          <a:srgbClr val="00296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FFFFFF"/>
      </a:accent1>
      <a:accent2>
        <a:srgbClr val="D0D0D0"/>
      </a:accent2>
      <a:accent3>
        <a:srgbClr val="FFFFFF"/>
      </a:accent3>
      <a:accent4>
        <a:srgbClr val="000000"/>
      </a:accent4>
      <a:accent5>
        <a:srgbClr val="FFFFFF"/>
      </a:accent5>
      <a:accent6>
        <a:srgbClr val="BCBCBC"/>
      </a:accent6>
      <a:hlink>
        <a:srgbClr val="90909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Firm Format - English (US)</Template>
  <TotalTime>0</TotalTime>
  <Words>0</Words>
  <Application>Microsoft Office PowerPoint</Application>
  <PresentationFormat>사용자 지정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3" baseType="lpstr">
      <vt:lpstr>Arial</vt:lpstr>
      <vt:lpstr>Courier New</vt:lpstr>
      <vt:lpstr>Firm Format - English (US)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2023-02-26T22:20:41Z</dcterms:created>
  <dcterms:modified xsi:type="dcterms:W3CDTF">2025-06-07T13:00:29Z</dcterms:modified>
</cp:coreProperties>
</file>