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8961438" cy="6721475"/>
  <p:notesSz cx="6811963" cy="994251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E1"/>
    <a:srgbClr val="CCECFF"/>
    <a:srgbClr val="D0D0CE"/>
    <a:srgbClr val="BBBCBC"/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39424" autoAdjust="0"/>
  </p:normalViewPr>
  <p:slideViewPr>
    <p:cSldViewPr snapToGrid="0" snapToObjects="1">
      <p:cViewPr varScale="1">
        <p:scale>
          <a:sx n="165" d="100"/>
          <a:sy n="165" d="100"/>
        </p:scale>
        <p:origin x="1866" y="13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214" y="114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3888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2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4" y="9561185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3F3092-5DCD-4462-963D-9929731CBA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09" y="155575"/>
            <a:ext cx="6975595" cy="287338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6492F-BA5A-4F7A-9373-661B56C036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25419" y="155575"/>
            <a:ext cx="1760957" cy="28733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01B9774-A48B-467D-A6C7-F490EE2783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1675" y="511055"/>
            <a:ext cx="3244701" cy="6102530"/>
          </a:xfrm>
          <a:prstGeom prst="rect">
            <a:avLst/>
          </a:prstGeo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ECDD6-309E-4A64-B3F6-788468CAD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18" y="5957977"/>
            <a:ext cx="5474569" cy="655549"/>
          </a:xfrm>
          <a:prstGeom prst="rect">
            <a:avLst/>
          </a:prstGeom>
          <a:noFill/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24111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defRPr sz="11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5000"/>
        <a:buFont typeface="Arial" charset="0"/>
        <a:buChar char="▪"/>
        <a:defRPr sz="11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–"/>
        <a:defRPr sz="11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▫"/>
        <a:defRPr sz="11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89000"/>
        <a:buFont typeface="Arial" charset="0"/>
        <a:buChar char="-"/>
        <a:defRPr sz="11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270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Arial</vt:lpstr>
      <vt:lpstr>Courier New</vt:lpstr>
      <vt:lpstr>Firm Format - English (US)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2023-02-26T22:20:41Z</dcterms:created>
  <dcterms:modified xsi:type="dcterms:W3CDTF">2025-06-08T07:30:05Z</dcterms:modified>
</cp:coreProperties>
</file>