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6"/>
  </p:notesMasterIdLst>
  <p:sldIdLst>
    <p:sldId id="256" r:id="rId2"/>
    <p:sldId id="257" r:id="rId3"/>
    <p:sldId id="467" r:id="rId4"/>
    <p:sldId id="701" r:id="rId5"/>
    <p:sldId id="703" r:id="rId6"/>
    <p:sldId id="700" r:id="rId7"/>
    <p:sldId id="702" r:id="rId8"/>
    <p:sldId id="704" r:id="rId9"/>
    <p:sldId id="705" r:id="rId10"/>
    <p:sldId id="706" r:id="rId11"/>
    <p:sldId id="720" r:id="rId12"/>
    <p:sldId id="707" r:id="rId13"/>
    <p:sldId id="708" r:id="rId14"/>
    <p:sldId id="709" r:id="rId15"/>
    <p:sldId id="710" r:id="rId16"/>
    <p:sldId id="721" r:id="rId17"/>
    <p:sldId id="711" r:id="rId18"/>
    <p:sldId id="712" r:id="rId19"/>
    <p:sldId id="713" r:id="rId20"/>
    <p:sldId id="722" r:id="rId21"/>
    <p:sldId id="730" r:id="rId22"/>
    <p:sldId id="731" r:id="rId23"/>
    <p:sldId id="715" r:id="rId24"/>
    <p:sldId id="717" r:id="rId25"/>
    <p:sldId id="725" r:id="rId26"/>
    <p:sldId id="714" r:id="rId27"/>
    <p:sldId id="726" r:id="rId28"/>
    <p:sldId id="716" r:id="rId29"/>
    <p:sldId id="723" r:id="rId30"/>
    <p:sldId id="724" r:id="rId31"/>
    <p:sldId id="719" r:id="rId32"/>
    <p:sldId id="718" r:id="rId33"/>
    <p:sldId id="727" r:id="rId34"/>
    <p:sldId id="729" r:id="rId35"/>
    <p:sldId id="733" r:id="rId36"/>
    <p:sldId id="735" r:id="rId37"/>
    <p:sldId id="736" r:id="rId38"/>
    <p:sldId id="728" r:id="rId39"/>
    <p:sldId id="734" r:id="rId40"/>
    <p:sldId id="737" r:id="rId41"/>
    <p:sldId id="738" r:id="rId42"/>
    <p:sldId id="732" r:id="rId43"/>
    <p:sldId id="740" r:id="rId44"/>
    <p:sldId id="741" r:id="rId45"/>
    <p:sldId id="742" r:id="rId46"/>
    <p:sldId id="743" r:id="rId47"/>
    <p:sldId id="744" r:id="rId48"/>
    <p:sldId id="745" r:id="rId49"/>
    <p:sldId id="746" r:id="rId50"/>
    <p:sldId id="747" r:id="rId51"/>
    <p:sldId id="748" r:id="rId52"/>
    <p:sldId id="749" r:id="rId53"/>
    <p:sldId id="750" r:id="rId54"/>
    <p:sldId id="751" r:id="rId55"/>
    <p:sldId id="752" r:id="rId56"/>
    <p:sldId id="753" r:id="rId57"/>
    <p:sldId id="755" r:id="rId58"/>
    <p:sldId id="754" r:id="rId59"/>
    <p:sldId id="756" r:id="rId60"/>
    <p:sldId id="757" r:id="rId61"/>
    <p:sldId id="758" r:id="rId62"/>
    <p:sldId id="759" r:id="rId63"/>
    <p:sldId id="760" r:id="rId64"/>
    <p:sldId id="739" r:id="rId6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8" roundtripDataSignature="AMtx7mjOADLeH7Y7HmfqGoN8iYBjmdnzqg=="/>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21DF729-EE5B-2809-6EE9-DDAE521A9C04}" name="Aslam Sherule" initials="AS" userId="be37d96f02cc48ce" providerId="Windows Live"/>
  <p188:author id="{FDC0385A-7770-B401-71B8-A7BF74F4EBC6}" name="Ian Burres" initials="IB" userId="S::ian.burres@utsa.edu::7f520e65-35b2-49ab-91d9-7c9de6d64fb7" providerId="AD"/>
  <p188:author id="{E697416C-70DB-2024-9C05-9FB34B048363}" name="ian burres" initials="ib" userId="5d80b33b08aa328a" providerId="Windows Live"/>
  <p188:author id="{56D7ED7C-623A-B60A-08B0-D4E8E46AF5A2}" name="Aslam Sherule" initials="AS" userId="S::aslam.sherule@utsa.edu::1ecb4d24-8481-44b8-9553-953615631a7a"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E7D541-ECAD-4061-9D41-662DDABF92CC}" v="1" dt="2025-07-03T17:37:34.523"/>
    <p1510:client id="{8B62D610-42C9-42A3-A8FC-2DF5BE5EAF6F}" v="47" dt="2025-07-03T17:34:45.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18"/>
    <p:restoredTop sz="59687"/>
  </p:normalViewPr>
  <p:slideViewPr>
    <p:cSldViewPr snapToGrid="0">
      <p:cViewPr varScale="1">
        <p:scale>
          <a:sx n="58" d="100"/>
          <a:sy n="58" d="100"/>
        </p:scale>
        <p:origin x="2490" y="282"/>
      </p:cViewPr>
      <p:guideLst/>
    </p:cSldViewPr>
  </p:slideViewPr>
  <p:notesTextViewPr>
    <p:cViewPr>
      <p:scale>
        <a:sx n="1" d="1"/>
        <a:sy n="1" d="1"/>
      </p:scale>
      <p:origin x="0" y="-259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89"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90" Type="http://schemas.openxmlformats.org/officeDocument/2006/relationships/viewProps" Target="viewProps.xml"/><Relationship Id="rId95" Type="http://schemas.microsoft.com/office/2018/10/relationships/authors" Targe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88" Type="http://customschemas.google.com/relationships/presentationmetadata" Target="metadata"/><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9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an burres" userId="5d80b33b08aa328a" providerId="LiveId" clId="{8B62D610-42C9-42A3-A8FC-2DF5BE5EAF6F}"/>
    <pc:docChg chg="custSel addSld delSld modSld sldOrd">
      <pc:chgData name="ian burres" userId="5d80b33b08aa328a" providerId="LiveId" clId="{8B62D610-42C9-42A3-A8FC-2DF5BE5EAF6F}" dt="2025-07-03T17:35:38.144" v="598" actId="2696"/>
      <pc:docMkLst>
        <pc:docMk/>
      </pc:docMkLst>
      <pc:sldChg chg="modSp del mod modNotesTx">
        <pc:chgData name="ian burres" userId="5d80b33b08aa328a" providerId="LiveId" clId="{8B62D610-42C9-42A3-A8FC-2DF5BE5EAF6F}" dt="2025-07-03T17:00:23.919" v="210" actId="2696"/>
        <pc:sldMkLst>
          <pc:docMk/>
          <pc:sldMk cId="2588889300" sldId="294"/>
        </pc:sldMkLst>
        <pc:spChg chg="mod">
          <ac:chgData name="ian burres" userId="5d80b33b08aa328a" providerId="LiveId" clId="{8B62D610-42C9-42A3-A8FC-2DF5BE5EAF6F}" dt="2025-07-03T15:14:54.719" v="155" actId="12"/>
          <ac:spMkLst>
            <pc:docMk/>
            <pc:sldMk cId="2588889300" sldId="294"/>
            <ac:spMk id="3" creationId="{DF9481D5-B80C-E118-1D4E-68456F71E174}"/>
          </ac:spMkLst>
        </pc:spChg>
        <pc:spChg chg="mod">
          <ac:chgData name="ian burres" userId="5d80b33b08aa328a" providerId="LiveId" clId="{8B62D610-42C9-42A3-A8FC-2DF5BE5EAF6F}" dt="2025-07-03T16:59:57.370" v="209" actId="20577"/>
          <ac:spMkLst>
            <pc:docMk/>
            <pc:sldMk cId="2588889300" sldId="294"/>
            <ac:spMk id="183" creationId="{E9B73AC7-B2F5-1181-90DD-9CAD060A23B4}"/>
          </ac:spMkLst>
        </pc:spChg>
      </pc:sldChg>
      <pc:sldChg chg="del">
        <pc:chgData name="ian burres" userId="5d80b33b08aa328a" providerId="LiveId" clId="{8B62D610-42C9-42A3-A8FC-2DF5BE5EAF6F}" dt="2025-07-03T15:07:22.738" v="0" actId="47"/>
        <pc:sldMkLst>
          <pc:docMk/>
          <pc:sldMk cId="3909798392" sldId="296"/>
        </pc:sldMkLst>
      </pc:sldChg>
      <pc:sldChg chg="modSp mod">
        <pc:chgData name="ian burres" userId="5d80b33b08aa328a" providerId="LiveId" clId="{8B62D610-42C9-42A3-A8FC-2DF5BE5EAF6F}" dt="2025-07-03T17:35:23.366" v="597" actId="20577"/>
        <pc:sldMkLst>
          <pc:docMk/>
          <pc:sldMk cId="2274820677" sldId="312"/>
        </pc:sldMkLst>
        <pc:spChg chg="mod">
          <ac:chgData name="ian burres" userId="5d80b33b08aa328a" providerId="LiveId" clId="{8B62D610-42C9-42A3-A8FC-2DF5BE5EAF6F}" dt="2025-07-03T17:35:23.366" v="597" actId="20577"/>
          <ac:spMkLst>
            <pc:docMk/>
            <pc:sldMk cId="2274820677" sldId="312"/>
            <ac:spMk id="2" creationId="{480778AD-7AC5-7537-A54F-A7721C001D8B}"/>
          </ac:spMkLst>
        </pc:spChg>
        <pc:spChg chg="mod">
          <ac:chgData name="ian burres" userId="5d80b33b08aa328a" providerId="LiveId" clId="{8B62D610-42C9-42A3-A8FC-2DF5BE5EAF6F}" dt="2025-07-03T17:29:12.331" v="490" actId="20577"/>
          <ac:spMkLst>
            <pc:docMk/>
            <pc:sldMk cId="2274820677" sldId="312"/>
            <ac:spMk id="7" creationId="{446D3C8B-7AD9-6069-A0A0-829F6612BEDB}"/>
          </ac:spMkLst>
        </pc:spChg>
        <pc:spChg chg="mod">
          <ac:chgData name="ian burres" userId="5d80b33b08aa328a" providerId="LiveId" clId="{8B62D610-42C9-42A3-A8FC-2DF5BE5EAF6F}" dt="2025-07-03T17:27:59.451" v="434" actId="20577"/>
          <ac:spMkLst>
            <pc:docMk/>
            <pc:sldMk cId="2274820677" sldId="312"/>
            <ac:spMk id="183" creationId="{F136FE8D-CCAE-F9D4-53D1-ADB2337FBDFF}"/>
          </ac:spMkLst>
        </pc:spChg>
      </pc:sldChg>
      <pc:sldChg chg="del">
        <pc:chgData name="ian burres" userId="5d80b33b08aa328a" providerId="LiveId" clId="{8B62D610-42C9-42A3-A8FC-2DF5BE5EAF6F}" dt="2025-07-03T15:07:22.738" v="0" actId="47"/>
        <pc:sldMkLst>
          <pc:docMk/>
          <pc:sldMk cId="3290517374" sldId="314"/>
        </pc:sldMkLst>
      </pc:sldChg>
      <pc:sldChg chg="del">
        <pc:chgData name="ian burres" userId="5d80b33b08aa328a" providerId="LiveId" clId="{8B62D610-42C9-42A3-A8FC-2DF5BE5EAF6F}" dt="2025-07-03T15:07:22.738" v="0" actId="47"/>
        <pc:sldMkLst>
          <pc:docMk/>
          <pc:sldMk cId="2428256552" sldId="315"/>
        </pc:sldMkLst>
      </pc:sldChg>
      <pc:sldChg chg="del">
        <pc:chgData name="ian burres" userId="5d80b33b08aa328a" providerId="LiveId" clId="{8B62D610-42C9-42A3-A8FC-2DF5BE5EAF6F}" dt="2025-07-03T15:07:22.738" v="0" actId="47"/>
        <pc:sldMkLst>
          <pc:docMk/>
          <pc:sldMk cId="444388984" sldId="316"/>
        </pc:sldMkLst>
      </pc:sldChg>
      <pc:sldChg chg="del">
        <pc:chgData name="ian burres" userId="5d80b33b08aa328a" providerId="LiveId" clId="{8B62D610-42C9-42A3-A8FC-2DF5BE5EAF6F}" dt="2025-07-03T15:07:22.738" v="0" actId="47"/>
        <pc:sldMkLst>
          <pc:docMk/>
          <pc:sldMk cId="229216537" sldId="317"/>
        </pc:sldMkLst>
      </pc:sldChg>
      <pc:sldChg chg="del">
        <pc:chgData name="ian burres" userId="5d80b33b08aa328a" providerId="LiveId" clId="{8B62D610-42C9-42A3-A8FC-2DF5BE5EAF6F}" dt="2025-07-03T15:07:22.738" v="0" actId="47"/>
        <pc:sldMkLst>
          <pc:docMk/>
          <pc:sldMk cId="2493058722" sldId="318"/>
        </pc:sldMkLst>
      </pc:sldChg>
      <pc:sldChg chg="del">
        <pc:chgData name="ian burres" userId="5d80b33b08aa328a" providerId="LiveId" clId="{8B62D610-42C9-42A3-A8FC-2DF5BE5EAF6F}" dt="2025-07-03T15:07:22.738" v="0" actId="47"/>
        <pc:sldMkLst>
          <pc:docMk/>
          <pc:sldMk cId="268211672" sldId="319"/>
        </pc:sldMkLst>
      </pc:sldChg>
      <pc:sldChg chg="del">
        <pc:chgData name="ian burres" userId="5d80b33b08aa328a" providerId="LiveId" clId="{8B62D610-42C9-42A3-A8FC-2DF5BE5EAF6F}" dt="2025-07-03T15:07:22.738" v="0" actId="47"/>
        <pc:sldMkLst>
          <pc:docMk/>
          <pc:sldMk cId="2377694252" sldId="320"/>
        </pc:sldMkLst>
      </pc:sldChg>
      <pc:sldChg chg="del">
        <pc:chgData name="ian burres" userId="5d80b33b08aa328a" providerId="LiveId" clId="{8B62D610-42C9-42A3-A8FC-2DF5BE5EAF6F}" dt="2025-07-03T15:07:22.738" v="0" actId="47"/>
        <pc:sldMkLst>
          <pc:docMk/>
          <pc:sldMk cId="4202760216" sldId="321"/>
        </pc:sldMkLst>
      </pc:sldChg>
      <pc:sldChg chg="del">
        <pc:chgData name="ian burres" userId="5d80b33b08aa328a" providerId="LiveId" clId="{8B62D610-42C9-42A3-A8FC-2DF5BE5EAF6F}" dt="2025-07-03T15:07:22.738" v="0" actId="47"/>
        <pc:sldMkLst>
          <pc:docMk/>
          <pc:sldMk cId="657293839" sldId="322"/>
        </pc:sldMkLst>
      </pc:sldChg>
      <pc:sldChg chg="del">
        <pc:chgData name="ian burres" userId="5d80b33b08aa328a" providerId="LiveId" clId="{8B62D610-42C9-42A3-A8FC-2DF5BE5EAF6F}" dt="2025-07-03T15:07:22.738" v="0" actId="47"/>
        <pc:sldMkLst>
          <pc:docMk/>
          <pc:sldMk cId="85268552" sldId="323"/>
        </pc:sldMkLst>
      </pc:sldChg>
      <pc:sldChg chg="del">
        <pc:chgData name="ian burres" userId="5d80b33b08aa328a" providerId="LiveId" clId="{8B62D610-42C9-42A3-A8FC-2DF5BE5EAF6F}" dt="2025-07-03T15:07:22.738" v="0" actId="47"/>
        <pc:sldMkLst>
          <pc:docMk/>
          <pc:sldMk cId="4255424411" sldId="324"/>
        </pc:sldMkLst>
      </pc:sldChg>
      <pc:sldChg chg="del">
        <pc:chgData name="ian burres" userId="5d80b33b08aa328a" providerId="LiveId" clId="{8B62D610-42C9-42A3-A8FC-2DF5BE5EAF6F}" dt="2025-07-03T15:07:22.738" v="0" actId="47"/>
        <pc:sldMkLst>
          <pc:docMk/>
          <pc:sldMk cId="3311827399" sldId="325"/>
        </pc:sldMkLst>
      </pc:sldChg>
      <pc:sldChg chg="del">
        <pc:chgData name="ian burres" userId="5d80b33b08aa328a" providerId="LiveId" clId="{8B62D610-42C9-42A3-A8FC-2DF5BE5EAF6F}" dt="2025-07-03T15:07:22.738" v="0" actId="47"/>
        <pc:sldMkLst>
          <pc:docMk/>
          <pc:sldMk cId="1019133190" sldId="326"/>
        </pc:sldMkLst>
      </pc:sldChg>
      <pc:sldChg chg="del">
        <pc:chgData name="ian burres" userId="5d80b33b08aa328a" providerId="LiveId" clId="{8B62D610-42C9-42A3-A8FC-2DF5BE5EAF6F}" dt="2025-07-03T15:07:22.738" v="0" actId="47"/>
        <pc:sldMkLst>
          <pc:docMk/>
          <pc:sldMk cId="1407098709" sldId="327"/>
        </pc:sldMkLst>
      </pc:sldChg>
      <pc:sldChg chg="del">
        <pc:chgData name="ian burres" userId="5d80b33b08aa328a" providerId="LiveId" clId="{8B62D610-42C9-42A3-A8FC-2DF5BE5EAF6F}" dt="2025-07-03T15:07:22.738" v="0" actId="47"/>
        <pc:sldMkLst>
          <pc:docMk/>
          <pc:sldMk cId="2358866240" sldId="328"/>
        </pc:sldMkLst>
      </pc:sldChg>
      <pc:sldChg chg="del">
        <pc:chgData name="ian burres" userId="5d80b33b08aa328a" providerId="LiveId" clId="{8B62D610-42C9-42A3-A8FC-2DF5BE5EAF6F}" dt="2025-07-03T15:07:22.738" v="0" actId="47"/>
        <pc:sldMkLst>
          <pc:docMk/>
          <pc:sldMk cId="217283709" sldId="329"/>
        </pc:sldMkLst>
      </pc:sldChg>
      <pc:sldChg chg="del">
        <pc:chgData name="ian burres" userId="5d80b33b08aa328a" providerId="LiveId" clId="{8B62D610-42C9-42A3-A8FC-2DF5BE5EAF6F}" dt="2025-07-03T15:07:22.738" v="0" actId="47"/>
        <pc:sldMkLst>
          <pc:docMk/>
          <pc:sldMk cId="901923262" sldId="330"/>
        </pc:sldMkLst>
      </pc:sldChg>
      <pc:sldChg chg="del">
        <pc:chgData name="ian burres" userId="5d80b33b08aa328a" providerId="LiveId" clId="{8B62D610-42C9-42A3-A8FC-2DF5BE5EAF6F}" dt="2025-07-03T15:07:22.738" v="0" actId="47"/>
        <pc:sldMkLst>
          <pc:docMk/>
          <pc:sldMk cId="480210574" sldId="331"/>
        </pc:sldMkLst>
      </pc:sldChg>
      <pc:sldChg chg="del">
        <pc:chgData name="ian burres" userId="5d80b33b08aa328a" providerId="LiveId" clId="{8B62D610-42C9-42A3-A8FC-2DF5BE5EAF6F}" dt="2025-07-03T15:07:22.738" v="0" actId="47"/>
        <pc:sldMkLst>
          <pc:docMk/>
          <pc:sldMk cId="2645601130" sldId="332"/>
        </pc:sldMkLst>
      </pc:sldChg>
      <pc:sldChg chg="del">
        <pc:chgData name="ian burres" userId="5d80b33b08aa328a" providerId="LiveId" clId="{8B62D610-42C9-42A3-A8FC-2DF5BE5EAF6F}" dt="2025-07-03T15:07:22.738" v="0" actId="47"/>
        <pc:sldMkLst>
          <pc:docMk/>
          <pc:sldMk cId="1457678275" sldId="333"/>
        </pc:sldMkLst>
      </pc:sldChg>
      <pc:sldChg chg="del">
        <pc:chgData name="ian burres" userId="5d80b33b08aa328a" providerId="LiveId" clId="{8B62D610-42C9-42A3-A8FC-2DF5BE5EAF6F}" dt="2025-07-03T15:07:22.738" v="0" actId="47"/>
        <pc:sldMkLst>
          <pc:docMk/>
          <pc:sldMk cId="3177498341" sldId="334"/>
        </pc:sldMkLst>
      </pc:sldChg>
      <pc:sldChg chg="del">
        <pc:chgData name="ian burres" userId="5d80b33b08aa328a" providerId="LiveId" clId="{8B62D610-42C9-42A3-A8FC-2DF5BE5EAF6F}" dt="2025-07-03T15:07:22.738" v="0" actId="47"/>
        <pc:sldMkLst>
          <pc:docMk/>
          <pc:sldMk cId="4285849800" sldId="335"/>
        </pc:sldMkLst>
      </pc:sldChg>
      <pc:sldChg chg="del">
        <pc:chgData name="ian burres" userId="5d80b33b08aa328a" providerId="LiveId" clId="{8B62D610-42C9-42A3-A8FC-2DF5BE5EAF6F}" dt="2025-07-03T15:07:22.738" v="0" actId="47"/>
        <pc:sldMkLst>
          <pc:docMk/>
          <pc:sldMk cId="634443832" sldId="336"/>
        </pc:sldMkLst>
      </pc:sldChg>
      <pc:sldChg chg="delSp modSp add del mod ord delAnim">
        <pc:chgData name="ian burres" userId="5d80b33b08aa328a" providerId="LiveId" clId="{8B62D610-42C9-42A3-A8FC-2DF5BE5EAF6F}" dt="2025-07-03T17:32:44.579" v="571" actId="20577"/>
        <pc:sldMkLst>
          <pc:docMk/>
          <pc:sldMk cId="2014767066" sldId="467"/>
        </pc:sldMkLst>
        <pc:spChg chg="mod">
          <ac:chgData name="ian burres" userId="5d80b33b08aa328a" providerId="LiveId" clId="{8B62D610-42C9-42A3-A8FC-2DF5BE5EAF6F}" dt="2025-07-03T17:32:44.579" v="571" actId="20577"/>
          <ac:spMkLst>
            <pc:docMk/>
            <pc:sldMk cId="2014767066" sldId="467"/>
            <ac:spMk id="4" creationId="{8D045353-0C59-41DD-B196-81CBC89B38CD}"/>
          </ac:spMkLst>
        </pc:spChg>
        <pc:picChg chg="mod">
          <ac:chgData name="ian burres" userId="5d80b33b08aa328a" providerId="LiveId" clId="{8B62D610-42C9-42A3-A8FC-2DF5BE5EAF6F}" dt="2025-07-03T15:15:14.541" v="161" actId="1076"/>
          <ac:picMkLst>
            <pc:docMk/>
            <pc:sldMk cId="2014767066" sldId="467"/>
            <ac:picMk id="9" creationId="{99C32657-3812-5F6E-4A83-E8DA22210E50}"/>
          </ac:picMkLst>
        </pc:picChg>
        <pc:picChg chg="del">
          <ac:chgData name="ian burres" userId="5d80b33b08aa328a" providerId="LiveId" clId="{8B62D610-42C9-42A3-A8FC-2DF5BE5EAF6F}" dt="2025-07-03T17:23:42.158" v="369" actId="478"/>
          <ac:picMkLst>
            <pc:docMk/>
            <pc:sldMk cId="2014767066" sldId="467"/>
            <ac:picMk id="13" creationId="{E2B2DEBB-BF60-4721-2EE3-3A36529E830E}"/>
          </ac:picMkLst>
        </pc:picChg>
      </pc:sldChg>
      <pc:sldChg chg="delSp modSp add del mod delAnim">
        <pc:chgData name="ian burres" userId="5d80b33b08aa328a" providerId="LiveId" clId="{8B62D610-42C9-42A3-A8FC-2DF5BE5EAF6F}" dt="2025-07-03T17:32:20.351" v="508" actId="47"/>
        <pc:sldMkLst>
          <pc:docMk/>
          <pc:sldMk cId="1273924116" sldId="594"/>
        </pc:sldMkLst>
        <pc:spChg chg="mod">
          <ac:chgData name="ian burres" userId="5d80b33b08aa328a" providerId="LiveId" clId="{8B62D610-42C9-42A3-A8FC-2DF5BE5EAF6F}" dt="2025-07-03T17:24:37.265" v="387" actId="27636"/>
          <ac:spMkLst>
            <pc:docMk/>
            <pc:sldMk cId="1273924116" sldId="594"/>
            <ac:spMk id="5123" creationId="{00000000-0000-0000-0000-000000000000}"/>
          </ac:spMkLst>
        </pc:spChg>
        <pc:picChg chg="del">
          <ac:chgData name="ian burres" userId="5d80b33b08aa328a" providerId="LiveId" clId="{8B62D610-42C9-42A3-A8FC-2DF5BE5EAF6F}" dt="2025-07-03T16:59:34.715" v="186" actId="478"/>
          <ac:picMkLst>
            <pc:docMk/>
            <pc:sldMk cId="1273924116" sldId="594"/>
            <ac:picMk id="9" creationId="{137783BD-3CC0-5C20-B846-1DABA0801ED7}"/>
          </ac:picMkLst>
        </pc:picChg>
        <pc:picChg chg="del">
          <ac:chgData name="ian burres" userId="5d80b33b08aa328a" providerId="LiveId" clId="{8B62D610-42C9-42A3-A8FC-2DF5BE5EAF6F}" dt="2025-07-03T17:24:34.336" v="385" actId="478"/>
          <ac:picMkLst>
            <pc:docMk/>
            <pc:sldMk cId="1273924116" sldId="594"/>
            <ac:picMk id="20" creationId="{359EA01B-601B-EBB1-9BF9-B57085AF5556}"/>
          </ac:picMkLst>
        </pc:picChg>
      </pc:sldChg>
      <pc:sldChg chg="delSp modSp add del mod delAnim">
        <pc:chgData name="ian burres" userId="5d80b33b08aa328a" providerId="LiveId" clId="{8B62D610-42C9-42A3-A8FC-2DF5BE5EAF6F}" dt="2025-07-03T17:32:23.396" v="510" actId="27636"/>
        <pc:sldMkLst>
          <pc:docMk/>
          <pc:sldMk cId="3534815761" sldId="595"/>
        </pc:sldMkLst>
        <pc:spChg chg="mod">
          <ac:chgData name="ian burres" userId="5d80b33b08aa328a" providerId="LiveId" clId="{8B62D610-42C9-42A3-A8FC-2DF5BE5EAF6F}" dt="2025-07-03T17:32:23.396" v="510" actId="27636"/>
          <ac:spMkLst>
            <pc:docMk/>
            <pc:sldMk cId="3534815761" sldId="595"/>
            <ac:spMk id="2" creationId="{1BF7F804-AF03-8517-E2EF-E43A2949983F}"/>
          </ac:spMkLst>
        </pc:spChg>
        <pc:picChg chg="mod">
          <ac:chgData name="ian burres" userId="5d80b33b08aa328a" providerId="LiveId" clId="{8B62D610-42C9-42A3-A8FC-2DF5BE5EAF6F}" dt="2025-07-03T15:09:24.480" v="75" actId="1076"/>
          <ac:picMkLst>
            <pc:docMk/>
            <pc:sldMk cId="3534815761" sldId="595"/>
            <ac:picMk id="10" creationId="{F3B398AC-8AFD-A511-220D-DEE44773A894}"/>
          </ac:picMkLst>
        </pc:picChg>
        <pc:picChg chg="del">
          <ac:chgData name="ian burres" userId="5d80b33b08aa328a" providerId="LiveId" clId="{8B62D610-42C9-42A3-A8FC-2DF5BE5EAF6F}" dt="2025-07-03T17:24:42.593" v="388" actId="478"/>
          <ac:picMkLst>
            <pc:docMk/>
            <pc:sldMk cId="3534815761" sldId="595"/>
            <ac:picMk id="18" creationId="{BD500D64-F5E5-0D4E-2117-4893102F3C63}"/>
          </ac:picMkLst>
        </pc:picChg>
      </pc:sldChg>
      <pc:sldChg chg="delSp modSp add del mod delAnim">
        <pc:chgData name="ian burres" userId="5d80b33b08aa328a" providerId="LiveId" clId="{8B62D610-42C9-42A3-A8FC-2DF5BE5EAF6F}" dt="2025-07-03T17:32:23.254" v="509"/>
        <pc:sldMkLst>
          <pc:docMk/>
          <pc:sldMk cId="1678193790" sldId="596"/>
        </pc:sldMkLst>
        <pc:spChg chg="mod">
          <ac:chgData name="ian burres" userId="5d80b33b08aa328a" providerId="LiveId" clId="{8B62D610-42C9-42A3-A8FC-2DF5BE5EAF6F}" dt="2025-07-03T16:59:08.227" v="167" actId="27636"/>
          <ac:spMkLst>
            <pc:docMk/>
            <pc:sldMk cId="1678193790" sldId="596"/>
            <ac:spMk id="2" creationId="{0F371E91-F643-84C8-28CE-20A3869D79DA}"/>
          </ac:spMkLst>
        </pc:spChg>
        <pc:picChg chg="del">
          <ac:chgData name="ian burres" userId="5d80b33b08aa328a" providerId="LiveId" clId="{8B62D610-42C9-42A3-A8FC-2DF5BE5EAF6F}" dt="2025-07-03T17:25:00.567" v="390" actId="478"/>
          <ac:picMkLst>
            <pc:docMk/>
            <pc:sldMk cId="1678193790" sldId="596"/>
            <ac:picMk id="6" creationId="{1BAF0B98-4959-15E3-2758-DC26260DFCC4}"/>
          </ac:picMkLst>
        </pc:picChg>
        <pc:picChg chg="mod">
          <ac:chgData name="ian burres" userId="5d80b33b08aa328a" providerId="LiveId" clId="{8B62D610-42C9-42A3-A8FC-2DF5BE5EAF6F}" dt="2025-07-03T15:09:11.301" v="70" actId="1076"/>
          <ac:picMkLst>
            <pc:docMk/>
            <pc:sldMk cId="1678193790" sldId="596"/>
            <ac:picMk id="6146" creationId="{E709AFAC-FBAC-8334-8F95-0390D12E5603}"/>
          </ac:picMkLst>
        </pc:picChg>
      </pc:sldChg>
      <pc:sldChg chg="delSp modSp add del mod delAnim">
        <pc:chgData name="ian burres" userId="5d80b33b08aa328a" providerId="LiveId" clId="{8B62D610-42C9-42A3-A8FC-2DF5BE5EAF6F}" dt="2025-07-03T17:32:20.351" v="508" actId="47"/>
        <pc:sldMkLst>
          <pc:docMk/>
          <pc:sldMk cId="1483376511" sldId="597"/>
        </pc:sldMkLst>
        <pc:spChg chg="mod">
          <ac:chgData name="ian burres" userId="5d80b33b08aa328a" providerId="LiveId" clId="{8B62D610-42C9-42A3-A8FC-2DF5BE5EAF6F}" dt="2025-07-03T17:23:12.843" v="320" actId="27636"/>
          <ac:spMkLst>
            <pc:docMk/>
            <pc:sldMk cId="1483376511" sldId="597"/>
            <ac:spMk id="2" creationId="{4763963D-551F-9ED5-7A17-C22A08107916}"/>
          </ac:spMkLst>
        </pc:spChg>
        <pc:picChg chg="del">
          <ac:chgData name="ian burres" userId="5d80b33b08aa328a" providerId="LiveId" clId="{8B62D610-42C9-42A3-A8FC-2DF5BE5EAF6F}" dt="2025-07-03T17:24:52.471" v="389" actId="478"/>
          <ac:picMkLst>
            <pc:docMk/>
            <pc:sldMk cId="1483376511" sldId="597"/>
            <ac:picMk id="7" creationId="{F901ADB0-E014-AA19-B35D-29403ADFDF37}"/>
          </ac:picMkLst>
        </pc:picChg>
        <pc:picChg chg="mod">
          <ac:chgData name="ian burres" userId="5d80b33b08aa328a" providerId="LiveId" clId="{8B62D610-42C9-42A3-A8FC-2DF5BE5EAF6F}" dt="2025-07-03T15:09:33.190" v="76" actId="14100"/>
          <ac:picMkLst>
            <pc:docMk/>
            <pc:sldMk cId="1483376511" sldId="597"/>
            <ac:picMk id="7170" creationId="{EB1FBDDA-15F6-D36C-C16D-342CC326121C}"/>
          </ac:picMkLst>
        </pc:picChg>
      </pc:sldChg>
      <pc:sldChg chg="delSp modSp add del mod delAnim">
        <pc:chgData name="ian burres" userId="5d80b33b08aa328a" providerId="LiveId" clId="{8B62D610-42C9-42A3-A8FC-2DF5BE5EAF6F}" dt="2025-07-03T17:32:20.351" v="508" actId="47"/>
        <pc:sldMkLst>
          <pc:docMk/>
          <pc:sldMk cId="2906091165" sldId="598"/>
        </pc:sldMkLst>
        <pc:spChg chg="mod">
          <ac:chgData name="ian burres" userId="5d80b33b08aa328a" providerId="LiveId" clId="{8B62D610-42C9-42A3-A8FC-2DF5BE5EAF6F}" dt="2025-07-03T17:23:12.848" v="321" actId="27636"/>
          <ac:spMkLst>
            <pc:docMk/>
            <pc:sldMk cId="2906091165" sldId="598"/>
            <ac:spMk id="5122" creationId="{9C2F8649-1490-2FFA-AF7B-15B4B155F4F5}"/>
          </ac:spMkLst>
        </pc:spChg>
        <pc:spChg chg="mod">
          <ac:chgData name="ian burres" userId="5d80b33b08aa328a" providerId="LiveId" clId="{8B62D610-42C9-42A3-A8FC-2DF5BE5EAF6F}" dt="2025-07-03T15:09:46.039" v="81" actId="27636"/>
          <ac:spMkLst>
            <pc:docMk/>
            <pc:sldMk cId="2906091165" sldId="598"/>
            <ac:spMk id="5123" creationId="{61A04537-F26D-9F42-FA1A-FCBEB8A97D86}"/>
          </ac:spMkLst>
        </pc:spChg>
        <pc:picChg chg="del">
          <ac:chgData name="ian burres" userId="5d80b33b08aa328a" providerId="LiveId" clId="{8B62D610-42C9-42A3-A8FC-2DF5BE5EAF6F}" dt="2025-07-03T17:25:07.773" v="392" actId="478"/>
          <ac:picMkLst>
            <pc:docMk/>
            <pc:sldMk cId="2906091165" sldId="598"/>
            <ac:picMk id="5" creationId="{A78A7963-1629-259E-708E-4A53E9CF828F}"/>
          </ac:picMkLst>
        </pc:picChg>
      </pc:sldChg>
      <pc:sldChg chg="add del">
        <pc:chgData name="ian burres" userId="5d80b33b08aa328a" providerId="LiveId" clId="{8B62D610-42C9-42A3-A8FC-2DF5BE5EAF6F}" dt="2025-07-03T17:23:08.387" v="312" actId="47"/>
        <pc:sldMkLst>
          <pc:docMk/>
          <pc:sldMk cId="1681110847" sldId="599"/>
        </pc:sldMkLst>
      </pc:sldChg>
      <pc:sldChg chg="add del">
        <pc:chgData name="ian burres" userId="5d80b33b08aa328a" providerId="LiveId" clId="{8B62D610-42C9-42A3-A8FC-2DF5BE5EAF6F}" dt="2025-07-03T17:23:08.387" v="312" actId="47"/>
        <pc:sldMkLst>
          <pc:docMk/>
          <pc:sldMk cId="423616676" sldId="600"/>
        </pc:sldMkLst>
      </pc:sldChg>
      <pc:sldChg chg="add del">
        <pc:chgData name="ian burres" userId="5d80b33b08aa328a" providerId="LiveId" clId="{8B62D610-42C9-42A3-A8FC-2DF5BE5EAF6F}" dt="2025-07-03T17:23:08.387" v="312" actId="47"/>
        <pc:sldMkLst>
          <pc:docMk/>
          <pc:sldMk cId="1292461368" sldId="601"/>
        </pc:sldMkLst>
      </pc:sldChg>
      <pc:sldChg chg="add del">
        <pc:chgData name="ian burres" userId="5d80b33b08aa328a" providerId="LiveId" clId="{8B62D610-42C9-42A3-A8FC-2DF5BE5EAF6F}" dt="2025-07-03T17:23:08.387" v="312" actId="47"/>
        <pc:sldMkLst>
          <pc:docMk/>
          <pc:sldMk cId="624351349" sldId="602"/>
        </pc:sldMkLst>
      </pc:sldChg>
      <pc:sldChg chg="delSp modSp add del mod delAnim">
        <pc:chgData name="ian burres" userId="5d80b33b08aa328a" providerId="LiveId" clId="{8B62D610-42C9-42A3-A8FC-2DF5BE5EAF6F}" dt="2025-07-03T17:32:20.351" v="508" actId="47"/>
        <pc:sldMkLst>
          <pc:docMk/>
          <pc:sldMk cId="2662806709" sldId="603"/>
        </pc:sldMkLst>
        <pc:spChg chg="mod">
          <ac:chgData name="ian burres" userId="5d80b33b08aa328a" providerId="LiveId" clId="{8B62D610-42C9-42A3-A8FC-2DF5BE5EAF6F}" dt="2025-07-03T17:23:12.850" v="322" actId="27636"/>
          <ac:spMkLst>
            <pc:docMk/>
            <pc:sldMk cId="2662806709" sldId="603"/>
            <ac:spMk id="2" creationId="{A49A9F58-69FB-1782-B8FA-394F7449D2F1}"/>
          </ac:spMkLst>
        </pc:spChg>
        <pc:spChg chg="mod">
          <ac:chgData name="ian burres" userId="5d80b33b08aa328a" providerId="LiveId" clId="{8B62D610-42C9-42A3-A8FC-2DF5BE5EAF6F}" dt="2025-07-03T17:23:12.854" v="323" actId="27636"/>
          <ac:spMkLst>
            <pc:docMk/>
            <pc:sldMk cId="2662806709" sldId="603"/>
            <ac:spMk id="4" creationId="{ED320022-39B8-F300-916F-F5BBE9DF6859}"/>
          </ac:spMkLst>
        </pc:spChg>
        <pc:picChg chg="del">
          <ac:chgData name="ian burres" userId="5d80b33b08aa328a" providerId="LiveId" clId="{8B62D610-42C9-42A3-A8FC-2DF5BE5EAF6F}" dt="2025-07-03T17:25:12.114" v="393" actId="478"/>
          <ac:picMkLst>
            <pc:docMk/>
            <pc:sldMk cId="2662806709" sldId="603"/>
            <ac:picMk id="6" creationId="{80916DF6-E4A4-19AF-143B-75ADED79B103}"/>
          </ac:picMkLst>
        </pc:picChg>
      </pc:sldChg>
      <pc:sldChg chg="delSp modSp add del mod delAnim">
        <pc:chgData name="ian burres" userId="5d80b33b08aa328a" providerId="LiveId" clId="{8B62D610-42C9-42A3-A8FC-2DF5BE5EAF6F}" dt="2025-07-03T17:32:20.351" v="508" actId="47"/>
        <pc:sldMkLst>
          <pc:docMk/>
          <pc:sldMk cId="3519912413" sldId="604"/>
        </pc:sldMkLst>
        <pc:spChg chg="mod">
          <ac:chgData name="ian burres" userId="5d80b33b08aa328a" providerId="LiveId" clId="{8B62D610-42C9-42A3-A8FC-2DF5BE5EAF6F}" dt="2025-07-03T16:59:08.242" v="170" actId="27636"/>
          <ac:spMkLst>
            <pc:docMk/>
            <pc:sldMk cId="3519912413" sldId="604"/>
            <ac:spMk id="2" creationId="{ABA8A432-07E1-8F00-C4BA-94D7F7EE2C1F}"/>
          </ac:spMkLst>
        </pc:spChg>
        <pc:picChg chg="mod">
          <ac:chgData name="ian burres" userId="5d80b33b08aa328a" providerId="LiveId" clId="{8B62D610-42C9-42A3-A8FC-2DF5BE5EAF6F}" dt="2025-07-03T15:10:09.173" v="83" actId="14100"/>
          <ac:picMkLst>
            <pc:docMk/>
            <pc:sldMk cId="3519912413" sldId="604"/>
            <ac:picMk id="6" creationId="{3D50584E-F83A-8DCF-1169-45AAB527CE69}"/>
          </ac:picMkLst>
        </pc:picChg>
        <pc:picChg chg="del">
          <ac:chgData name="ian burres" userId="5d80b33b08aa328a" providerId="LiveId" clId="{8B62D610-42C9-42A3-A8FC-2DF5BE5EAF6F}" dt="2025-07-03T17:25:35.380" v="397" actId="478"/>
          <ac:picMkLst>
            <pc:docMk/>
            <pc:sldMk cId="3519912413" sldId="604"/>
            <ac:picMk id="6" creationId="{42D56B08-4B17-C8EF-7906-7E0E5583483E}"/>
          </ac:picMkLst>
        </pc:picChg>
      </pc:sldChg>
      <pc:sldChg chg="modSp add del mod">
        <pc:chgData name="ian burres" userId="5d80b33b08aa328a" providerId="LiveId" clId="{8B62D610-42C9-42A3-A8FC-2DF5BE5EAF6F}" dt="2025-07-03T17:01:42.396" v="213" actId="2696"/>
        <pc:sldMkLst>
          <pc:docMk/>
          <pc:sldMk cId="1601097696" sldId="605"/>
        </pc:sldMkLst>
        <pc:spChg chg="mod">
          <ac:chgData name="ian burres" userId="5d80b33b08aa328a" providerId="LiveId" clId="{8B62D610-42C9-42A3-A8FC-2DF5BE5EAF6F}" dt="2025-07-03T15:08:00.120" v="5" actId="27636"/>
          <ac:spMkLst>
            <pc:docMk/>
            <pc:sldMk cId="1601097696" sldId="605"/>
            <ac:spMk id="2" creationId="{A96E6A71-D99A-2094-2719-7267004C5665}"/>
          </ac:spMkLst>
        </pc:spChg>
      </pc:sldChg>
      <pc:sldChg chg="delSp modSp add del mod delAnim">
        <pc:chgData name="ian burres" userId="5d80b33b08aa328a" providerId="LiveId" clId="{8B62D610-42C9-42A3-A8FC-2DF5BE5EAF6F}" dt="2025-07-03T17:32:23.401" v="511" actId="27636"/>
        <pc:sldMkLst>
          <pc:docMk/>
          <pc:sldMk cId="3608017998" sldId="606"/>
        </pc:sldMkLst>
        <pc:spChg chg="mod">
          <ac:chgData name="ian burres" userId="5d80b33b08aa328a" providerId="LiveId" clId="{8B62D610-42C9-42A3-A8FC-2DF5BE5EAF6F}" dt="2025-07-03T17:32:23.401" v="511" actId="27636"/>
          <ac:spMkLst>
            <pc:docMk/>
            <pc:sldMk cId="3608017998" sldId="606"/>
            <ac:spMk id="2" creationId="{91E724AF-B725-3071-3082-DEDB9D963AD3}"/>
          </ac:spMkLst>
        </pc:spChg>
        <pc:picChg chg="mod">
          <ac:chgData name="ian burres" userId="5d80b33b08aa328a" providerId="LiveId" clId="{8B62D610-42C9-42A3-A8FC-2DF5BE5EAF6F}" dt="2025-07-03T17:25:16.214" v="394" actId="1076"/>
          <ac:picMkLst>
            <pc:docMk/>
            <pc:sldMk cId="3608017998" sldId="606"/>
            <ac:picMk id="5" creationId="{C4067446-9E43-F392-C5BF-DF7E6D285FCD}"/>
          </ac:picMkLst>
        </pc:picChg>
        <pc:picChg chg="del">
          <ac:chgData name="ian burres" userId="5d80b33b08aa328a" providerId="LiveId" clId="{8B62D610-42C9-42A3-A8FC-2DF5BE5EAF6F}" dt="2025-07-03T17:25:04.578" v="391" actId="478"/>
          <ac:picMkLst>
            <pc:docMk/>
            <pc:sldMk cId="3608017998" sldId="606"/>
            <ac:picMk id="6" creationId="{C43ACD14-A703-7228-BC47-3323D3F58A15}"/>
          </ac:picMkLst>
        </pc:picChg>
      </pc:sldChg>
      <pc:sldChg chg="modSp add del mod">
        <pc:chgData name="ian burres" userId="5d80b33b08aa328a" providerId="LiveId" clId="{8B62D610-42C9-42A3-A8FC-2DF5BE5EAF6F}" dt="2025-07-03T17:23:08.387" v="312" actId="47"/>
        <pc:sldMkLst>
          <pc:docMk/>
          <pc:sldMk cId="83222740" sldId="607"/>
        </pc:sldMkLst>
        <pc:spChg chg="mod">
          <ac:chgData name="ian burres" userId="5d80b33b08aa328a" providerId="LiveId" clId="{8B62D610-42C9-42A3-A8FC-2DF5BE5EAF6F}" dt="2025-07-03T16:59:08.245" v="171" actId="27636"/>
          <ac:spMkLst>
            <pc:docMk/>
            <pc:sldMk cId="83222740" sldId="607"/>
            <ac:spMk id="5" creationId="{1C5A3AFB-A683-A9CA-25AC-0FC622693B83}"/>
          </ac:spMkLst>
        </pc:spChg>
        <pc:picChg chg="mod">
          <ac:chgData name="ian burres" userId="5d80b33b08aa328a" providerId="LiveId" clId="{8B62D610-42C9-42A3-A8FC-2DF5BE5EAF6F}" dt="2025-07-03T15:10:16.857" v="85" actId="14100"/>
          <ac:picMkLst>
            <pc:docMk/>
            <pc:sldMk cId="83222740" sldId="607"/>
            <ac:picMk id="7" creationId="{5D4BCB39-3634-8B80-3585-E5139D9719B8}"/>
          </ac:picMkLst>
        </pc:picChg>
      </pc:sldChg>
      <pc:sldChg chg="modSp add del mod">
        <pc:chgData name="ian burres" userId="5d80b33b08aa328a" providerId="LiveId" clId="{8B62D610-42C9-42A3-A8FC-2DF5BE5EAF6F}" dt="2025-07-03T17:23:08.387" v="312" actId="47"/>
        <pc:sldMkLst>
          <pc:docMk/>
          <pc:sldMk cId="19489427" sldId="608"/>
        </pc:sldMkLst>
        <pc:spChg chg="mod">
          <ac:chgData name="ian burres" userId="5d80b33b08aa328a" providerId="LiveId" clId="{8B62D610-42C9-42A3-A8FC-2DF5BE5EAF6F}" dt="2025-07-03T16:59:08.310" v="181" actId="27636"/>
          <ac:spMkLst>
            <pc:docMk/>
            <pc:sldMk cId="19489427" sldId="608"/>
            <ac:spMk id="5" creationId="{31970488-BCD4-B084-9325-0C849510C0A3}"/>
          </ac:spMkLst>
        </pc:spChg>
        <pc:picChg chg="mod">
          <ac:chgData name="ian burres" userId="5d80b33b08aa328a" providerId="LiveId" clId="{8B62D610-42C9-42A3-A8FC-2DF5BE5EAF6F}" dt="2025-07-03T15:10:26.181" v="90" actId="14100"/>
          <ac:picMkLst>
            <pc:docMk/>
            <pc:sldMk cId="19489427" sldId="608"/>
            <ac:picMk id="8196" creationId="{27B05AAC-26FC-214E-2452-874DFDD43CD5}"/>
          </ac:picMkLst>
        </pc:picChg>
      </pc:sldChg>
      <pc:sldChg chg="modSp add del mod">
        <pc:chgData name="ian burres" userId="5d80b33b08aa328a" providerId="LiveId" clId="{8B62D610-42C9-42A3-A8FC-2DF5BE5EAF6F}" dt="2025-07-03T17:23:08.387" v="312" actId="47"/>
        <pc:sldMkLst>
          <pc:docMk/>
          <pc:sldMk cId="1273114234" sldId="609"/>
        </pc:sldMkLst>
        <pc:spChg chg="mod">
          <ac:chgData name="ian burres" userId="5d80b33b08aa328a" providerId="LiveId" clId="{8B62D610-42C9-42A3-A8FC-2DF5BE5EAF6F}" dt="2025-07-03T15:08:00.127" v="6" actId="27636"/>
          <ac:spMkLst>
            <pc:docMk/>
            <pc:sldMk cId="1273114234" sldId="609"/>
            <ac:spMk id="2" creationId="{BA37C41D-3471-1326-1948-102100531DCB}"/>
          </ac:spMkLst>
        </pc:spChg>
      </pc:sldChg>
      <pc:sldChg chg="add del">
        <pc:chgData name="ian burres" userId="5d80b33b08aa328a" providerId="LiveId" clId="{8B62D610-42C9-42A3-A8FC-2DF5BE5EAF6F}" dt="2025-07-03T16:58:44.672" v="163" actId="47"/>
        <pc:sldMkLst>
          <pc:docMk/>
          <pc:sldMk cId="3196063073" sldId="610"/>
        </pc:sldMkLst>
      </pc:sldChg>
      <pc:sldChg chg="add del">
        <pc:chgData name="ian burres" userId="5d80b33b08aa328a" providerId="LiveId" clId="{8B62D610-42C9-42A3-A8FC-2DF5BE5EAF6F}" dt="2025-07-03T17:23:08.387" v="312" actId="47"/>
        <pc:sldMkLst>
          <pc:docMk/>
          <pc:sldMk cId="219669662" sldId="611"/>
        </pc:sldMkLst>
      </pc:sldChg>
      <pc:sldChg chg="modSp add del mod">
        <pc:chgData name="ian burres" userId="5d80b33b08aa328a" providerId="LiveId" clId="{8B62D610-42C9-42A3-A8FC-2DF5BE5EAF6F}" dt="2025-07-03T16:58:44.672" v="163" actId="47"/>
        <pc:sldMkLst>
          <pc:docMk/>
          <pc:sldMk cId="1211897369" sldId="612"/>
        </pc:sldMkLst>
        <pc:spChg chg="mod">
          <ac:chgData name="ian burres" userId="5d80b33b08aa328a" providerId="LiveId" clId="{8B62D610-42C9-42A3-A8FC-2DF5BE5EAF6F}" dt="2025-07-03T15:08:00.136" v="7" actId="27636"/>
          <ac:spMkLst>
            <pc:docMk/>
            <pc:sldMk cId="1211897369" sldId="612"/>
            <ac:spMk id="4" creationId="{8FB98DA9-A32E-EFD0-2E39-88EB2893CC2A}"/>
          </ac:spMkLst>
        </pc:spChg>
        <pc:spChg chg="mod">
          <ac:chgData name="ian burres" userId="5d80b33b08aa328a" providerId="LiveId" clId="{8B62D610-42C9-42A3-A8FC-2DF5BE5EAF6F}" dt="2025-07-03T15:08:00.137" v="8" actId="27636"/>
          <ac:spMkLst>
            <pc:docMk/>
            <pc:sldMk cId="1211897369" sldId="612"/>
            <ac:spMk id="5" creationId="{BCFB5108-2034-029B-F951-4D27CEAF85FF}"/>
          </ac:spMkLst>
        </pc:spChg>
      </pc:sldChg>
      <pc:sldChg chg="add del">
        <pc:chgData name="ian burres" userId="5d80b33b08aa328a" providerId="LiveId" clId="{8B62D610-42C9-42A3-A8FC-2DF5BE5EAF6F}" dt="2025-07-03T17:23:08.387" v="312" actId="47"/>
        <pc:sldMkLst>
          <pc:docMk/>
          <pc:sldMk cId="1207658154" sldId="613"/>
        </pc:sldMkLst>
      </pc:sldChg>
      <pc:sldChg chg="modSp add del mod">
        <pc:chgData name="ian burres" userId="5d80b33b08aa328a" providerId="LiveId" clId="{8B62D610-42C9-42A3-A8FC-2DF5BE5EAF6F}" dt="2025-07-03T16:58:44.672" v="163" actId="47"/>
        <pc:sldMkLst>
          <pc:docMk/>
          <pc:sldMk cId="1293630232" sldId="614"/>
        </pc:sldMkLst>
        <pc:spChg chg="mod">
          <ac:chgData name="ian burres" userId="5d80b33b08aa328a" providerId="LiveId" clId="{8B62D610-42C9-42A3-A8FC-2DF5BE5EAF6F}" dt="2025-07-03T15:08:00.142" v="9" actId="27636"/>
          <ac:spMkLst>
            <pc:docMk/>
            <pc:sldMk cId="1293630232" sldId="614"/>
            <ac:spMk id="5" creationId="{9B91925F-3C60-8D2F-1141-C3602406AB1A}"/>
          </ac:spMkLst>
        </pc:spChg>
      </pc:sldChg>
      <pc:sldChg chg="add del">
        <pc:chgData name="ian burres" userId="5d80b33b08aa328a" providerId="LiveId" clId="{8B62D610-42C9-42A3-A8FC-2DF5BE5EAF6F}" dt="2025-07-03T16:58:44.672" v="163" actId="47"/>
        <pc:sldMkLst>
          <pc:docMk/>
          <pc:sldMk cId="3963755554" sldId="615"/>
        </pc:sldMkLst>
      </pc:sldChg>
      <pc:sldChg chg="modSp add del mod">
        <pc:chgData name="ian burres" userId="5d80b33b08aa328a" providerId="LiveId" clId="{8B62D610-42C9-42A3-A8FC-2DF5BE5EAF6F}" dt="2025-07-03T17:23:08.387" v="312" actId="47"/>
        <pc:sldMkLst>
          <pc:docMk/>
          <pc:sldMk cId="3670632816" sldId="616"/>
        </pc:sldMkLst>
        <pc:spChg chg="mod">
          <ac:chgData name="ian burres" userId="5d80b33b08aa328a" providerId="LiveId" clId="{8B62D610-42C9-42A3-A8FC-2DF5BE5EAF6F}" dt="2025-07-03T15:08:00.153" v="11" actId="27636"/>
          <ac:spMkLst>
            <pc:docMk/>
            <pc:sldMk cId="3670632816" sldId="616"/>
            <ac:spMk id="4" creationId="{4995931C-A737-E0DF-C243-C61DD56A1AC3}"/>
          </ac:spMkLst>
        </pc:spChg>
        <pc:spChg chg="mod">
          <ac:chgData name="ian burres" userId="5d80b33b08aa328a" providerId="LiveId" clId="{8B62D610-42C9-42A3-A8FC-2DF5BE5EAF6F}" dt="2025-07-03T16:59:08.256" v="172" actId="27636"/>
          <ac:spMkLst>
            <pc:docMk/>
            <pc:sldMk cId="3670632816" sldId="616"/>
            <ac:spMk id="5" creationId="{AC173DBA-BCF7-BAE2-0D82-97E8170F8303}"/>
          </ac:spMkLst>
        </pc:spChg>
      </pc:sldChg>
      <pc:sldChg chg="modSp add del mod">
        <pc:chgData name="ian burres" userId="5d80b33b08aa328a" providerId="LiveId" clId="{8B62D610-42C9-42A3-A8FC-2DF5BE5EAF6F}" dt="2025-07-03T17:23:08.387" v="312" actId="47"/>
        <pc:sldMkLst>
          <pc:docMk/>
          <pc:sldMk cId="3313641194" sldId="617"/>
        </pc:sldMkLst>
        <pc:spChg chg="mod">
          <ac:chgData name="ian burres" userId="5d80b33b08aa328a" providerId="LiveId" clId="{8B62D610-42C9-42A3-A8FC-2DF5BE5EAF6F}" dt="2025-07-03T15:08:00.159" v="12" actId="27636"/>
          <ac:spMkLst>
            <pc:docMk/>
            <pc:sldMk cId="3313641194" sldId="617"/>
            <ac:spMk id="5" creationId="{0D66790E-CC17-5E50-F4D4-DCEC76CCB0CF}"/>
          </ac:spMkLst>
        </pc:spChg>
      </pc:sldChg>
      <pc:sldChg chg="modSp add del mod">
        <pc:chgData name="ian burres" userId="5d80b33b08aa328a" providerId="LiveId" clId="{8B62D610-42C9-42A3-A8FC-2DF5BE5EAF6F}" dt="2025-07-03T17:23:08.387" v="312" actId="47"/>
        <pc:sldMkLst>
          <pc:docMk/>
          <pc:sldMk cId="890294403" sldId="618"/>
        </pc:sldMkLst>
        <pc:spChg chg="mod">
          <ac:chgData name="ian burres" userId="5d80b33b08aa328a" providerId="LiveId" clId="{8B62D610-42C9-42A3-A8FC-2DF5BE5EAF6F}" dt="2025-07-03T16:59:08.281" v="176" actId="27636"/>
          <ac:spMkLst>
            <pc:docMk/>
            <pc:sldMk cId="890294403" sldId="618"/>
            <ac:spMk id="5" creationId="{2903D8B7-F2F7-948D-EBD9-30E5805E7D7E}"/>
          </ac:spMkLst>
        </pc:spChg>
      </pc:sldChg>
      <pc:sldChg chg="modSp add del mod">
        <pc:chgData name="ian burres" userId="5d80b33b08aa328a" providerId="LiveId" clId="{8B62D610-42C9-42A3-A8FC-2DF5BE5EAF6F}" dt="2025-07-03T16:58:44.672" v="163" actId="47"/>
        <pc:sldMkLst>
          <pc:docMk/>
          <pc:sldMk cId="900650571" sldId="619"/>
        </pc:sldMkLst>
        <pc:spChg chg="mod">
          <ac:chgData name="ian burres" userId="5d80b33b08aa328a" providerId="LiveId" clId="{8B62D610-42C9-42A3-A8FC-2DF5BE5EAF6F}" dt="2025-07-03T15:08:00.167" v="14" actId="27636"/>
          <ac:spMkLst>
            <pc:docMk/>
            <pc:sldMk cId="900650571" sldId="619"/>
            <ac:spMk id="2" creationId="{F761EFBD-20A6-4180-51D0-E4DBC6DCFF1B}"/>
          </ac:spMkLst>
        </pc:spChg>
      </pc:sldChg>
      <pc:sldChg chg="add del">
        <pc:chgData name="ian burres" userId="5d80b33b08aa328a" providerId="LiveId" clId="{8B62D610-42C9-42A3-A8FC-2DF5BE5EAF6F}" dt="2025-07-03T16:58:44.672" v="163" actId="47"/>
        <pc:sldMkLst>
          <pc:docMk/>
          <pc:sldMk cId="1095788691" sldId="620"/>
        </pc:sldMkLst>
      </pc:sldChg>
      <pc:sldChg chg="modSp add del mod">
        <pc:chgData name="ian burres" userId="5d80b33b08aa328a" providerId="LiveId" clId="{8B62D610-42C9-42A3-A8FC-2DF5BE5EAF6F}" dt="2025-07-03T16:58:44.672" v="163" actId="47"/>
        <pc:sldMkLst>
          <pc:docMk/>
          <pc:sldMk cId="1062795187" sldId="621"/>
        </pc:sldMkLst>
        <pc:spChg chg="mod">
          <ac:chgData name="ian burres" userId="5d80b33b08aa328a" providerId="LiveId" clId="{8B62D610-42C9-42A3-A8FC-2DF5BE5EAF6F}" dt="2025-07-03T15:08:00.173" v="15" actId="27636"/>
          <ac:spMkLst>
            <pc:docMk/>
            <pc:sldMk cId="1062795187" sldId="621"/>
            <ac:spMk id="5" creationId="{3200CE25-EABA-DB8B-3C99-2AD67E867037}"/>
          </ac:spMkLst>
        </pc:spChg>
        <pc:picChg chg="mod">
          <ac:chgData name="ian burres" userId="5d80b33b08aa328a" providerId="LiveId" clId="{8B62D610-42C9-42A3-A8FC-2DF5BE5EAF6F}" dt="2025-07-03T15:10:47.409" v="91" actId="1076"/>
          <ac:picMkLst>
            <pc:docMk/>
            <pc:sldMk cId="1062795187" sldId="621"/>
            <ac:picMk id="22530" creationId="{361722E8-D03E-1E80-353A-2C1E4E49DB71}"/>
          </ac:picMkLst>
        </pc:picChg>
      </pc:sldChg>
      <pc:sldChg chg="modSp add del mod">
        <pc:chgData name="ian burres" userId="5d80b33b08aa328a" providerId="LiveId" clId="{8B62D610-42C9-42A3-A8FC-2DF5BE5EAF6F}" dt="2025-07-03T16:58:44.672" v="163" actId="47"/>
        <pc:sldMkLst>
          <pc:docMk/>
          <pc:sldMk cId="957387626" sldId="622"/>
        </pc:sldMkLst>
        <pc:spChg chg="mod">
          <ac:chgData name="ian burres" userId="5d80b33b08aa328a" providerId="LiveId" clId="{8B62D610-42C9-42A3-A8FC-2DF5BE5EAF6F}" dt="2025-07-03T15:08:00.177" v="16" actId="27636"/>
          <ac:spMkLst>
            <pc:docMk/>
            <pc:sldMk cId="957387626" sldId="622"/>
            <ac:spMk id="5" creationId="{5B1B9C28-9009-2FF9-03E4-F05FE3141688}"/>
          </ac:spMkLst>
        </pc:spChg>
      </pc:sldChg>
      <pc:sldChg chg="modSp add del mod">
        <pc:chgData name="ian burres" userId="5d80b33b08aa328a" providerId="LiveId" clId="{8B62D610-42C9-42A3-A8FC-2DF5BE5EAF6F}" dt="2025-07-03T16:58:44.672" v="163" actId="47"/>
        <pc:sldMkLst>
          <pc:docMk/>
          <pc:sldMk cId="1828077617" sldId="623"/>
        </pc:sldMkLst>
        <pc:spChg chg="mod">
          <ac:chgData name="ian burres" userId="5d80b33b08aa328a" providerId="LiveId" clId="{8B62D610-42C9-42A3-A8FC-2DF5BE5EAF6F}" dt="2025-07-03T15:08:00.180" v="17" actId="27636"/>
          <ac:spMkLst>
            <pc:docMk/>
            <pc:sldMk cId="1828077617" sldId="623"/>
            <ac:spMk id="5" creationId="{9BB910CA-B4C4-12C0-6683-7E9957356DC1}"/>
          </ac:spMkLst>
        </pc:spChg>
        <pc:picChg chg="mod">
          <ac:chgData name="ian burres" userId="5d80b33b08aa328a" providerId="LiveId" clId="{8B62D610-42C9-42A3-A8FC-2DF5BE5EAF6F}" dt="2025-07-03T15:10:50.562" v="92" actId="1076"/>
          <ac:picMkLst>
            <pc:docMk/>
            <pc:sldMk cId="1828077617" sldId="623"/>
            <ac:picMk id="24578" creationId="{54C951EF-9903-E641-E1FD-54A4920F127E}"/>
          </ac:picMkLst>
        </pc:picChg>
      </pc:sldChg>
      <pc:sldChg chg="modSp add del mod">
        <pc:chgData name="ian burres" userId="5d80b33b08aa328a" providerId="LiveId" clId="{8B62D610-42C9-42A3-A8FC-2DF5BE5EAF6F}" dt="2025-07-03T16:58:44.672" v="163" actId="47"/>
        <pc:sldMkLst>
          <pc:docMk/>
          <pc:sldMk cId="4185898391" sldId="624"/>
        </pc:sldMkLst>
        <pc:spChg chg="mod">
          <ac:chgData name="ian burres" userId="5d80b33b08aa328a" providerId="LiveId" clId="{8B62D610-42C9-42A3-A8FC-2DF5BE5EAF6F}" dt="2025-07-03T15:08:00.183" v="18" actId="27636"/>
          <ac:spMkLst>
            <pc:docMk/>
            <pc:sldMk cId="4185898391" sldId="624"/>
            <ac:spMk id="2" creationId="{94E7BAC3-CFB4-FE96-83BE-A6F7CD0CF8F5}"/>
          </ac:spMkLst>
        </pc:spChg>
      </pc:sldChg>
      <pc:sldChg chg="modSp add del mod">
        <pc:chgData name="ian burres" userId="5d80b33b08aa328a" providerId="LiveId" clId="{8B62D610-42C9-42A3-A8FC-2DF5BE5EAF6F}" dt="2025-07-03T16:58:44.672" v="163" actId="47"/>
        <pc:sldMkLst>
          <pc:docMk/>
          <pc:sldMk cId="3060668949" sldId="625"/>
        </pc:sldMkLst>
        <pc:spChg chg="mod">
          <ac:chgData name="ian burres" userId="5d80b33b08aa328a" providerId="LiveId" clId="{8B62D610-42C9-42A3-A8FC-2DF5BE5EAF6F}" dt="2025-07-03T15:08:00.193" v="19" actId="27636"/>
          <ac:spMkLst>
            <pc:docMk/>
            <pc:sldMk cId="3060668949" sldId="625"/>
            <ac:spMk id="4" creationId="{178CCC99-474A-E127-F231-CA3DE85E4C9C}"/>
          </ac:spMkLst>
        </pc:spChg>
        <pc:picChg chg="mod">
          <ac:chgData name="ian burres" userId="5d80b33b08aa328a" providerId="LiveId" clId="{8B62D610-42C9-42A3-A8FC-2DF5BE5EAF6F}" dt="2025-07-03T15:10:59.270" v="94" actId="14100"/>
          <ac:picMkLst>
            <pc:docMk/>
            <pc:sldMk cId="3060668949" sldId="625"/>
            <ac:picMk id="26626" creationId="{EBFC3F6E-24D7-2292-7409-6EED7DD1171B}"/>
          </ac:picMkLst>
        </pc:picChg>
      </pc:sldChg>
      <pc:sldChg chg="modSp add del">
        <pc:chgData name="ian burres" userId="5d80b33b08aa328a" providerId="LiveId" clId="{8B62D610-42C9-42A3-A8FC-2DF5BE5EAF6F}" dt="2025-07-03T16:58:44.672" v="163" actId="47"/>
        <pc:sldMkLst>
          <pc:docMk/>
          <pc:sldMk cId="2717091329" sldId="626"/>
        </pc:sldMkLst>
        <pc:picChg chg="mod">
          <ac:chgData name="ian burres" userId="5d80b33b08aa328a" providerId="LiveId" clId="{8B62D610-42C9-42A3-A8FC-2DF5BE5EAF6F}" dt="2025-07-03T15:11:11.028" v="98" actId="14100"/>
          <ac:picMkLst>
            <pc:docMk/>
            <pc:sldMk cId="2717091329" sldId="626"/>
            <ac:picMk id="27650" creationId="{418DD5F9-86E3-94BE-7194-3FE0D50D7D11}"/>
          </ac:picMkLst>
        </pc:picChg>
      </pc:sldChg>
      <pc:sldChg chg="modSp add del mod">
        <pc:chgData name="ian burres" userId="5d80b33b08aa328a" providerId="LiveId" clId="{8B62D610-42C9-42A3-A8FC-2DF5BE5EAF6F}" dt="2025-07-03T16:58:44.672" v="163" actId="47"/>
        <pc:sldMkLst>
          <pc:docMk/>
          <pc:sldMk cId="2026051159" sldId="627"/>
        </pc:sldMkLst>
        <pc:spChg chg="mod">
          <ac:chgData name="ian burres" userId="5d80b33b08aa328a" providerId="LiveId" clId="{8B62D610-42C9-42A3-A8FC-2DF5BE5EAF6F}" dt="2025-07-03T15:08:00.202" v="20" actId="27636"/>
          <ac:spMkLst>
            <pc:docMk/>
            <pc:sldMk cId="2026051159" sldId="627"/>
            <ac:spMk id="5" creationId="{2E1D4694-57F8-833A-D5ED-61EE7BFBB2B8}"/>
          </ac:spMkLst>
        </pc:spChg>
      </pc:sldChg>
      <pc:sldChg chg="modSp add del mod">
        <pc:chgData name="ian burres" userId="5d80b33b08aa328a" providerId="LiveId" clId="{8B62D610-42C9-42A3-A8FC-2DF5BE5EAF6F}" dt="2025-07-03T17:23:08.387" v="312" actId="47"/>
        <pc:sldMkLst>
          <pc:docMk/>
          <pc:sldMk cId="3698670618" sldId="628"/>
        </pc:sldMkLst>
        <pc:spChg chg="mod">
          <ac:chgData name="ian burres" userId="5d80b33b08aa328a" providerId="LiveId" clId="{8B62D610-42C9-42A3-A8FC-2DF5BE5EAF6F}" dt="2025-07-03T16:59:08.296" v="178" actId="27636"/>
          <ac:spMkLst>
            <pc:docMk/>
            <pc:sldMk cId="3698670618" sldId="628"/>
            <ac:spMk id="4" creationId="{58A7EE39-8002-B082-86C1-285B46199FFE}"/>
          </ac:spMkLst>
        </pc:spChg>
        <pc:picChg chg="mod">
          <ac:chgData name="ian burres" userId="5d80b33b08aa328a" providerId="LiveId" clId="{8B62D610-42C9-42A3-A8FC-2DF5BE5EAF6F}" dt="2025-07-03T15:11:21.897" v="101" actId="1076"/>
          <ac:picMkLst>
            <pc:docMk/>
            <pc:sldMk cId="3698670618" sldId="628"/>
            <ac:picMk id="3" creationId="{D241ABA3-496A-DF36-EDF1-C08F78EAD02F}"/>
          </ac:picMkLst>
        </pc:picChg>
      </pc:sldChg>
      <pc:sldChg chg="add del">
        <pc:chgData name="ian burres" userId="5d80b33b08aa328a" providerId="LiveId" clId="{8B62D610-42C9-42A3-A8FC-2DF5BE5EAF6F}" dt="2025-07-03T16:58:44.672" v="163" actId="47"/>
        <pc:sldMkLst>
          <pc:docMk/>
          <pc:sldMk cId="1400663961" sldId="629"/>
        </pc:sldMkLst>
      </pc:sldChg>
      <pc:sldChg chg="add del">
        <pc:chgData name="ian burres" userId="5d80b33b08aa328a" providerId="LiveId" clId="{8B62D610-42C9-42A3-A8FC-2DF5BE5EAF6F}" dt="2025-07-03T16:58:44.672" v="163" actId="47"/>
        <pc:sldMkLst>
          <pc:docMk/>
          <pc:sldMk cId="3363475488" sldId="630"/>
        </pc:sldMkLst>
      </pc:sldChg>
      <pc:sldChg chg="modSp add del">
        <pc:chgData name="ian burres" userId="5d80b33b08aa328a" providerId="LiveId" clId="{8B62D610-42C9-42A3-A8FC-2DF5BE5EAF6F}" dt="2025-07-03T16:58:44.672" v="163" actId="47"/>
        <pc:sldMkLst>
          <pc:docMk/>
          <pc:sldMk cId="658213706" sldId="631"/>
        </pc:sldMkLst>
        <pc:picChg chg="mod">
          <ac:chgData name="ian burres" userId="5d80b33b08aa328a" providerId="LiveId" clId="{8B62D610-42C9-42A3-A8FC-2DF5BE5EAF6F}" dt="2025-07-03T15:11:33.372" v="104" actId="1076"/>
          <ac:picMkLst>
            <pc:docMk/>
            <pc:sldMk cId="658213706" sldId="631"/>
            <ac:picMk id="32770" creationId="{9CA4909C-5DF5-5148-84AC-AD32831741D7}"/>
          </ac:picMkLst>
        </pc:picChg>
      </pc:sldChg>
      <pc:sldChg chg="modSp add del mod">
        <pc:chgData name="ian burres" userId="5d80b33b08aa328a" providerId="LiveId" clId="{8B62D610-42C9-42A3-A8FC-2DF5BE5EAF6F}" dt="2025-07-03T16:58:44.672" v="163" actId="47"/>
        <pc:sldMkLst>
          <pc:docMk/>
          <pc:sldMk cId="177972770" sldId="632"/>
        </pc:sldMkLst>
        <pc:spChg chg="mod">
          <ac:chgData name="ian burres" userId="5d80b33b08aa328a" providerId="LiveId" clId="{8B62D610-42C9-42A3-A8FC-2DF5BE5EAF6F}" dt="2025-07-03T15:08:00.222" v="23" actId="27636"/>
          <ac:spMkLst>
            <pc:docMk/>
            <pc:sldMk cId="177972770" sldId="632"/>
            <ac:spMk id="5" creationId="{BC2B6FA5-49B5-86D8-6632-053957893CDE}"/>
          </ac:spMkLst>
        </pc:spChg>
      </pc:sldChg>
      <pc:sldChg chg="modSp add del mod">
        <pc:chgData name="ian burres" userId="5d80b33b08aa328a" providerId="LiveId" clId="{8B62D610-42C9-42A3-A8FC-2DF5BE5EAF6F}" dt="2025-07-03T16:58:44.672" v="163" actId="47"/>
        <pc:sldMkLst>
          <pc:docMk/>
          <pc:sldMk cId="1615436077" sldId="633"/>
        </pc:sldMkLst>
        <pc:spChg chg="mod">
          <ac:chgData name="ian burres" userId="5d80b33b08aa328a" providerId="LiveId" clId="{8B62D610-42C9-42A3-A8FC-2DF5BE5EAF6F}" dt="2025-07-03T15:08:00.217" v="22" actId="27636"/>
          <ac:spMkLst>
            <pc:docMk/>
            <pc:sldMk cId="1615436077" sldId="633"/>
            <ac:spMk id="5" creationId="{9DF208AF-4DBC-A2CA-6C2A-5F3DDCFB3774}"/>
          </ac:spMkLst>
        </pc:spChg>
        <pc:picChg chg="mod">
          <ac:chgData name="ian burres" userId="5d80b33b08aa328a" providerId="LiveId" clId="{8B62D610-42C9-42A3-A8FC-2DF5BE5EAF6F}" dt="2025-07-03T15:11:36.738" v="105" actId="1076"/>
          <ac:picMkLst>
            <pc:docMk/>
            <pc:sldMk cId="1615436077" sldId="633"/>
            <ac:picMk id="33794" creationId="{3A0733F9-4550-0E4A-3A42-A02DD1263C81}"/>
          </ac:picMkLst>
        </pc:picChg>
      </pc:sldChg>
      <pc:sldChg chg="add del">
        <pc:chgData name="ian burres" userId="5d80b33b08aa328a" providerId="LiveId" clId="{8B62D610-42C9-42A3-A8FC-2DF5BE5EAF6F}" dt="2025-07-03T16:58:44.672" v="163" actId="47"/>
        <pc:sldMkLst>
          <pc:docMk/>
          <pc:sldMk cId="2095283473" sldId="634"/>
        </pc:sldMkLst>
      </pc:sldChg>
      <pc:sldChg chg="modSp add del mod">
        <pc:chgData name="ian burres" userId="5d80b33b08aa328a" providerId="LiveId" clId="{8B62D610-42C9-42A3-A8FC-2DF5BE5EAF6F}" dt="2025-07-03T16:58:44.672" v="163" actId="47"/>
        <pc:sldMkLst>
          <pc:docMk/>
          <pc:sldMk cId="3162841488" sldId="635"/>
        </pc:sldMkLst>
        <pc:spChg chg="mod">
          <ac:chgData name="ian burres" userId="5d80b33b08aa328a" providerId="LiveId" clId="{8B62D610-42C9-42A3-A8FC-2DF5BE5EAF6F}" dt="2025-07-03T15:08:00.226" v="24" actId="27636"/>
          <ac:spMkLst>
            <pc:docMk/>
            <pc:sldMk cId="3162841488" sldId="635"/>
            <ac:spMk id="5" creationId="{6B1E2B0C-387A-F0FB-D927-7B2C7A0E5527}"/>
          </ac:spMkLst>
        </pc:spChg>
        <pc:picChg chg="mod">
          <ac:chgData name="ian burres" userId="5d80b33b08aa328a" providerId="LiveId" clId="{8B62D610-42C9-42A3-A8FC-2DF5BE5EAF6F}" dt="2025-07-03T15:11:48.893" v="108" actId="1076"/>
          <ac:picMkLst>
            <pc:docMk/>
            <pc:sldMk cId="3162841488" sldId="635"/>
            <ac:picMk id="36866" creationId="{6B4DBD8D-9929-E993-E04F-19E253EFB4C5}"/>
          </ac:picMkLst>
        </pc:picChg>
      </pc:sldChg>
      <pc:sldChg chg="modSp add del mod">
        <pc:chgData name="ian burres" userId="5d80b33b08aa328a" providerId="LiveId" clId="{8B62D610-42C9-42A3-A8FC-2DF5BE5EAF6F}" dt="2025-07-03T16:58:44.672" v="163" actId="47"/>
        <pc:sldMkLst>
          <pc:docMk/>
          <pc:sldMk cId="4020068736" sldId="636"/>
        </pc:sldMkLst>
        <pc:spChg chg="mod">
          <ac:chgData name="ian burres" userId="5d80b33b08aa328a" providerId="LiveId" clId="{8B62D610-42C9-42A3-A8FC-2DF5BE5EAF6F}" dt="2025-07-03T15:08:00.232" v="25" actId="27636"/>
          <ac:spMkLst>
            <pc:docMk/>
            <pc:sldMk cId="4020068736" sldId="636"/>
            <ac:spMk id="5" creationId="{54EA405A-7880-5624-64E2-8D8146B5EFCE}"/>
          </ac:spMkLst>
        </pc:spChg>
        <pc:picChg chg="mod">
          <ac:chgData name="ian burres" userId="5d80b33b08aa328a" providerId="LiveId" clId="{8B62D610-42C9-42A3-A8FC-2DF5BE5EAF6F}" dt="2025-07-03T15:11:54.118" v="109" actId="1076"/>
          <ac:picMkLst>
            <pc:docMk/>
            <pc:sldMk cId="4020068736" sldId="636"/>
            <ac:picMk id="37890" creationId="{D8942FB8-D168-896C-35C8-509E688BAB51}"/>
          </ac:picMkLst>
        </pc:picChg>
      </pc:sldChg>
      <pc:sldChg chg="modSp add del mod">
        <pc:chgData name="ian burres" userId="5d80b33b08aa328a" providerId="LiveId" clId="{8B62D610-42C9-42A3-A8FC-2DF5BE5EAF6F}" dt="2025-07-03T16:58:44.672" v="163" actId="47"/>
        <pc:sldMkLst>
          <pc:docMk/>
          <pc:sldMk cId="654876696" sldId="637"/>
        </pc:sldMkLst>
        <pc:spChg chg="mod">
          <ac:chgData name="ian burres" userId="5d80b33b08aa328a" providerId="LiveId" clId="{8B62D610-42C9-42A3-A8FC-2DF5BE5EAF6F}" dt="2025-07-03T15:08:00.237" v="26" actId="27636"/>
          <ac:spMkLst>
            <pc:docMk/>
            <pc:sldMk cId="654876696" sldId="637"/>
            <ac:spMk id="2" creationId="{A7B61A9D-C9AF-3626-C065-45EB8F533269}"/>
          </ac:spMkLst>
        </pc:spChg>
      </pc:sldChg>
      <pc:sldChg chg="modSp add del mod">
        <pc:chgData name="ian burres" userId="5d80b33b08aa328a" providerId="LiveId" clId="{8B62D610-42C9-42A3-A8FC-2DF5BE5EAF6F}" dt="2025-07-03T16:58:44.672" v="163" actId="47"/>
        <pc:sldMkLst>
          <pc:docMk/>
          <pc:sldMk cId="855505375" sldId="638"/>
        </pc:sldMkLst>
        <pc:spChg chg="mod">
          <ac:chgData name="ian burres" userId="5d80b33b08aa328a" providerId="LiveId" clId="{8B62D610-42C9-42A3-A8FC-2DF5BE5EAF6F}" dt="2025-07-03T15:08:00.243" v="27" actId="27636"/>
          <ac:spMkLst>
            <pc:docMk/>
            <pc:sldMk cId="855505375" sldId="638"/>
            <ac:spMk id="4" creationId="{C571E8A1-3E07-B58F-8C9C-864237388029}"/>
          </ac:spMkLst>
        </pc:spChg>
      </pc:sldChg>
      <pc:sldChg chg="modSp add del mod">
        <pc:chgData name="ian burres" userId="5d80b33b08aa328a" providerId="LiveId" clId="{8B62D610-42C9-42A3-A8FC-2DF5BE5EAF6F}" dt="2025-07-03T16:58:44.672" v="163" actId="47"/>
        <pc:sldMkLst>
          <pc:docMk/>
          <pc:sldMk cId="2397200984" sldId="639"/>
        </pc:sldMkLst>
        <pc:spChg chg="mod">
          <ac:chgData name="ian burres" userId="5d80b33b08aa328a" providerId="LiveId" clId="{8B62D610-42C9-42A3-A8FC-2DF5BE5EAF6F}" dt="2025-07-03T15:08:00.250" v="28" actId="27636"/>
          <ac:spMkLst>
            <pc:docMk/>
            <pc:sldMk cId="2397200984" sldId="639"/>
            <ac:spMk id="4" creationId="{CA19E01E-ABF9-72AD-6D02-61603D404E59}"/>
          </ac:spMkLst>
        </pc:spChg>
      </pc:sldChg>
      <pc:sldChg chg="modSp add del mod">
        <pc:chgData name="ian burres" userId="5d80b33b08aa328a" providerId="LiveId" clId="{8B62D610-42C9-42A3-A8FC-2DF5BE5EAF6F}" dt="2025-07-03T16:58:44.672" v="163" actId="47"/>
        <pc:sldMkLst>
          <pc:docMk/>
          <pc:sldMk cId="1194438755" sldId="640"/>
        </pc:sldMkLst>
        <pc:spChg chg="mod">
          <ac:chgData name="ian burres" userId="5d80b33b08aa328a" providerId="LiveId" clId="{8B62D610-42C9-42A3-A8FC-2DF5BE5EAF6F}" dt="2025-07-03T15:08:00.260" v="29" actId="27636"/>
          <ac:spMkLst>
            <pc:docMk/>
            <pc:sldMk cId="1194438755" sldId="640"/>
            <ac:spMk id="4" creationId="{8F89B4B8-56A6-9031-BA0C-627CC231F71C}"/>
          </ac:spMkLst>
        </pc:spChg>
      </pc:sldChg>
      <pc:sldChg chg="add del">
        <pc:chgData name="ian burres" userId="5d80b33b08aa328a" providerId="LiveId" clId="{8B62D610-42C9-42A3-A8FC-2DF5BE5EAF6F}" dt="2025-07-03T16:58:44.672" v="163" actId="47"/>
        <pc:sldMkLst>
          <pc:docMk/>
          <pc:sldMk cId="2401739471" sldId="641"/>
        </pc:sldMkLst>
      </pc:sldChg>
      <pc:sldChg chg="modSp add del mod">
        <pc:chgData name="ian burres" userId="5d80b33b08aa328a" providerId="LiveId" clId="{8B62D610-42C9-42A3-A8FC-2DF5BE5EAF6F}" dt="2025-07-03T16:58:44.672" v="163" actId="47"/>
        <pc:sldMkLst>
          <pc:docMk/>
          <pc:sldMk cId="4251778688" sldId="642"/>
        </pc:sldMkLst>
        <pc:spChg chg="mod">
          <ac:chgData name="ian burres" userId="5d80b33b08aa328a" providerId="LiveId" clId="{8B62D610-42C9-42A3-A8FC-2DF5BE5EAF6F}" dt="2025-07-03T15:08:00.268" v="30" actId="27636"/>
          <ac:spMkLst>
            <pc:docMk/>
            <pc:sldMk cId="4251778688" sldId="642"/>
            <ac:spMk id="4" creationId="{4F7B75EF-E2E6-6AB7-B8D7-077EC3EBD7C7}"/>
          </ac:spMkLst>
        </pc:spChg>
      </pc:sldChg>
      <pc:sldChg chg="add del">
        <pc:chgData name="ian burres" userId="5d80b33b08aa328a" providerId="LiveId" clId="{8B62D610-42C9-42A3-A8FC-2DF5BE5EAF6F}" dt="2025-07-03T16:58:44.672" v="163" actId="47"/>
        <pc:sldMkLst>
          <pc:docMk/>
          <pc:sldMk cId="2052191239" sldId="643"/>
        </pc:sldMkLst>
      </pc:sldChg>
      <pc:sldChg chg="modSp add del mod">
        <pc:chgData name="ian burres" userId="5d80b33b08aa328a" providerId="LiveId" clId="{8B62D610-42C9-42A3-A8FC-2DF5BE5EAF6F}" dt="2025-07-03T16:58:44.672" v="163" actId="47"/>
        <pc:sldMkLst>
          <pc:docMk/>
          <pc:sldMk cId="1631664666" sldId="644"/>
        </pc:sldMkLst>
        <pc:spChg chg="mod">
          <ac:chgData name="ian burres" userId="5d80b33b08aa328a" providerId="LiveId" clId="{8B62D610-42C9-42A3-A8FC-2DF5BE5EAF6F}" dt="2025-07-03T15:08:00.275" v="31" actId="27636"/>
          <ac:spMkLst>
            <pc:docMk/>
            <pc:sldMk cId="1631664666" sldId="644"/>
            <ac:spMk id="5123" creationId="{00000000-0000-0000-0000-000000000000}"/>
          </ac:spMkLst>
        </pc:spChg>
      </pc:sldChg>
      <pc:sldChg chg="modSp add del mod">
        <pc:chgData name="ian burres" userId="5d80b33b08aa328a" providerId="LiveId" clId="{8B62D610-42C9-42A3-A8FC-2DF5BE5EAF6F}" dt="2025-07-03T16:58:44.672" v="163" actId="47"/>
        <pc:sldMkLst>
          <pc:docMk/>
          <pc:sldMk cId="328172905" sldId="645"/>
        </pc:sldMkLst>
        <pc:spChg chg="mod">
          <ac:chgData name="ian burres" userId="5d80b33b08aa328a" providerId="LiveId" clId="{8B62D610-42C9-42A3-A8FC-2DF5BE5EAF6F}" dt="2025-07-03T15:08:00.281" v="32" actId="27636"/>
          <ac:spMkLst>
            <pc:docMk/>
            <pc:sldMk cId="328172905" sldId="645"/>
            <ac:spMk id="5123" creationId="{00000000-0000-0000-0000-000000000000}"/>
          </ac:spMkLst>
        </pc:spChg>
      </pc:sldChg>
      <pc:sldChg chg="modSp add del mod">
        <pc:chgData name="ian burres" userId="5d80b33b08aa328a" providerId="LiveId" clId="{8B62D610-42C9-42A3-A8FC-2DF5BE5EAF6F}" dt="2025-07-03T16:58:44.672" v="163" actId="47"/>
        <pc:sldMkLst>
          <pc:docMk/>
          <pc:sldMk cId="1167405535" sldId="646"/>
        </pc:sldMkLst>
        <pc:spChg chg="mod">
          <ac:chgData name="ian burres" userId="5d80b33b08aa328a" providerId="LiveId" clId="{8B62D610-42C9-42A3-A8FC-2DF5BE5EAF6F}" dt="2025-07-03T15:08:00.286" v="33" actId="27636"/>
          <ac:spMkLst>
            <pc:docMk/>
            <pc:sldMk cId="1167405535" sldId="646"/>
            <ac:spMk id="5123" creationId="{00000000-0000-0000-0000-000000000000}"/>
          </ac:spMkLst>
        </pc:spChg>
      </pc:sldChg>
      <pc:sldChg chg="modSp add del mod">
        <pc:chgData name="ian burres" userId="5d80b33b08aa328a" providerId="LiveId" clId="{8B62D610-42C9-42A3-A8FC-2DF5BE5EAF6F}" dt="2025-07-03T16:58:44.672" v="163" actId="47"/>
        <pc:sldMkLst>
          <pc:docMk/>
          <pc:sldMk cId="952885084" sldId="647"/>
        </pc:sldMkLst>
        <pc:spChg chg="mod">
          <ac:chgData name="ian burres" userId="5d80b33b08aa328a" providerId="LiveId" clId="{8B62D610-42C9-42A3-A8FC-2DF5BE5EAF6F}" dt="2025-07-03T15:08:00.300" v="34" actId="27636"/>
          <ac:spMkLst>
            <pc:docMk/>
            <pc:sldMk cId="952885084" sldId="647"/>
            <ac:spMk id="5123" creationId="{00000000-0000-0000-0000-000000000000}"/>
          </ac:spMkLst>
        </pc:spChg>
      </pc:sldChg>
      <pc:sldChg chg="modSp add del mod">
        <pc:chgData name="ian burres" userId="5d80b33b08aa328a" providerId="LiveId" clId="{8B62D610-42C9-42A3-A8FC-2DF5BE5EAF6F}" dt="2025-07-03T16:58:44.672" v="163" actId="47"/>
        <pc:sldMkLst>
          <pc:docMk/>
          <pc:sldMk cId="2863982434" sldId="648"/>
        </pc:sldMkLst>
        <pc:spChg chg="mod">
          <ac:chgData name="ian burres" userId="5d80b33b08aa328a" providerId="LiveId" clId="{8B62D610-42C9-42A3-A8FC-2DF5BE5EAF6F}" dt="2025-07-03T15:08:00.306" v="35" actId="27636"/>
          <ac:spMkLst>
            <pc:docMk/>
            <pc:sldMk cId="2863982434" sldId="648"/>
            <ac:spMk id="5123" creationId="{00000000-0000-0000-0000-000000000000}"/>
          </ac:spMkLst>
        </pc:spChg>
      </pc:sldChg>
      <pc:sldChg chg="modSp add del mod">
        <pc:chgData name="ian burres" userId="5d80b33b08aa328a" providerId="LiveId" clId="{8B62D610-42C9-42A3-A8FC-2DF5BE5EAF6F}" dt="2025-07-03T16:58:44.672" v="163" actId="47"/>
        <pc:sldMkLst>
          <pc:docMk/>
          <pc:sldMk cId="2076471964" sldId="649"/>
        </pc:sldMkLst>
        <pc:spChg chg="mod">
          <ac:chgData name="ian burres" userId="5d80b33b08aa328a" providerId="LiveId" clId="{8B62D610-42C9-42A3-A8FC-2DF5BE5EAF6F}" dt="2025-07-03T15:08:00.321" v="36" actId="27636"/>
          <ac:spMkLst>
            <pc:docMk/>
            <pc:sldMk cId="2076471964" sldId="649"/>
            <ac:spMk id="5123" creationId="{00000000-0000-0000-0000-000000000000}"/>
          </ac:spMkLst>
        </pc:spChg>
      </pc:sldChg>
      <pc:sldChg chg="add del">
        <pc:chgData name="ian burres" userId="5d80b33b08aa328a" providerId="LiveId" clId="{8B62D610-42C9-42A3-A8FC-2DF5BE5EAF6F}" dt="2025-07-03T16:58:44.672" v="163" actId="47"/>
        <pc:sldMkLst>
          <pc:docMk/>
          <pc:sldMk cId="2683717861" sldId="650"/>
        </pc:sldMkLst>
      </pc:sldChg>
      <pc:sldChg chg="modSp add del mod">
        <pc:chgData name="ian burres" userId="5d80b33b08aa328a" providerId="LiveId" clId="{8B62D610-42C9-42A3-A8FC-2DF5BE5EAF6F}" dt="2025-07-03T16:58:44.672" v="163" actId="47"/>
        <pc:sldMkLst>
          <pc:docMk/>
          <pc:sldMk cId="1267249159" sldId="651"/>
        </pc:sldMkLst>
        <pc:spChg chg="mod">
          <ac:chgData name="ian burres" userId="5d80b33b08aa328a" providerId="LiveId" clId="{8B62D610-42C9-42A3-A8FC-2DF5BE5EAF6F}" dt="2025-07-03T15:08:00.330" v="38" actId="27636"/>
          <ac:spMkLst>
            <pc:docMk/>
            <pc:sldMk cId="1267249159" sldId="651"/>
            <ac:spMk id="5" creationId="{DEEFB263-5A50-0EA4-EB2F-A6CF56980ADA}"/>
          </ac:spMkLst>
        </pc:spChg>
      </pc:sldChg>
      <pc:sldChg chg="add del">
        <pc:chgData name="ian burres" userId="5d80b33b08aa328a" providerId="LiveId" clId="{8B62D610-42C9-42A3-A8FC-2DF5BE5EAF6F}" dt="2025-07-03T16:58:44.672" v="163" actId="47"/>
        <pc:sldMkLst>
          <pc:docMk/>
          <pc:sldMk cId="356100239" sldId="652"/>
        </pc:sldMkLst>
      </pc:sldChg>
      <pc:sldChg chg="add del">
        <pc:chgData name="ian burres" userId="5d80b33b08aa328a" providerId="LiveId" clId="{8B62D610-42C9-42A3-A8FC-2DF5BE5EAF6F}" dt="2025-07-03T16:58:44.672" v="163" actId="47"/>
        <pc:sldMkLst>
          <pc:docMk/>
          <pc:sldMk cId="2542089206" sldId="653"/>
        </pc:sldMkLst>
      </pc:sldChg>
      <pc:sldChg chg="modSp add del mod">
        <pc:chgData name="ian burres" userId="5d80b33b08aa328a" providerId="LiveId" clId="{8B62D610-42C9-42A3-A8FC-2DF5BE5EAF6F}" dt="2025-07-03T16:58:44.672" v="163" actId="47"/>
        <pc:sldMkLst>
          <pc:docMk/>
          <pc:sldMk cId="395699383" sldId="654"/>
        </pc:sldMkLst>
        <pc:spChg chg="mod">
          <ac:chgData name="ian burres" userId="5d80b33b08aa328a" providerId="LiveId" clId="{8B62D610-42C9-42A3-A8FC-2DF5BE5EAF6F}" dt="2025-07-03T15:08:00.325" v="37" actId="27636"/>
          <ac:spMkLst>
            <pc:docMk/>
            <pc:sldMk cId="395699383" sldId="654"/>
            <ac:spMk id="5123" creationId="{00000000-0000-0000-0000-000000000000}"/>
          </ac:spMkLst>
        </pc:spChg>
      </pc:sldChg>
      <pc:sldChg chg="add del">
        <pc:chgData name="ian burres" userId="5d80b33b08aa328a" providerId="LiveId" clId="{8B62D610-42C9-42A3-A8FC-2DF5BE5EAF6F}" dt="2025-07-03T16:58:44.672" v="163" actId="47"/>
        <pc:sldMkLst>
          <pc:docMk/>
          <pc:sldMk cId="3902354622" sldId="655"/>
        </pc:sldMkLst>
      </pc:sldChg>
      <pc:sldChg chg="modSp add del mod">
        <pc:chgData name="ian burres" userId="5d80b33b08aa328a" providerId="LiveId" clId="{8B62D610-42C9-42A3-A8FC-2DF5BE5EAF6F}" dt="2025-07-03T16:58:44.672" v="163" actId="47"/>
        <pc:sldMkLst>
          <pc:docMk/>
          <pc:sldMk cId="4024194711" sldId="656"/>
        </pc:sldMkLst>
        <pc:spChg chg="mod">
          <ac:chgData name="ian burres" userId="5d80b33b08aa328a" providerId="LiveId" clId="{8B62D610-42C9-42A3-A8FC-2DF5BE5EAF6F}" dt="2025-07-03T15:08:00.340" v="39" actId="27636"/>
          <ac:spMkLst>
            <pc:docMk/>
            <pc:sldMk cId="4024194711" sldId="656"/>
            <ac:spMk id="4" creationId="{4EB3F8E6-377A-68F5-98F9-12D33B83D85B}"/>
          </ac:spMkLst>
        </pc:spChg>
      </pc:sldChg>
      <pc:sldChg chg="add del">
        <pc:chgData name="ian burres" userId="5d80b33b08aa328a" providerId="LiveId" clId="{8B62D610-42C9-42A3-A8FC-2DF5BE5EAF6F}" dt="2025-07-03T16:58:44.672" v="163" actId="47"/>
        <pc:sldMkLst>
          <pc:docMk/>
          <pc:sldMk cId="3576939647" sldId="657"/>
        </pc:sldMkLst>
      </pc:sldChg>
      <pc:sldChg chg="modSp add del mod">
        <pc:chgData name="ian burres" userId="5d80b33b08aa328a" providerId="LiveId" clId="{8B62D610-42C9-42A3-A8FC-2DF5BE5EAF6F}" dt="2025-07-03T16:58:44.672" v="163" actId="47"/>
        <pc:sldMkLst>
          <pc:docMk/>
          <pc:sldMk cId="860110863" sldId="659"/>
        </pc:sldMkLst>
        <pc:spChg chg="mod">
          <ac:chgData name="ian burres" userId="5d80b33b08aa328a" providerId="LiveId" clId="{8B62D610-42C9-42A3-A8FC-2DF5BE5EAF6F}" dt="2025-07-03T15:08:00.361" v="41" actId="27636"/>
          <ac:spMkLst>
            <pc:docMk/>
            <pc:sldMk cId="860110863" sldId="659"/>
            <ac:spMk id="4" creationId="{D1B606E2-A108-9531-7965-C6583BBF9DDF}"/>
          </ac:spMkLst>
        </pc:spChg>
        <pc:spChg chg="mod">
          <ac:chgData name="ian burres" userId="5d80b33b08aa328a" providerId="LiveId" clId="{8B62D610-42C9-42A3-A8FC-2DF5BE5EAF6F}" dt="2025-07-03T15:08:00.347" v="40" actId="27636"/>
          <ac:spMkLst>
            <pc:docMk/>
            <pc:sldMk cId="860110863" sldId="659"/>
            <ac:spMk id="5" creationId="{9B0A033E-75BC-3A4A-16AB-E825B2ABD6E5}"/>
          </ac:spMkLst>
        </pc:spChg>
      </pc:sldChg>
      <pc:sldChg chg="modSp add del mod">
        <pc:chgData name="ian burres" userId="5d80b33b08aa328a" providerId="LiveId" clId="{8B62D610-42C9-42A3-A8FC-2DF5BE5EAF6F}" dt="2025-07-03T16:58:44.672" v="163" actId="47"/>
        <pc:sldMkLst>
          <pc:docMk/>
          <pc:sldMk cId="4243122934" sldId="660"/>
        </pc:sldMkLst>
        <pc:spChg chg="mod">
          <ac:chgData name="ian burres" userId="5d80b33b08aa328a" providerId="LiveId" clId="{8B62D610-42C9-42A3-A8FC-2DF5BE5EAF6F}" dt="2025-07-03T15:08:00.378" v="42" actId="27636"/>
          <ac:spMkLst>
            <pc:docMk/>
            <pc:sldMk cId="4243122934" sldId="660"/>
            <ac:spMk id="4" creationId="{D28BF5C5-780A-392C-6EB1-A193AFB2203C}"/>
          </ac:spMkLst>
        </pc:spChg>
      </pc:sldChg>
      <pc:sldChg chg="modSp add del mod">
        <pc:chgData name="ian burres" userId="5d80b33b08aa328a" providerId="LiveId" clId="{8B62D610-42C9-42A3-A8FC-2DF5BE5EAF6F}" dt="2025-07-03T16:58:44.672" v="163" actId="47"/>
        <pc:sldMkLst>
          <pc:docMk/>
          <pc:sldMk cId="2120756164" sldId="661"/>
        </pc:sldMkLst>
        <pc:spChg chg="mod">
          <ac:chgData name="ian burres" userId="5d80b33b08aa328a" providerId="LiveId" clId="{8B62D610-42C9-42A3-A8FC-2DF5BE5EAF6F}" dt="2025-07-03T15:08:00.398" v="43" actId="27636"/>
          <ac:spMkLst>
            <pc:docMk/>
            <pc:sldMk cId="2120756164" sldId="661"/>
            <ac:spMk id="4" creationId="{2E840A4D-167A-A042-587A-A57D256D6469}"/>
          </ac:spMkLst>
        </pc:spChg>
      </pc:sldChg>
      <pc:sldChg chg="modSp add del">
        <pc:chgData name="ian burres" userId="5d80b33b08aa328a" providerId="LiveId" clId="{8B62D610-42C9-42A3-A8FC-2DF5BE5EAF6F}" dt="2025-07-03T16:58:44.672" v="163" actId="47"/>
        <pc:sldMkLst>
          <pc:docMk/>
          <pc:sldMk cId="2993197138" sldId="662"/>
        </pc:sldMkLst>
        <pc:picChg chg="mod">
          <ac:chgData name="ian burres" userId="5d80b33b08aa328a" providerId="LiveId" clId="{8B62D610-42C9-42A3-A8FC-2DF5BE5EAF6F}" dt="2025-07-03T15:12:21.011" v="111" actId="14100"/>
          <ac:picMkLst>
            <pc:docMk/>
            <pc:sldMk cId="2993197138" sldId="662"/>
            <ac:picMk id="1026" creationId="{22318CD9-94C3-6427-BF2F-2C78BFBBE63F}"/>
          </ac:picMkLst>
        </pc:picChg>
      </pc:sldChg>
      <pc:sldChg chg="modSp add del mod">
        <pc:chgData name="ian burres" userId="5d80b33b08aa328a" providerId="LiveId" clId="{8B62D610-42C9-42A3-A8FC-2DF5BE5EAF6F}" dt="2025-07-03T16:58:44.672" v="163" actId="47"/>
        <pc:sldMkLst>
          <pc:docMk/>
          <pc:sldMk cId="2644555049" sldId="663"/>
        </pc:sldMkLst>
        <pc:spChg chg="mod">
          <ac:chgData name="ian burres" userId="5d80b33b08aa328a" providerId="LiveId" clId="{8B62D610-42C9-42A3-A8FC-2DF5BE5EAF6F}" dt="2025-07-03T15:08:00.405" v="44" actId="27636"/>
          <ac:spMkLst>
            <pc:docMk/>
            <pc:sldMk cId="2644555049" sldId="663"/>
            <ac:spMk id="2" creationId="{3CFAC7E2-7CA2-AA14-C66D-89A83162F833}"/>
          </ac:spMkLst>
        </pc:spChg>
      </pc:sldChg>
      <pc:sldChg chg="modSp add del mod">
        <pc:chgData name="ian burres" userId="5d80b33b08aa328a" providerId="LiveId" clId="{8B62D610-42C9-42A3-A8FC-2DF5BE5EAF6F}" dt="2025-07-03T16:58:44.672" v="163" actId="47"/>
        <pc:sldMkLst>
          <pc:docMk/>
          <pc:sldMk cId="919543587" sldId="664"/>
        </pc:sldMkLst>
        <pc:spChg chg="mod">
          <ac:chgData name="ian burres" userId="5d80b33b08aa328a" providerId="LiveId" clId="{8B62D610-42C9-42A3-A8FC-2DF5BE5EAF6F}" dt="2025-07-03T15:08:00.412" v="45" actId="27636"/>
          <ac:spMkLst>
            <pc:docMk/>
            <pc:sldMk cId="919543587" sldId="664"/>
            <ac:spMk id="4" creationId="{418F9C7A-FCD2-765C-44F9-F2B7CF6A5166}"/>
          </ac:spMkLst>
        </pc:spChg>
      </pc:sldChg>
      <pc:sldChg chg="modSp add del mod">
        <pc:chgData name="ian burres" userId="5d80b33b08aa328a" providerId="LiveId" clId="{8B62D610-42C9-42A3-A8FC-2DF5BE5EAF6F}" dt="2025-07-03T16:58:44.672" v="163" actId="47"/>
        <pc:sldMkLst>
          <pc:docMk/>
          <pc:sldMk cId="934017653" sldId="665"/>
        </pc:sldMkLst>
        <pc:spChg chg="mod">
          <ac:chgData name="ian burres" userId="5d80b33b08aa328a" providerId="LiveId" clId="{8B62D610-42C9-42A3-A8FC-2DF5BE5EAF6F}" dt="2025-07-03T15:08:00.420" v="47" actId="27636"/>
          <ac:spMkLst>
            <pc:docMk/>
            <pc:sldMk cId="934017653" sldId="665"/>
            <ac:spMk id="4" creationId="{058FC90D-8EEC-ADA2-39B0-543B0CC85FA4}"/>
          </ac:spMkLst>
        </pc:spChg>
        <pc:spChg chg="mod">
          <ac:chgData name="ian burres" userId="5d80b33b08aa328a" providerId="LiveId" clId="{8B62D610-42C9-42A3-A8FC-2DF5BE5EAF6F}" dt="2025-07-03T15:08:00.415" v="46" actId="27636"/>
          <ac:spMkLst>
            <pc:docMk/>
            <pc:sldMk cId="934017653" sldId="665"/>
            <ac:spMk id="5" creationId="{87727677-D21E-1CE8-28DF-75F4735887E4}"/>
          </ac:spMkLst>
        </pc:spChg>
      </pc:sldChg>
      <pc:sldChg chg="modSp add del mod">
        <pc:chgData name="ian burres" userId="5d80b33b08aa328a" providerId="LiveId" clId="{8B62D610-42C9-42A3-A8FC-2DF5BE5EAF6F}" dt="2025-07-03T16:58:44.672" v="163" actId="47"/>
        <pc:sldMkLst>
          <pc:docMk/>
          <pc:sldMk cId="2533214121" sldId="666"/>
        </pc:sldMkLst>
        <pc:spChg chg="mod">
          <ac:chgData name="ian burres" userId="5d80b33b08aa328a" providerId="LiveId" clId="{8B62D610-42C9-42A3-A8FC-2DF5BE5EAF6F}" dt="2025-07-03T15:08:00.426" v="48" actId="27636"/>
          <ac:spMkLst>
            <pc:docMk/>
            <pc:sldMk cId="2533214121" sldId="666"/>
            <ac:spMk id="5" creationId="{545CEF5B-69E8-C325-B1C7-208822638505}"/>
          </ac:spMkLst>
        </pc:spChg>
      </pc:sldChg>
      <pc:sldChg chg="modSp add del mod">
        <pc:chgData name="ian burres" userId="5d80b33b08aa328a" providerId="LiveId" clId="{8B62D610-42C9-42A3-A8FC-2DF5BE5EAF6F}" dt="2025-07-03T16:58:44.672" v="163" actId="47"/>
        <pc:sldMkLst>
          <pc:docMk/>
          <pc:sldMk cId="503803559" sldId="667"/>
        </pc:sldMkLst>
        <pc:spChg chg="mod">
          <ac:chgData name="ian burres" userId="5d80b33b08aa328a" providerId="LiveId" clId="{8B62D610-42C9-42A3-A8FC-2DF5BE5EAF6F}" dt="2025-07-03T15:08:00.432" v="49" actId="27636"/>
          <ac:spMkLst>
            <pc:docMk/>
            <pc:sldMk cId="503803559" sldId="667"/>
            <ac:spMk id="4" creationId="{3A0C03AA-B08C-ABD4-8008-318BE342B0F2}"/>
          </ac:spMkLst>
        </pc:spChg>
        <pc:spChg chg="mod">
          <ac:chgData name="ian burres" userId="5d80b33b08aa328a" providerId="LiveId" clId="{8B62D610-42C9-42A3-A8FC-2DF5BE5EAF6F}" dt="2025-07-03T15:08:00.433" v="50" actId="27636"/>
          <ac:spMkLst>
            <pc:docMk/>
            <pc:sldMk cId="503803559" sldId="667"/>
            <ac:spMk id="5" creationId="{3BE1D2F6-546D-0E67-6D41-52053E74886B}"/>
          </ac:spMkLst>
        </pc:spChg>
        <pc:picChg chg="mod">
          <ac:chgData name="ian burres" userId="5d80b33b08aa328a" providerId="LiveId" clId="{8B62D610-42C9-42A3-A8FC-2DF5BE5EAF6F}" dt="2025-07-03T15:12:33.886" v="114" actId="1076"/>
          <ac:picMkLst>
            <pc:docMk/>
            <pc:sldMk cId="503803559" sldId="667"/>
            <ac:picMk id="10242" creationId="{17700468-80F8-9D51-C30C-819BD8A6F223}"/>
          </ac:picMkLst>
        </pc:picChg>
      </pc:sldChg>
      <pc:sldChg chg="add del">
        <pc:chgData name="ian burres" userId="5d80b33b08aa328a" providerId="LiveId" clId="{8B62D610-42C9-42A3-A8FC-2DF5BE5EAF6F}" dt="2025-07-03T16:58:44.672" v="163" actId="47"/>
        <pc:sldMkLst>
          <pc:docMk/>
          <pc:sldMk cId="1870421532" sldId="668"/>
        </pc:sldMkLst>
      </pc:sldChg>
      <pc:sldChg chg="modSp add del mod">
        <pc:chgData name="ian burres" userId="5d80b33b08aa328a" providerId="LiveId" clId="{8B62D610-42C9-42A3-A8FC-2DF5BE5EAF6F}" dt="2025-07-03T16:58:44.672" v="163" actId="47"/>
        <pc:sldMkLst>
          <pc:docMk/>
          <pc:sldMk cId="2474857792" sldId="669"/>
        </pc:sldMkLst>
        <pc:spChg chg="mod">
          <ac:chgData name="ian burres" userId="5d80b33b08aa328a" providerId="LiveId" clId="{8B62D610-42C9-42A3-A8FC-2DF5BE5EAF6F}" dt="2025-07-03T15:08:00.441" v="52" actId="27636"/>
          <ac:spMkLst>
            <pc:docMk/>
            <pc:sldMk cId="2474857792" sldId="669"/>
            <ac:spMk id="4" creationId="{704093C0-EB95-CE5A-E1CF-4BF512D45D93}"/>
          </ac:spMkLst>
        </pc:spChg>
        <pc:spChg chg="mod">
          <ac:chgData name="ian burres" userId="5d80b33b08aa328a" providerId="LiveId" clId="{8B62D610-42C9-42A3-A8FC-2DF5BE5EAF6F}" dt="2025-07-03T15:08:00.439" v="51" actId="27636"/>
          <ac:spMkLst>
            <pc:docMk/>
            <pc:sldMk cId="2474857792" sldId="669"/>
            <ac:spMk id="5" creationId="{C5C1EDE3-75B8-B336-1BBC-7B940FEF3A04}"/>
          </ac:spMkLst>
        </pc:spChg>
      </pc:sldChg>
      <pc:sldChg chg="modSp add del mod">
        <pc:chgData name="ian burres" userId="5d80b33b08aa328a" providerId="LiveId" clId="{8B62D610-42C9-42A3-A8FC-2DF5BE5EAF6F}" dt="2025-07-03T16:58:44.672" v="163" actId="47"/>
        <pc:sldMkLst>
          <pc:docMk/>
          <pc:sldMk cId="29274190" sldId="670"/>
        </pc:sldMkLst>
        <pc:spChg chg="mod">
          <ac:chgData name="ian burres" userId="5d80b33b08aa328a" providerId="LiveId" clId="{8B62D610-42C9-42A3-A8FC-2DF5BE5EAF6F}" dt="2025-07-03T15:08:00.448" v="54" actId="27636"/>
          <ac:spMkLst>
            <pc:docMk/>
            <pc:sldMk cId="29274190" sldId="670"/>
            <ac:spMk id="4" creationId="{71E28C8C-D5D8-78C7-A965-14B00B07B7B0}"/>
          </ac:spMkLst>
        </pc:spChg>
        <pc:spChg chg="mod">
          <ac:chgData name="ian burres" userId="5d80b33b08aa328a" providerId="LiveId" clId="{8B62D610-42C9-42A3-A8FC-2DF5BE5EAF6F}" dt="2025-07-03T15:08:00.444" v="53" actId="27636"/>
          <ac:spMkLst>
            <pc:docMk/>
            <pc:sldMk cId="29274190" sldId="670"/>
            <ac:spMk id="5" creationId="{D65E7A45-6098-3D1D-B432-1867E5BBFA80}"/>
          </ac:spMkLst>
        </pc:spChg>
      </pc:sldChg>
      <pc:sldChg chg="modSp add del mod">
        <pc:chgData name="ian burres" userId="5d80b33b08aa328a" providerId="LiveId" clId="{8B62D610-42C9-42A3-A8FC-2DF5BE5EAF6F}" dt="2025-07-03T16:58:44.672" v="163" actId="47"/>
        <pc:sldMkLst>
          <pc:docMk/>
          <pc:sldMk cId="3510559646" sldId="671"/>
        </pc:sldMkLst>
        <pc:spChg chg="mod">
          <ac:chgData name="ian burres" userId="5d80b33b08aa328a" providerId="LiveId" clId="{8B62D610-42C9-42A3-A8FC-2DF5BE5EAF6F}" dt="2025-07-03T15:08:00.453" v="55" actId="27636"/>
          <ac:spMkLst>
            <pc:docMk/>
            <pc:sldMk cId="3510559646" sldId="671"/>
            <ac:spMk id="4" creationId="{AE086233-CF67-ADF2-F2E8-72A16596DDD0}"/>
          </ac:spMkLst>
        </pc:spChg>
      </pc:sldChg>
      <pc:sldChg chg="add del">
        <pc:chgData name="ian burres" userId="5d80b33b08aa328a" providerId="LiveId" clId="{8B62D610-42C9-42A3-A8FC-2DF5BE5EAF6F}" dt="2025-07-03T16:58:44.672" v="163" actId="47"/>
        <pc:sldMkLst>
          <pc:docMk/>
          <pc:sldMk cId="316167462" sldId="672"/>
        </pc:sldMkLst>
      </pc:sldChg>
      <pc:sldChg chg="delSp add del mod delAnim">
        <pc:chgData name="ian burres" userId="5d80b33b08aa328a" providerId="LiveId" clId="{8B62D610-42C9-42A3-A8FC-2DF5BE5EAF6F}" dt="2025-07-03T17:35:38.144" v="598" actId="2696"/>
        <pc:sldMkLst>
          <pc:docMk/>
          <pc:sldMk cId="723686109" sldId="673"/>
        </pc:sldMkLst>
        <pc:picChg chg="del">
          <ac:chgData name="ian burres" userId="5d80b33b08aa328a" providerId="LiveId" clId="{8B62D610-42C9-42A3-A8FC-2DF5BE5EAF6F}" dt="2025-07-03T17:25:56.891" v="403" actId="478"/>
          <ac:picMkLst>
            <pc:docMk/>
            <pc:sldMk cId="723686109" sldId="673"/>
            <ac:picMk id="5" creationId="{7FF2D5C6-9204-64E1-02CD-BCB195EBF6BC}"/>
          </ac:picMkLst>
        </pc:picChg>
      </pc:sldChg>
      <pc:sldChg chg="add del">
        <pc:chgData name="ian burres" userId="5d80b33b08aa328a" providerId="LiveId" clId="{8B62D610-42C9-42A3-A8FC-2DF5BE5EAF6F}" dt="2025-07-03T17:32:23.254" v="509"/>
        <pc:sldMkLst>
          <pc:docMk/>
          <pc:sldMk cId="1580170916" sldId="674"/>
        </pc:sldMkLst>
      </pc:sldChg>
      <pc:sldChg chg="add del">
        <pc:chgData name="ian burres" userId="5d80b33b08aa328a" providerId="LiveId" clId="{8B62D610-42C9-42A3-A8FC-2DF5BE5EAF6F}" dt="2025-07-03T17:23:08.387" v="312" actId="47"/>
        <pc:sldMkLst>
          <pc:docMk/>
          <pc:sldMk cId="3397861322" sldId="674"/>
        </pc:sldMkLst>
      </pc:sldChg>
      <pc:sldChg chg="modSp add mod">
        <pc:chgData name="ian burres" userId="5d80b33b08aa328a" providerId="LiveId" clId="{8B62D610-42C9-42A3-A8FC-2DF5BE5EAF6F}" dt="2025-07-03T17:32:23.529" v="525" actId="27636"/>
        <pc:sldMkLst>
          <pc:docMk/>
          <pc:sldMk cId="486720541" sldId="675"/>
        </pc:sldMkLst>
        <pc:spChg chg="mod">
          <ac:chgData name="ian burres" userId="5d80b33b08aa328a" providerId="LiveId" clId="{8B62D610-42C9-42A3-A8FC-2DF5BE5EAF6F}" dt="2025-07-03T17:32:23.529" v="525" actId="27636"/>
          <ac:spMkLst>
            <pc:docMk/>
            <pc:sldMk cId="486720541" sldId="675"/>
            <ac:spMk id="2" creationId="{8D0CE397-7021-D831-439B-F87817EF8E30}"/>
          </ac:spMkLst>
        </pc:spChg>
      </pc:sldChg>
      <pc:sldChg chg="add del">
        <pc:chgData name="ian burres" userId="5d80b33b08aa328a" providerId="LiveId" clId="{8B62D610-42C9-42A3-A8FC-2DF5BE5EAF6F}" dt="2025-07-03T17:23:08.387" v="312" actId="47"/>
        <pc:sldMkLst>
          <pc:docMk/>
          <pc:sldMk cId="2868831235" sldId="675"/>
        </pc:sldMkLst>
      </pc:sldChg>
      <pc:sldChg chg="modSp add">
        <pc:chgData name="ian burres" userId="5d80b33b08aa328a" providerId="LiveId" clId="{8B62D610-42C9-42A3-A8FC-2DF5BE5EAF6F}" dt="2025-07-03T17:32:57.448" v="573" actId="14100"/>
        <pc:sldMkLst>
          <pc:docMk/>
          <pc:sldMk cId="225727498" sldId="676"/>
        </pc:sldMkLst>
        <pc:picChg chg="mod">
          <ac:chgData name="ian burres" userId="5d80b33b08aa328a" providerId="LiveId" clId="{8B62D610-42C9-42A3-A8FC-2DF5BE5EAF6F}" dt="2025-07-03T17:32:57.448" v="573" actId="14100"/>
          <ac:picMkLst>
            <pc:docMk/>
            <pc:sldMk cId="225727498" sldId="676"/>
            <ac:picMk id="3074" creationId="{93CB9D66-FAA5-41BE-EF83-C3985D40ECDD}"/>
          </ac:picMkLst>
        </pc:picChg>
      </pc:sldChg>
      <pc:sldChg chg="add del">
        <pc:chgData name="ian burres" userId="5d80b33b08aa328a" providerId="LiveId" clId="{8B62D610-42C9-42A3-A8FC-2DF5BE5EAF6F}" dt="2025-07-03T17:23:08.387" v="312" actId="47"/>
        <pc:sldMkLst>
          <pc:docMk/>
          <pc:sldMk cId="1293128041" sldId="676"/>
        </pc:sldMkLst>
      </pc:sldChg>
      <pc:sldChg chg="modSp add mod">
        <pc:chgData name="ian burres" userId="5d80b33b08aa328a" providerId="LiveId" clId="{8B62D610-42C9-42A3-A8FC-2DF5BE5EAF6F}" dt="2025-07-03T17:32:23.406" v="513" actId="27636"/>
        <pc:sldMkLst>
          <pc:docMk/>
          <pc:sldMk cId="202632755" sldId="677"/>
        </pc:sldMkLst>
        <pc:spChg chg="mod">
          <ac:chgData name="ian burres" userId="5d80b33b08aa328a" providerId="LiveId" clId="{8B62D610-42C9-42A3-A8FC-2DF5BE5EAF6F}" dt="2025-07-03T17:32:23.404" v="512" actId="27636"/>
          <ac:spMkLst>
            <pc:docMk/>
            <pc:sldMk cId="202632755" sldId="677"/>
            <ac:spMk id="2" creationId="{9268F401-AB75-9C6B-7AEA-D9C07FF11CAF}"/>
          </ac:spMkLst>
        </pc:spChg>
        <pc:spChg chg="mod">
          <ac:chgData name="ian burres" userId="5d80b33b08aa328a" providerId="LiveId" clId="{8B62D610-42C9-42A3-A8FC-2DF5BE5EAF6F}" dt="2025-07-03T17:32:23.406" v="513" actId="27636"/>
          <ac:spMkLst>
            <pc:docMk/>
            <pc:sldMk cId="202632755" sldId="677"/>
            <ac:spMk id="4" creationId="{DC4909A5-2912-3C52-8856-562D8F73A09B}"/>
          </ac:spMkLst>
        </pc:spChg>
      </pc:sldChg>
      <pc:sldChg chg="add del">
        <pc:chgData name="ian burres" userId="5d80b33b08aa328a" providerId="LiveId" clId="{8B62D610-42C9-42A3-A8FC-2DF5BE5EAF6F}" dt="2025-07-03T17:23:08.387" v="312" actId="47"/>
        <pc:sldMkLst>
          <pc:docMk/>
          <pc:sldMk cId="2094588128" sldId="677"/>
        </pc:sldMkLst>
      </pc:sldChg>
      <pc:sldChg chg="modSp add mod">
        <pc:chgData name="ian burres" userId="5d80b33b08aa328a" providerId="LiveId" clId="{8B62D610-42C9-42A3-A8FC-2DF5BE5EAF6F}" dt="2025-07-03T17:32:23.413" v="514" actId="27636"/>
        <pc:sldMkLst>
          <pc:docMk/>
          <pc:sldMk cId="490467251" sldId="678"/>
        </pc:sldMkLst>
        <pc:spChg chg="mod">
          <ac:chgData name="ian burres" userId="5d80b33b08aa328a" providerId="LiveId" clId="{8B62D610-42C9-42A3-A8FC-2DF5BE5EAF6F}" dt="2025-07-03T17:32:23.413" v="514" actId="27636"/>
          <ac:spMkLst>
            <pc:docMk/>
            <pc:sldMk cId="490467251" sldId="678"/>
            <ac:spMk id="2" creationId="{F22F9A30-4E73-7D18-49D8-9B439CD93F8B}"/>
          </ac:spMkLst>
        </pc:spChg>
      </pc:sldChg>
      <pc:sldChg chg="add del">
        <pc:chgData name="ian burres" userId="5d80b33b08aa328a" providerId="LiveId" clId="{8B62D610-42C9-42A3-A8FC-2DF5BE5EAF6F}" dt="2025-07-03T17:23:08.387" v="312" actId="47"/>
        <pc:sldMkLst>
          <pc:docMk/>
          <pc:sldMk cId="4274663294" sldId="678"/>
        </pc:sldMkLst>
      </pc:sldChg>
      <pc:sldChg chg="add del">
        <pc:chgData name="ian burres" userId="5d80b33b08aa328a" providerId="LiveId" clId="{8B62D610-42C9-42A3-A8FC-2DF5BE5EAF6F}" dt="2025-07-03T17:23:08.387" v="312" actId="47"/>
        <pc:sldMkLst>
          <pc:docMk/>
          <pc:sldMk cId="1066754586" sldId="679"/>
        </pc:sldMkLst>
      </pc:sldChg>
      <pc:sldChg chg="add">
        <pc:chgData name="ian burres" userId="5d80b33b08aa328a" providerId="LiveId" clId="{8B62D610-42C9-42A3-A8FC-2DF5BE5EAF6F}" dt="2025-07-03T17:32:23.254" v="509"/>
        <pc:sldMkLst>
          <pc:docMk/>
          <pc:sldMk cId="4208205523" sldId="679"/>
        </pc:sldMkLst>
      </pc:sldChg>
      <pc:sldChg chg="add del">
        <pc:chgData name="ian burres" userId="5d80b33b08aa328a" providerId="LiveId" clId="{8B62D610-42C9-42A3-A8FC-2DF5BE5EAF6F}" dt="2025-07-03T17:02:09.896" v="214" actId="2696"/>
        <pc:sldMkLst>
          <pc:docMk/>
          <pc:sldMk cId="460179027" sldId="680"/>
        </pc:sldMkLst>
      </pc:sldChg>
      <pc:sldChg chg="modSp add mod">
        <pc:chgData name="ian burres" userId="5d80b33b08aa328a" providerId="LiveId" clId="{8B62D610-42C9-42A3-A8FC-2DF5BE5EAF6F}" dt="2025-07-03T17:32:23.419" v="515" actId="27636"/>
        <pc:sldMkLst>
          <pc:docMk/>
          <pc:sldMk cId="3010111770" sldId="680"/>
        </pc:sldMkLst>
        <pc:spChg chg="mod">
          <ac:chgData name="ian burres" userId="5d80b33b08aa328a" providerId="LiveId" clId="{8B62D610-42C9-42A3-A8FC-2DF5BE5EAF6F}" dt="2025-07-03T17:32:23.419" v="515" actId="27636"/>
          <ac:spMkLst>
            <pc:docMk/>
            <pc:sldMk cId="3010111770" sldId="680"/>
            <ac:spMk id="4" creationId="{0ADA0BE6-675A-40EE-0135-90E09BFBA300}"/>
          </ac:spMkLst>
        </pc:spChg>
      </pc:sldChg>
      <pc:sldChg chg="add del">
        <pc:chgData name="ian burres" userId="5d80b33b08aa328a" providerId="LiveId" clId="{8B62D610-42C9-42A3-A8FC-2DF5BE5EAF6F}" dt="2025-07-03T17:02:13.587" v="215" actId="2696"/>
        <pc:sldMkLst>
          <pc:docMk/>
          <pc:sldMk cId="648691942" sldId="681"/>
        </pc:sldMkLst>
      </pc:sldChg>
      <pc:sldChg chg="add">
        <pc:chgData name="ian burres" userId="5d80b33b08aa328a" providerId="LiveId" clId="{8B62D610-42C9-42A3-A8FC-2DF5BE5EAF6F}" dt="2025-07-03T17:32:23.254" v="509"/>
        <pc:sldMkLst>
          <pc:docMk/>
          <pc:sldMk cId="3817921540" sldId="681"/>
        </pc:sldMkLst>
      </pc:sldChg>
      <pc:sldChg chg="add">
        <pc:chgData name="ian burres" userId="5d80b33b08aa328a" providerId="LiveId" clId="{8B62D610-42C9-42A3-A8FC-2DF5BE5EAF6F}" dt="2025-07-03T17:32:23.254" v="509"/>
        <pc:sldMkLst>
          <pc:docMk/>
          <pc:sldMk cId="336800184" sldId="682"/>
        </pc:sldMkLst>
      </pc:sldChg>
      <pc:sldChg chg="add del">
        <pc:chgData name="ian burres" userId="5d80b33b08aa328a" providerId="LiveId" clId="{8B62D610-42C9-42A3-A8FC-2DF5BE5EAF6F}" dt="2025-07-03T17:02:19.157" v="216" actId="2696"/>
        <pc:sldMkLst>
          <pc:docMk/>
          <pc:sldMk cId="4056563187" sldId="682"/>
        </pc:sldMkLst>
      </pc:sldChg>
      <pc:sldChg chg="add del">
        <pc:chgData name="ian burres" userId="5d80b33b08aa328a" providerId="LiveId" clId="{8B62D610-42C9-42A3-A8FC-2DF5BE5EAF6F}" dt="2025-07-03T17:23:08.387" v="312" actId="47"/>
        <pc:sldMkLst>
          <pc:docMk/>
          <pc:sldMk cId="2184613433" sldId="683"/>
        </pc:sldMkLst>
      </pc:sldChg>
      <pc:sldChg chg="modSp add mod">
        <pc:chgData name="ian burres" userId="5d80b33b08aa328a" providerId="LiveId" clId="{8B62D610-42C9-42A3-A8FC-2DF5BE5EAF6F}" dt="2025-07-03T17:32:23.426" v="516" actId="27636"/>
        <pc:sldMkLst>
          <pc:docMk/>
          <pc:sldMk cId="3261122275" sldId="683"/>
        </pc:sldMkLst>
        <pc:spChg chg="mod">
          <ac:chgData name="ian burres" userId="5d80b33b08aa328a" providerId="LiveId" clId="{8B62D610-42C9-42A3-A8FC-2DF5BE5EAF6F}" dt="2025-07-03T17:32:23.426" v="516" actId="27636"/>
          <ac:spMkLst>
            <pc:docMk/>
            <pc:sldMk cId="3261122275" sldId="683"/>
            <ac:spMk id="4" creationId="{18224E41-52A6-EB78-6864-7415166648C4}"/>
          </ac:spMkLst>
        </pc:spChg>
      </pc:sldChg>
      <pc:sldChg chg="modSp add">
        <pc:chgData name="ian burres" userId="5d80b33b08aa328a" providerId="LiveId" clId="{8B62D610-42C9-42A3-A8FC-2DF5BE5EAF6F}" dt="2025-07-03T17:33:13.709" v="574" actId="1076"/>
        <pc:sldMkLst>
          <pc:docMk/>
          <pc:sldMk cId="2948495734" sldId="684"/>
        </pc:sldMkLst>
        <pc:picChg chg="mod">
          <ac:chgData name="ian burres" userId="5d80b33b08aa328a" providerId="LiveId" clId="{8B62D610-42C9-42A3-A8FC-2DF5BE5EAF6F}" dt="2025-07-03T17:33:13.709" v="574" actId="1076"/>
          <ac:picMkLst>
            <pc:docMk/>
            <pc:sldMk cId="2948495734" sldId="684"/>
            <ac:picMk id="12296" creationId="{B1C699C1-EF1F-06F9-58FB-CD2BC69F197E}"/>
          </ac:picMkLst>
        </pc:picChg>
      </pc:sldChg>
      <pc:sldChg chg="modSp add mod">
        <pc:chgData name="ian burres" userId="5d80b33b08aa328a" providerId="LiveId" clId="{8B62D610-42C9-42A3-A8FC-2DF5BE5EAF6F}" dt="2025-07-03T17:32:23.433" v="517" actId="27636"/>
        <pc:sldMkLst>
          <pc:docMk/>
          <pc:sldMk cId="2416291664" sldId="685"/>
        </pc:sldMkLst>
        <pc:spChg chg="mod">
          <ac:chgData name="ian burres" userId="5d80b33b08aa328a" providerId="LiveId" clId="{8B62D610-42C9-42A3-A8FC-2DF5BE5EAF6F}" dt="2025-07-03T17:32:23.433" v="517" actId="27636"/>
          <ac:spMkLst>
            <pc:docMk/>
            <pc:sldMk cId="2416291664" sldId="685"/>
            <ac:spMk id="4" creationId="{8924CBF8-85C9-B1B1-1BA1-DCE2CFCF7FE3}"/>
          </ac:spMkLst>
        </pc:spChg>
      </pc:sldChg>
      <pc:sldChg chg="add del">
        <pc:chgData name="ian burres" userId="5d80b33b08aa328a" providerId="LiveId" clId="{8B62D610-42C9-42A3-A8FC-2DF5BE5EAF6F}" dt="2025-07-03T17:23:08.387" v="312" actId="47"/>
        <pc:sldMkLst>
          <pc:docMk/>
          <pc:sldMk cId="2857183645" sldId="685"/>
        </pc:sldMkLst>
      </pc:sldChg>
      <pc:sldChg chg="modSp add mod">
        <pc:chgData name="ian burres" userId="5d80b33b08aa328a" providerId="LiveId" clId="{8B62D610-42C9-42A3-A8FC-2DF5BE5EAF6F}" dt="2025-07-03T17:33:17.988" v="575" actId="1076"/>
        <pc:sldMkLst>
          <pc:docMk/>
          <pc:sldMk cId="1387887966" sldId="686"/>
        </pc:sldMkLst>
        <pc:spChg chg="mod">
          <ac:chgData name="ian burres" userId="5d80b33b08aa328a" providerId="LiveId" clId="{8B62D610-42C9-42A3-A8FC-2DF5BE5EAF6F}" dt="2025-07-03T17:32:23.437" v="518" actId="27636"/>
          <ac:spMkLst>
            <pc:docMk/>
            <pc:sldMk cId="1387887966" sldId="686"/>
            <ac:spMk id="2" creationId="{02643829-0FDC-B134-795A-39543826A728}"/>
          </ac:spMkLst>
        </pc:spChg>
        <pc:picChg chg="mod">
          <ac:chgData name="ian burres" userId="5d80b33b08aa328a" providerId="LiveId" clId="{8B62D610-42C9-42A3-A8FC-2DF5BE5EAF6F}" dt="2025-07-03T17:33:17.988" v="575" actId="1076"/>
          <ac:picMkLst>
            <pc:docMk/>
            <pc:sldMk cId="1387887966" sldId="686"/>
            <ac:picMk id="18434" creationId="{AC888A9D-6280-3492-237C-181FCC1505E4}"/>
          </ac:picMkLst>
        </pc:picChg>
      </pc:sldChg>
      <pc:sldChg chg="modSp add mod">
        <pc:chgData name="ian burres" userId="5d80b33b08aa328a" providerId="LiveId" clId="{8B62D610-42C9-42A3-A8FC-2DF5BE5EAF6F}" dt="2025-07-03T17:32:23.445" v="520" actId="27636"/>
        <pc:sldMkLst>
          <pc:docMk/>
          <pc:sldMk cId="1709528448" sldId="687"/>
        </pc:sldMkLst>
        <pc:spChg chg="mod">
          <ac:chgData name="ian burres" userId="5d80b33b08aa328a" providerId="LiveId" clId="{8B62D610-42C9-42A3-A8FC-2DF5BE5EAF6F}" dt="2025-07-03T17:32:23.445" v="520" actId="27636"/>
          <ac:spMkLst>
            <pc:docMk/>
            <pc:sldMk cId="1709528448" sldId="687"/>
            <ac:spMk id="2" creationId="{798CC3F5-8462-6F45-26F4-B4A2C589D271}"/>
          </ac:spMkLst>
        </pc:spChg>
      </pc:sldChg>
      <pc:sldChg chg="modSp add mod">
        <pc:chgData name="ian burres" userId="5d80b33b08aa328a" providerId="LiveId" clId="{8B62D610-42C9-42A3-A8FC-2DF5BE5EAF6F}" dt="2025-07-03T17:32:23.441" v="519" actId="27636"/>
        <pc:sldMkLst>
          <pc:docMk/>
          <pc:sldMk cId="3180912309" sldId="688"/>
        </pc:sldMkLst>
        <pc:spChg chg="mod">
          <ac:chgData name="ian burres" userId="5d80b33b08aa328a" providerId="LiveId" clId="{8B62D610-42C9-42A3-A8FC-2DF5BE5EAF6F}" dt="2025-07-03T17:32:23.441" v="519" actId="27636"/>
          <ac:spMkLst>
            <pc:docMk/>
            <pc:sldMk cId="3180912309" sldId="688"/>
            <ac:spMk id="2" creationId="{6570E9A0-2DFD-4D8B-94A7-852F63DDCF92}"/>
          </ac:spMkLst>
        </pc:spChg>
      </pc:sldChg>
      <pc:sldChg chg="add">
        <pc:chgData name="ian burres" userId="5d80b33b08aa328a" providerId="LiveId" clId="{8B62D610-42C9-42A3-A8FC-2DF5BE5EAF6F}" dt="2025-07-03T17:32:23.254" v="509"/>
        <pc:sldMkLst>
          <pc:docMk/>
          <pc:sldMk cId="1422666270" sldId="689"/>
        </pc:sldMkLst>
      </pc:sldChg>
      <pc:sldChg chg="modSp add del mod">
        <pc:chgData name="ian burres" userId="5d80b33b08aa328a" providerId="LiveId" clId="{8B62D610-42C9-42A3-A8FC-2DF5BE5EAF6F}" dt="2025-07-03T17:23:08.387" v="312" actId="47"/>
        <pc:sldMkLst>
          <pc:docMk/>
          <pc:sldMk cId="3578592225" sldId="689"/>
        </pc:sldMkLst>
        <pc:spChg chg="mod">
          <ac:chgData name="ian burres" userId="5d80b33b08aa328a" providerId="LiveId" clId="{8B62D610-42C9-42A3-A8FC-2DF5BE5EAF6F}" dt="2025-07-03T16:59:08.287" v="177" actId="27636"/>
          <ac:spMkLst>
            <pc:docMk/>
            <pc:sldMk cId="3578592225" sldId="689"/>
            <ac:spMk id="5" creationId="{B4B4F149-D109-CA1F-BFCC-C6BFD47DB99D}"/>
          </ac:spMkLst>
        </pc:spChg>
      </pc:sldChg>
      <pc:sldChg chg="add">
        <pc:chgData name="ian burres" userId="5d80b33b08aa328a" providerId="LiveId" clId="{8B62D610-42C9-42A3-A8FC-2DF5BE5EAF6F}" dt="2025-07-03T17:32:23.254" v="509"/>
        <pc:sldMkLst>
          <pc:docMk/>
          <pc:sldMk cId="1617615027" sldId="690"/>
        </pc:sldMkLst>
      </pc:sldChg>
      <pc:sldChg chg="modSp add del mod">
        <pc:chgData name="ian burres" userId="5d80b33b08aa328a" providerId="LiveId" clId="{8B62D610-42C9-42A3-A8FC-2DF5BE5EAF6F}" dt="2025-07-03T17:23:08.387" v="312" actId="47"/>
        <pc:sldMkLst>
          <pc:docMk/>
          <pc:sldMk cId="3026885020" sldId="690"/>
        </pc:sldMkLst>
        <pc:spChg chg="mod">
          <ac:chgData name="ian burres" userId="5d80b33b08aa328a" providerId="LiveId" clId="{8B62D610-42C9-42A3-A8FC-2DF5BE5EAF6F}" dt="2025-07-03T16:59:08.308" v="180" actId="27636"/>
          <ac:spMkLst>
            <pc:docMk/>
            <pc:sldMk cId="3026885020" sldId="690"/>
            <ac:spMk id="4" creationId="{6308296C-B814-DAE2-02E6-FDCEF5B097D9}"/>
          </ac:spMkLst>
        </pc:spChg>
        <pc:spChg chg="mod">
          <ac:chgData name="ian burres" userId="5d80b33b08aa328a" providerId="LiveId" clId="{8B62D610-42C9-42A3-A8FC-2DF5BE5EAF6F}" dt="2025-07-03T16:59:08.300" v="179" actId="27636"/>
          <ac:spMkLst>
            <pc:docMk/>
            <pc:sldMk cId="3026885020" sldId="690"/>
            <ac:spMk id="5" creationId="{B4CEE9D7-77B1-20CB-D110-35A8BF31E751}"/>
          </ac:spMkLst>
        </pc:spChg>
      </pc:sldChg>
      <pc:sldChg chg="add">
        <pc:chgData name="ian burres" userId="5d80b33b08aa328a" providerId="LiveId" clId="{8B62D610-42C9-42A3-A8FC-2DF5BE5EAF6F}" dt="2025-07-03T17:32:23.254" v="509"/>
        <pc:sldMkLst>
          <pc:docMk/>
          <pc:sldMk cId="203371524" sldId="691"/>
        </pc:sldMkLst>
      </pc:sldChg>
      <pc:sldChg chg="delSp modSp add del mod delAnim">
        <pc:chgData name="ian burres" userId="5d80b33b08aa328a" providerId="LiveId" clId="{8B62D610-42C9-42A3-A8FC-2DF5BE5EAF6F}" dt="2025-07-03T17:32:20.351" v="508" actId="47"/>
        <pc:sldMkLst>
          <pc:docMk/>
          <pc:sldMk cId="888668040" sldId="691"/>
        </pc:sldMkLst>
        <pc:spChg chg="mod">
          <ac:chgData name="ian burres" userId="5d80b33b08aa328a" providerId="LiveId" clId="{8B62D610-42C9-42A3-A8FC-2DF5BE5EAF6F}" dt="2025-07-03T17:23:12.913" v="324" actId="27636"/>
          <ac:spMkLst>
            <pc:docMk/>
            <pc:sldMk cId="888668040" sldId="691"/>
            <ac:spMk id="2" creationId="{59EB198B-59C9-C5B5-77F0-269232941E97}"/>
          </ac:spMkLst>
        </pc:spChg>
        <pc:picChg chg="del">
          <ac:chgData name="ian burres" userId="5d80b33b08aa328a" providerId="LiveId" clId="{8B62D610-42C9-42A3-A8FC-2DF5BE5EAF6F}" dt="2025-07-03T17:25:42.265" v="398" actId="478"/>
          <ac:picMkLst>
            <pc:docMk/>
            <pc:sldMk cId="888668040" sldId="691"/>
            <ac:picMk id="6" creationId="{46BC074B-1606-8F2C-7E50-B2B070811B1E}"/>
          </ac:picMkLst>
        </pc:picChg>
      </pc:sldChg>
      <pc:sldChg chg="modSp add del mod">
        <pc:chgData name="ian burres" userId="5d80b33b08aa328a" providerId="LiveId" clId="{8B62D610-42C9-42A3-A8FC-2DF5BE5EAF6F}" dt="2025-07-03T17:23:08.387" v="312" actId="47"/>
        <pc:sldMkLst>
          <pc:docMk/>
          <pc:sldMk cId="1897446661" sldId="691"/>
        </pc:sldMkLst>
        <pc:spChg chg="mod">
          <ac:chgData name="ian burres" userId="5d80b33b08aa328a" providerId="LiveId" clId="{8B62D610-42C9-42A3-A8FC-2DF5BE5EAF6F}" dt="2025-07-03T16:59:08.278" v="175" actId="27636"/>
          <ac:spMkLst>
            <pc:docMk/>
            <pc:sldMk cId="1897446661" sldId="691"/>
            <ac:spMk id="4" creationId="{4995931C-A737-E0DF-C243-C61DD56A1AC3}"/>
          </ac:spMkLst>
        </pc:spChg>
      </pc:sldChg>
      <pc:sldChg chg="delSp add del mod delAnim">
        <pc:chgData name="ian burres" userId="5d80b33b08aa328a" providerId="LiveId" clId="{8B62D610-42C9-42A3-A8FC-2DF5BE5EAF6F}" dt="2025-07-03T17:32:20.351" v="508" actId="47"/>
        <pc:sldMkLst>
          <pc:docMk/>
          <pc:sldMk cId="434076353" sldId="692"/>
        </pc:sldMkLst>
        <pc:picChg chg="del">
          <ac:chgData name="ian burres" userId="5d80b33b08aa328a" providerId="LiveId" clId="{8B62D610-42C9-42A3-A8FC-2DF5BE5EAF6F}" dt="2025-07-03T17:27:54.187" v="432" actId="478"/>
          <ac:picMkLst>
            <pc:docMk/>
            <pc:sldMk cId="434076353" sldId="692"/>
            <ac:picMk id="5" creationId="{E7D185D5-A14B-538D-B596-28D58FA2A191}"/>
          </ac:picMkLst>
        </pc:picChg>
      </pc:sldChg>
      <pc:sldChg chg="modSp add mod">
        <pc:chgData name="ian burres" userId="5d80b33b08aa328a" providerId="LiveId" clId="{8B62D610-42C9-42A3-A8FC-2DF5BE5EAF6F}" dt="2025-07-03T17:32:23.535" v="526" actId="27636"/>
        <pc:sldMkLst>
          <pc:docMk/>
          <pc:sldMk cId="660488613" sldId="692"/>
        </pc:sldMkLst>
        <pc:spChg chg="mod">
          <ac:chgData name="ian burres" userId="5d80b33b08aa328a" providerId="LiveId" clId="{8B62D610-42C9-42A3-A8FC-2DF5BE5EAF6F}" dt="2025-07-03T17:32:23.535" v="526" actId="27636"/>
          <ac:spMkLst>
            <pc:docMk/>
            <pc:sldMk cId="660488613" sldId="692"/>
            <ac:spMk id="2" creationId="{C1AC9A3E-5417-5262-EC56-AD10CB543271}"/>
          </ac:spMkLst>
        </pc:spChg>
      </pc:sldChg>
      <pc:sldChg chg="add del">
        <pc:chgData name="ian burres" userId="5d80b33b08aa328a" providerId="LiveId" clId="{8B62D610-42C9-42A3-A8FC-2DF5BE5EAF6F}" dt="2025-07-03T17:23:08.387" v="312" actId="47"/>
        <pc:sldMkLst>
          <pc:docMk/>
          <pc:sldMk cId="4034741545" sldId="692"/>
        </pc:sldMkLst>
      </pc:sldChg>
      <pc:sldChg chg="modSp add mod">
        <pc:chgData name="ian burres" userId="5d80b33b08aa328a" providerId="LiveId" clId="{8B62D610-42C9-42A3-A8FC-2DF5BE5EAF6F}" dt="2025-07-03T17:32:23.449" v="521" actId="27636"/>
        <pc:sldMkLst>
          <pc:docMk/>
          <pc:sldMk cId="2906403244" sldId="693"/>
        </pc:sldMkLst>
        <pc:spChg chg="mod">
          <ac:chgData name="ian burres" userId="5d80b33b08aa328a" providerId="LiveId" clId="{8B62D610-42C9-42A3-A8FC-2DF5BE5EAF6F}" dt="2025-07-03T17:32:23.449" v="521" actId="27636"/>
          <ac:spMkLst>
            <pc:docMk/>
            <pc:sldMk cId="2906403244" sldId="693"/>
            <ac:spMk id="2" creationId="{18DB51F5-7C62-ADA1-EA55-65A3BC95A13E}"/>
          </ac:spMkLst>
        </pc:spChg>
      </pc:sldChg>
      <pc:sldChg chg="delSp add del mod delAnim">
        <pc:chgData name="ian burres" userId="5d80b33b08aa328a" providerId="LiveId" clId="{8B62D610-42C9-42A3-A8FC-2DF5BE5EAF6F}" dt="2025-07-03T17:32:20.351" v="508" actId="47"/>
        <pc:sldMkLst>
          <pc:docMk/>
          <pc:sldMk cId="2916515580" sldId="693"/>
        </pc:sldMkLst>
        <pc:picChg chg="del">
          <ac:chgData name="ian burres" userId="5d80b33b08aa328a" providerId="LiveId" clId="{8B62D610-42C9-42A3-A8FC-2DF5BE5EAF6F}" dt="2025-07-03T17:25:45.280" v="399" actId="478"/>
          <ac:picMkLst>
            <pc:docMk/>
            <pc:sldMk cId="2916515580" sldId="693"/>
            <ac:picMk id="6" creationId="{2B6D739F-5764-3BA9-CF89-8E182A45C6A0}"/>
          </ac:picMkLst>
        </pc:picChg>
      </pc:sldChg>
      <pc:sldChg chg="modSp add del mod">
        <pc:chgData name="ian burres" userId="5d80b33b08aa328a" providerId="LiveId" clId="{8B62D610-42C9-42A3-A8FC-2DF5BE5EAF6F}" dt="2025-07-03T17:23:08.387" v="312" actId="47"/>
        <pc:sldMkLst>
          <pc:docMk/>
          <pc:sldMk cId="3066806406" sldId="693"/>
        </pc:sldMkLst>
        <pc:spChg chg="mod">
          <ac:chgData name="ian burres" userId="5d80b33b08aa328a" providerId="LiveId" clId="{8B62D610-42C9-42A3-A8FC-2DF5BE5EAF6F}" dt="2025-07-03T16:59:08.262" v="173" actId="27636"/>
          <ac:spMkLst>
            <pc:docMk/>
            <pc:sldMk cId="3066806406" sldId="693"/>
            <ac:spMk id="5" creationId="{94C41432-FF24-F0F1-32EB-CCB324448609}"/>
          </ac:spMkLst>
        </pc:spChg>
      </pc:sldChg>
      <pc:sldChg chg="add">
        <pc:chgData name="ian burres" userId="5d80b33b08aa328a" providerId="LiveId" clId="{8B62D610-42C9-42A3-A8FC-2DF5BE5EAF6F}" dt="2025-07-03T17:32:23.254" v="509"/>
        <pc:sldMkLst>
          <pc:docMk/>
          <pc:sldMk cId="1057997449" sldId="694"/>
        </pc:sldMkLst>
      </pc:sldChg>
      <pc:sldChg chg="modSp add del mod">
        <pc:chgData name="ian burres" userId="5d80b33b08aa328a" providerId="LiveId" clId="{8B62D610-42C9-42A3-A8FC-2DF5BE5EAF6F}" dt="2025-07-03T17:23:08.387" v="312" actId="47"/>
        <pc:sldMkLst>
          <pc:docMk/>
          <pc:sldMk cId="1666210492" sldId="694"/>
        </pc:sldMkLst>
        <pc:spChg chg="mod">
          <ac:chgData name="ian burres" userId="5d80b33b08aa328a" providerId="LiveId" clId="{8B62D610-42C9-42A3-A8FC-2DF5BE5EAF6F}" dt="2025-07-03T16:59:08.266" v="174" actId="27636"/>
          <ac:spMkLst>
            <pc:docMk/>
            <pc:sldMk cId="1666210492" sldId="694"/>
            <ac:spMk id="5" creationId="{64E5D0C0-8148-C6FC-5F63-221016A1E085}"/>
          </ac:spMkLst>
        </pc:spChg>
      </pc:sldChg>
      <pc:sldChg chg="delSp add del mod delAnim">
        <pc:chgData name="ian burres" userId="5d80b33b08aa328a" providerId="LiveId" clId="{8B62D610-42C9-42A3-A8FC-2DF5BE5EAF6F}" dt="2025-07-03T17:32:20.351" v="508" actId="47"/>
        <pc:sldMkLst>
          <pc:docMk/>
          <pc:sldMk cId="1779923884" sldId="694"/>
        </pc:sldMkLst>
        <pc:picChg chg="del">
          <ac:chgData name="ian burres" userId="5d80b33b08aa328a" providerId="LiveId" clId="{8B62D610-42C9-42A3-A8FC-2DF5BE5EAF6F}" dt="2025-07-03T17:25:54.237" v="402" actId="478"/>
          <ac:picMkLst>
            <pc:docMk/>
            <pc:sldMk cId="1779923884" sldId="694"/>
            <ac:picMk id="6" creationId="{24CA869D-11BD-A62A-11E3-26BE0FBF02A9}"/>
          </ac:picMkLst>
        </pc:picChg>
      </pc:sldChg>
      <pc:sldChg chg="add del">
        <pc:chgData name="ian burres" userId="5d80b33b08aa328a" providerId="LiveId" clId="{8B62D610-42C9-42A3-A8FC-2DF5BE5EAF6F}" dt="2025-07-03T17:23:08.387" v="312" actId="47"/>
        <pc:sldMkLst>
          <pc:docMk/>
          <pc:sldMk cId="626819050" sldId="695"/>
        </pc:sldMkLst>
      </pc:sldChg>
      <pc:sldChg chg="delSp add del mod delAnim">
        <pc:chgData name="ian burres" userId="5d80b33b08aa328a" providerId="LiveId" clId="{8B62D610-42C9-42A3-A8FC-2DF5BE5EAF6F}" dt="2025-07-03T17:32:20.351" v="508" actId="47"/>
        <pc:sldMkLst>
          <pc:docMk/>
          <pc:sldMk cId="3166215395" sldId="695"/>
        </pc:sldMkLst>
        <pc:picChg chg="del">
          <ac:chgData name="ian burres" userId="5d80b33b08aa328a" providerId="LiveId" clId="{8B62D610-42C9-42A3-A8FC-2DF5BE5EAF6F}" dt="2025-07-03T17:25:24.806" v="395" actId="478"/>
          <ac:picMkLst>
            <pc:docMk/>
            <pc:sldMk cId="3166215395" sldId="695"/>
            <ac:picMk id="6" creationId="{40C98693-4490-1D94-4FE8-A0B76B632A27}"/>
          </ac:picMkLst>
        </pc:picChg>
      </pc:sldChg>
      <pc:sldChg chg="modSp add">
        <pc:chgData name="ian burres" userId="5d80b33b08aa328a" providerId="LiveId" clId="{8B62D610-42C9-42A3-A8FC-2DF5BE5EAF6F}" dt="2025-07-03T17:33:28.225" v="576" actId="1076"/>
        <pc:sldMkLst>
          <pc:docMk/>
          <pc:sldMk cId="3425497579" sldId="695"/>
        </pc:sldMkLst>
        <pc:picChg chg="mod">
          <ac:chgData name="ian burres" userId="5d80b33b08aa328a" providerId="LiveId" clId="{8B62D610-42C9-42A3-A8FC-2DF5BE5EAF6F}" dt="2025-07-03T17:33:28.225" v="576" actId="1076"/>
          <ac:picMkLst>
            <pc:docMk/>
            <pc:sldMk cId="3425497579" sldId="695"/>
            <ac:picMk id="26626" creationId="{113E3625-7E67-BF3F-54B8-BC89915A37EB}"/>
          </ac:picMkLst>
        </pc:picChg>
      </pc:sldChg>
      <pc:sldChg chg="add">
        <pc:chgData name="ian burres" userId="5d80b33b08aa328a" providerId="LiveId" clId="{8B62D610-42C9-42A3-A8FC-2DF5BE5EAF6F}" dt="2025-07-03T17:32:23.254" v="509"/>
        <pc:sldMkLst>
          <pc:docMk/>
          <pc:sldMk cId="111693429" sldId="696"/>
        </pc:sldMkLst>
      </pc:sldChg>
      <pc:sldChg chg="modSp add mod">
        <pc:chgData name="ian burres" userId="5d80b33b08aa328a" providerId="LiveId" clId="{8B62D610-42C9-42A3-A8FC-2DF5BE5EAF6F}" dt="2025-07-03T17:32:23.457" v="522" actId="27636"/>
        <pc:sldMkLst>
          <pc:docMk/>
          <pc:sldMk cId="3288401674" sldId="697"/>
        </pc:sldMkLst>
        <pc:spChg chg="mod">
          <ac:chgData name="ian burres" userId="5d80b33b08aa328a" providerId="LiveId" clId="{8B62D610-42C9-42A3-A8FC-2DF5BE5EAF6F}" dt="2025-07-03T17:32:23.457" v="522" actId="27636"/>
          <ac:spMkLst>
            <pc:docMk/>
            <pc:sldMk cId="3288401674" sldId="697"/>
            <ac:spMk id="2" creationId="{746AC764-6B84-632F-3509-25F514B3BAD1}"/>
          </ac:spMkLst>
        </pc:spChg>
      </pc:sldChg>
      <pc:sldChg chg="delSp add del mod delAnim">
        <pc:chgData name="ian burres" userId="5d80b33b08aa328a" providerId="LiveId" clId="{8B62D610-42C9-42A3-A8FC-2DF5BE5EAF6F}" dt="2025-07-03T17:32:20.351" v="508" actId="47"/>
        <pc:sldMkLst>
          <pc:docMk/>
          <pc:sldMk cId="4210968140" sldId="697"/>
        </pc:sldMkLst>
        <pc:picChg chg="del">
          <ac:chgData name="ian burres" userId="5d80b33b08aa328a" providerId="LiveId" clId="{8B62D610-42C9-42A3-A8FC-2DF5BE5EAF6F}" dt="2025-07-03T17:25:32.276" v="396" actId="478"/>
          <ac:picMkLst>
            <pc:docMk/>
            <pc:sldMk cId="4210968140" sldId="697"/>
            <ac:picMk id="7" creationId="{CBC4F754-8FC8-A25D-18F1-B2E9ADDC30D5}"/>
          </ac:picMkLst>
        </pc:picChg>
      </pc:sldChg>
      <pc:sldChg chg="add">
        <pc:chgData name="ian burres" userId="5d80b33b08aa328a" providerId="LiveId" clId="{8B62D610-42C9-42A3-A8FC-2DF5BE5EAF6F}" dt="2025-07-03T17:32:23.254" v="509"/>
        <pc:sldMkLst>
          <pc:docMk/>
          <pc:sldMk cId="886315332" sldId="698"/>
        </pc:sldMkLst>
      </pc:sldChg>
      <pc:sldChg chg="delSp add del mod delAnim">
        <pc:chgData name="ian burres" userId="5d80b33b08aa328a" providerId="LiveId" clId="{8B62D610-42C9-42A3-A8FC-2DF5BE5EAF6F}" dt="2025-07-03T17:32:20.351" v="508" actId="47"/>
        <pc:sldMkLst>
          <pc:docMk/>
          <pc:sldMk cId="2895419655" sldId="698"/>
        </pc:sldMkLst>
        <pc:picChg chg="del">
          <ac:chgData name="ian burres" userId="5d80b33b08aa328a" providerId="LiveId" clId="{8B62D610-42C9-42A3-A8FC-2DF5BE5EAF6F}" dt="2025-07-03T17:25:48.567" v="400" actId="478"/>
          <ac:picMkLst>
            <pc:docMk/>
            <pc:sldMk cId="2895419655" sldId="698"/>
            <ac:picMk id="6" creationId="{BC6D7329-72EC-8B7D-1E40-E67BF9F5A638}"/>
          </ac:picMkLst>
        </pc:picChg>
      </pc:sldChg>
      <pc:sldChg chg="delSp add del mod delAnim">
        <pc:chgData name="ian burres" userId="5d80b33b08aa328a" providerId="LiveId" clId="{8B62D610-42C9-42A3-A8FC-2DF5BE5EAF6F}" dt="2025-07-03T17:32:20.351" v="508" actId="47"/>
        <pc:sldMkLst>
          <pc:docMk/>
          <pc:sldMk cId="1229073428" sldId="699"/>
        </pc:sldMkLst>
        <pc:picChg chg="del">
          <ac:chgData name="ian burres" userId="5d80b33b08aa328a" providerId="LiveId" clId="{8B62D610-42C9-42A3-A8FC-2DF5BE5EAF6F}" dt="2025-07-03T17:25:51.490" v="401" actId="478"/>
          <ac:picMkLst>
            <pc:docMk/>
            <pc:sldMk cId="1229073428" sldId="699"/>
            <ac:picMk id="6" creationId="{DEEFA901-1B31-3083-C9DC-9B68D8F90AAC}"/>
          </ac:picMkLst>
        </pc:picChg>
      </pc:sldChg>
      <pc:sldChg chg="modSp add mod">
        <pc:chgData name="ian burres" userId="5d80b33b08aa328a" providerId="LiveId" clId="{8B62D610-42C9-42A3-A8FC-2DF5BE5EAF6F}" dt="2025-07-03T17:32:23.461" v="523" actId="27636"/>
        <pc:sldMkLst>
          <pc:docMk/>
          <pc:sldMk cId="2852088942" sldId="699"/>
        </pc:sldMkLst>
        <pc:spChg chg="mod">
          <ac:chgData name="ian burres" userId="5d80b33b08aa328a" providerId="LiveId" clId="{8B62D610-42C9-42A3-A8FC-2DF5BE5EAF6F}" dt="2025-07-03T17:32:23.461" v="523" actId="27636"/>
          <ac:spMkLst>
            <pc:docMk/>
            <pc:sldMk cId="2852088942" sldId="699"/>
            <ac:spMk id="2" creationId="{29F21F41-5A95-F4F7-DB7F-E5FB3B16585F}"/>
          </ac:spMkLst>
        </pc:spChg>
      </pc:sldChg>
      <pc:sldChg chg="delSp modSp add del mod delAnim">
        <pc:chgData name="ian burres" userId="5d80b33b08aa328a" providerId="LiveId" clId="{8B62D610-42C9-42A3-A8FC-2DF5BE5EAF6F}" dt="2025-07-03T17:32:20.351" v="508" actId="47"/>
        <pc:sldMkLst>
          <pc:docMk/>
          <pc:sldMk cId="175638048" sldId="700"/>
        </pc:sldMkLst>
        <pc:spChg chg="mod">
          <ac:chgData name="ian burres" userId="5d80b33b08aa328a" providerId="LiveId" clId="{8B62D610-42C9-42A3-A8FC-2DF5BE5EAF6F}" dt="2025-07-03T17:23:59.889" v="373" actId="6549"/>
          <ac:spMkLst>
            <pc:docMk/>
            <pc:sldMk cId="175638048" sldId="700"/>
            <ac:spMk id="5122" creationId="{1D284876-00A8-BC01-DA3A-7E6351FD880E}"/>
          </ac:spMkLst>
        </pc:spChg>
        <pc:spChg chg="mod">
          <ac:chgData name="ian burres" userId="5d80b33b08aa328a" providerId="LiveId" clId="{8B62D610-42C9-42A3-A8FC-2DF5BE5EAF6F}" dt="2025-07-03T17:24:03.123" v="375" actId="27636"/>
          <ac:spMkLst>
            <pc:docMk/>
            <pc:sldMk cId="175638048" sldId="700"/>
            <ac:spMk id="5123" creationId="{5C4B992D-0340-8CCB-BB70-6FE2D8349472}"/>
          </ac:spMkLst>
        </pc:spChg>
        <pc:picChg chg="del">
          <ac:chgData name="ian burres" userId="5d80b33b08aa328a" providerId="LiveId" clId="{8B62D610-42C9-42A3-A8FC-2DF5BE5EAF6F}" dt="2025-07-03T17:23:45.599" v="370" actId="478"/>
          <ac:picMkLst>
            <pc:docMk/>
            <pc:sldMk cId="175638048" sldId="700"/>
            <ac:picMk id="16" creationId="{45331F2F-88E0-01A9-0E4F-9905C5E9A709}"/>
          </ac:picMkLst>
        </pc:picChg>
      </pc:sldChg>
      <pc:sldChg chg="modSp add mod">
        <pc:chgData name="ian burres" userId="5d80b33b08aa328a" providerId="LiveId" clId="{8B62D610-42C9-42A3-A8FC-2DF5BE5EAF6F}" dt="2025-07-03T17:32:23.465" v="524" actId="27636"/>
        <pc:sldMkLst>
          <pc:docMk/>
          <pc:sldMk cId="3472026521" sldId="700"/>
        </pc:sldMkLst>
        <pc:spChg chg="mod">
          <ac:chgData name="ian burres" userId="5d80b33b08aa328a" providerId="LiveId" clId="{8B62D610-42C9-42A3-A8FC-2DF5BE5EAF6F}" dt="2025-07-03T17:32:23.465" v="524" actId="27636"/>
          <ac:spMkLst>
            <pc:docMk/>
            <pc:sldMk cId="3472026521" sldId="700"/>
            <ac:spMk id="2" creationId="{B9BBD8CC-F91D-5164-126F-865B22B051DA}"/>
          </ac:spMkLst>
        </pc:spChg>
      </pc:sldChg>
      <pc:sldChg chg="modSp add mod">
        <pc:chgData name="ian burres" userId="5d80b33b08aa328a" providerId="LiveId" clId="{8B62D610-42C9-42A3-A8FC-2DF5BE5EAF6F}" dt="2025-07-03T17:33:45.064" v="579" actId="1076"/>
        <pc:sldMkLst>
          <pc:docMk/>
          <pc:sldMk cId="937047904" sldId="701"/>
        </pc:sldMkLst>
        <pc:picChg chg="mod">
          <ac:chgData name="ian burres" userId="5d80b33b08aa328a" providerId="LiveId" clId="{8B62D610-42C9-42A3-A8FC-2DF5BE5EAF6F}" dt="2025-07-03T17:33:45.064" v="579" actId="1076"/>
          <ac:picMkLst>
            <pc:docMk/>
            <pc:sldMk cId="937047904" sldId="701"/>
            <ac:picMk id="6" creationId="{7052080A-41CD-A1FC-E028-96F672D83040}"/>
          </ac:picMkLst>
        </pc:picChg>
      </pc:sldChg>
      <pc:sldChg chg="delSp modSp add del mod delAnim">
        <pc:chgData name="ian burres" userId="5d80b33b08aa328a" providerId="LiveId" clId="{8B62D610-42C9-42A3-A8FC-2DF5BE5EAF6F}" dt="2025-07-03T17:32:20.351" v="508" actId="47"/>
        <pc:sldMkLst>
          <pc:docMk/>
          <pc:sldMk cId="3772074515" sldId="701"/>
        </pc:sldMkLst>
        <pc:spChg chg="mod">
          <ac:chgData name="ian burres" userId="5d80b33b08aa328a" providerId="LiveId" clId="{8B62D610-42C9-42A3-A8FC-2DF5BE5EAF6F}" dt="2025-07-03T17:24:25.173" v="384" actId="27636"/>
          <ac:spMkLst>
            <pc:docMk/>
            <pc:sldMk cId="3772074515" sldId="701"/>
            <ac:spMk id="5123" creationId="{4BEF6694-72BF-78A3-7405-058F7755132A}"/>
          </ac:spMkLst>
        </pc:spChg>
        <pc:picChg chg="del">
          <ac:chgData name="ian burres" userId="5d80b33b08aa328a" providerId="LiveId" clId="{8B62D610-42C9-42A3-A8FC-2DF5BE5EAF6F}" dt="2025-07-03T17:24:23.066" v="382" actId="478"/>
          <ac:picMkLst>
            <pc:docMk/>
            <pc:sldMk cId="3772074515" sldId="701"/>
            <ac:picMk id="11" creationId="{A96667AE-34F4-8BA2-BCB6-E4FE68AAA4E4}"/>
          </ac:picMkLst>
        </pc:picChg>
      </pc:sldChg>
      <pc:sldChg chg="delSp modSp add del mod delAnim">
        <pc:chgData name="ian burres" userId="5d80b33b08aa328a" providerId="LiveId" clId="{8B62D610-42C9-42A3-A8FC-2DF5BE5EAF6F}" dt="2025-07-03T17:32:20.351" v="508" actId="47"/>
        <pc:sldMkLst>
          <pc:docMk/>
          <pc:sldMk cId="1280360878" sldId="702"/>
        </pc:sldMkLst>
        <pc:spChg chg="mod">
          <ac:chgData name="ian burres" userId="5d80b33b08aa328a" providerId="LiveId" clId="{8B62D610-42C9-42A3-A8FC-2DF5BE5EAF6F}" dt="2025-07-03T17:24:10.836" v="378" actId="27636"/>
          <ac:spMkLst>
            <pc:docMk/>
            <pc:sldMk cId="1280360878" sldId="702"/>
            <ac:spMk id="5123" creationId="{E1F4A7B8-E879-F7C6-2118-BE720B407C68}"/>
          </ac:spMkLst>
        </pc:spChg>
        <pc:picChg chg="del">
          <ac:chgData name="ian burres" userId="5d80b33b08aa328a" providerId="LiveId" clId="{8B62D610-42C9-42A3-A8FC-2DF5BE5EAF6F}" dt="2025-07-03T17:24:08.078" v="376" actId="478"/>
          <ac:picMkLst>
            <pc:docMk/>
            <pc:sldMk cId="1280360878" sldId="702"/>
            <ac:picMk id="12" creationId="{67F279C3-DC0D-9858-0F61-D55E8EC1F4D1}"/>
          </ac:picMkLst>
        </pc:picChg>
      </pc:sldChg>
      <pc:sldChg chg="add">
        <pc:chgData name="ian burres" userId="5d80b33b08aa328a" providerId="LiveId" clId="{8B62D610-42C9-42A3-A8FC-2DF5BE5EAF6F}" dt="2025-07-03T17:32:23.254" v="509"/>
        <pc:sldMkLst>
          <pc:docMk/>
          <pc:sldMk cId="1701494473" sldId="702"/>
        </pc:sldMkLst>
      </pc:sldChg>
      <pc:sldChg chg="delSp modSp add del mod delAnim">
        <pc:chgData name="ian burres" userId="5d80b33b08aa328a" providerId="LiveId" clId="{8B62D610-42C9-42A3-A8FC-2DF5BE5EAF6F}" dt="2025-07-03T17:32:20.351" v="508" actId="47"/>
        <pc:sldMkLst>
          <pc:docMk/>
          <pc:sldMk cId="1760044680" sldId="703"/>
        </pc:sldMkLst>
        <pc:spChg chg="mod">
          <ac:chgData name="ian burres" userId="5d80b33b08aa328a" providerId="LiveId" clId="{8B62D610-42C9-42A3-A8FC-2DF5BE5EAF6F}" dt="2025-07-03T17:24:19.339" v="381" actId="27636"/>
          <ac:spMkLst>
            <pc:docMk/>
            <pc:sldMk cId="1760044680" sldId="703"/>
            <ac:spMk id="5123" creationId="{84F16C85-66CD-A247-491F-C64C2F380CFD}"/>
          </ac:spMkLst>
        </pc:spChg>
        <pc:picChg chg="del">
          <ac:chgData name="ian burres" userId="5d80b33b08aa328a" providerId="LiveId" clId="{8B62D610-42C9-42A3-A8FC-2DF5BE5EAF6F}" dt="2025-07-03T17:24:14.872" v="379" actId="478"/>
          <ac:picMkLst>
            <pc:docMk/>
            <pc:sldMk cId="1760044680" sldId="703"/>
            <ac:picMk id="12" creationId="{3A40D204-757D-D076-21F8-E007F2130B42}"/>
          </ac:picMkLst>
        </pc:picChg>
      </pc:sldChg>
      <pc:sldChg chg="add">
        <pc:chgData name="ian burres" userId="5d80b33b08aa328a" providerId="LiveId" clId="{8B62D610-42C9-42A3-A8FC-2DF5BE5EAF6F}" dt="2025-07-03T17:32:23.254" v="509"/>
        <pc:sldMkLst>
          <pc:docMk/>
          <pc:sldMk cId="3141274176" sldId="703"/>
        </pc:sldMkLst>
      </pc:sldChg>
      <pc:sldChg chg="add">
        <pc:chgData name="ian burres" userId="5d80b33b08aa328a" providerId="LiveId" clId="{8B62D610-42C9-42A3-A8FC-2DF5BE5EAF6F}" dt="2025-07-03T17:32:23.254" v="509"/>
        <pc:sldMkLst>
          <pc:docMk/>
          <pc:sldMk cId="924094843" sldId="704"/>
        </pc:sldMkLst>
      </pc:sldChg>
      <pc:sldChg chg="delSp add del mod delAnim">
        <pc:chgData name="ian burres" userId="5d80b33b08aa328a" providerId="LiveId" clId="{8B62D610-42C9-42A3-A8FC-2DF5BE5EAF6F}" dt="2025-07-03T17:32:20.351" v="508" actId="47"/>
        <pc:sldMkLst>
          <pc:docMk/>
          <pc:sldMk cId="2274473410" sldId="704"/>
        </pc:sldMkLst>
        <pc:picChg chg="del">
          <ac:chgData name="ian burres" userId="5d80b33b08aa328a" providerId="LiveId" clId="{8B62D610-42C9-42A3-A8FC-2DF5BE5EAF6F}" dt="2025-07-03T17:25:59.952" v="404" actId="478"/>
          <ac:picMkLst>
            <pc:docMk/>
            <pc:sldMk cId="2274473410" sldId="704"/>
            <ac:picMk id="6" creationId="{C0C4DA67-351C-1F93-8392-34FAE898EE91}"/>
          </ac:picMkLst>
        </pc:picChg>
      </pc:sldChg>
      <pc:sldChg chg="add">
        <pc:chgData name="ian burres" userId="5d80b33b08aa328a" providerId="LiveId" clId="{8B62D610-42C9-42A3-A8FC-2DF5BE5EAF6F}" dt="2025-07-03T17:32:23.254" v="509"/>
        <pc:sldMkLst>
          <pc:docMk/>
          <pc:sldMk cId="205866011" sldId="705"/>
        </pc:sldMkLst>
      </pc:sldChg>
      <pc:sldChg chg="delSp add del mod delAnim">
        <pc:chgData name="ian burres" userId="5d80b33b08aa328a" providerId="LiveId" clId="{8B62D610-42C9-42A3-A8FC-2DF5BE5EAF6F}" dt="2025-07-03T17:32:20.351" v="508" actId="47"/>
        <pc:sldMkLst>
          <pc:docMk/>
          <pc:sldMk cId="2861990592" sldId="705"/>
        </pc:sldMkLst>
        <pc:picChg chg="del">
          <ac:chgData name="ian burres" userId="5d80b33b08aa328a" providerId="LiveId" clId="{8B62D610-42C9-42A3-A8FC-2DF5BE5EAF6F}" dt="2025-07-03T17:26:07.918" v="405" actId="478"/>
          <ac:picMkLst>
            <pc:docMk/>
            <pc:sldMk cId="2861990592" sldId="705"/>
            <ac:picMk id="6" creationId="{6C1D3D0D-196A-E598-F915-25CA3BCBCB0C}"/>
          </ac:picMkLst>
        </pc:picChg>
      </pc:sldChg>
      <pc:sldChg chg="add">
        <pc:chgData name="ian burres" userId="5d80b33b08aa328a" providerId="LiveId" clId="{8B62D610-42C9-42A3-A8FC-2DF5BE5EAF6F}" dt="2025-07-03T17:32:23.254" v="509"/>
        <pc:sldMkLst>
          <pc:docMk/>
          <pc:sldMk cId="235977682" sldId="706"/>
        </pc:sldMkLst>
      </pc:sldChg>
      <pc:sldChg chg="delSp modSp add del mod delAnim">
        <pc:chgData name="ian burres" userId="5d80b33b08aa328a" providerId="LiveId" clId="{8B62D610-42C9-42A3-A8FC-2DF5BE5EAF6F}" dt="2025-07-03T17:32:20.351" v="508" actId="47"/>
        <pc:sldMkLst>
          <pc:docMk/>
          <pc:sldMk cId="739357790" sldId="706"/>
        </pc:sldMkLst>
        <pc:spChg chg="mod">
          <ac:chgData name="ian burres" userId="5d80b33b08aa328a" providerId="LiveId" clId="{8B62D610-42C9-42A3-A8FC-2DF5BE5EAF6F}" dt="2025-07-03T17:23:12.926" v="325" actId="27636"/>
          <ac:spMkLst>
            <pc:docMk/>
            <pc:sldMk cId="739357790" sldId="706"/>
            <ac:spMk id="2" creationId="{39389D3E-AFF1-5CA3-B8B8-236E121E131F}"/>
          </ac:spMkLst>
        </pc:spChg>
        <pc:picChg chg="del">
          <ac:chgData name="ian burres" userId="5d80b33b08aa328a" providerId="LiveId" clId="{8B62D610-42C9-42A3-A8FC-2DF5BE5EAF6F}" dt="2025-07-03T17:26:11.021" v="406" actId="478"/>
          <ac:picMkLst>
            <pc:docMk/>
            <pc:sldMk cId="739357790" sldId="706"/>
            <ac:picMk id="6" creationId="{23D9B7DF-64B8-5F49-DAEC-DAEE64DCEC2A}"/>
          </ac:picMkLst>
        </pc:picChg>
      </pc:sldChg>
      <pc:sldChg chg="modSp add mod">
        <pc:chgData name="ian burres" userId="5d80b33b08aa328a" providerId="LiveId" clId="{8B62D610-42C9-42A3-A8FC-2DF5BE5EAF6F}" dt="2025-07-03T17:32:23.538" v="527" actId="27636"/>
        <pc:sldMkLst>
          <pc:docMk/>
          <pc:sldMk cId="2010032561" sldId="707"/>
        </pc:sldMkLst>
        <pc:spChg chg="mod">
          <ac:chgData name="ian burres" userId="5d80b33b08aa328a" providerId="LiveId" clId="{8B62D610-42C9-42A3-A8FC-2DF5BE5EAF6F}" dt="2025-07-03T17:32:23.538" v="527" actId="27636"/>
          <ac:spMkLst>
            <pc:docMk/>
            <pc:sldMk cId="2010032561" sldId="707"/>
            <ac:spMk id="2" creationId="{D598BBB2-9E3E-AF66-84A7-C6782D230074}"/>
          </ac:spMkLst>
        </pc:spChg>
      </pc:sldChg>
      <pc:sldChg chg="delSp add del mod delAnim">
        <pc:chgData name="ian burres" userId="5d80b33b08aa328a" providerId="LiveId" clId="{8B62D610-42C9-42A3-A8FC-2DF5BE5EAF6F}" dt="2025-07-03T17:32:20.351" v="508" actId="47"/>
        <pc:sldMkLst>
          <pc:docMk/>
          <pc:sldMk cId="2028313950" sldId="707"/>
        </pc:sldMkLst>
        <pc:picChg chg="del">
          <ac:chgData name="ian burres" userId="5d80b33b08aa328a" providerId="LiveId" clId="{8B62D610-42C9-42A3-A8FC-2DF5BE5EAF6F}" dt="2025-07-03T17:26:14.059" v="407" actId="478"/>
          <ac:picMkLst>
            <pc:docMk/>
            <pc:sldMk cId="2028313950" sldId="707"/>
            <ac:picMk id="6" creationId="{F1D798D3-75ED-3A10-229C-FCCD7163F00B}"/>
          </ac:picMkLst>
        </pc:picChg>
      </pc:sldChg>
      <pc:sldChg chg="modSp add mod">
        <pc:chgData name="ian burres" userId="5d80b33b08aa328a" providerId="LiveId" clId="{8B62D610-42C9-42A3-A8FC-2DF5BE5EAF6F}" dt="2025-07-03T17:32:23.542" v="528" actId="27636"/>
        <pc:sldMkLst>
          <pc:docMk/>
          <pc:sldMk cId="2445528048" sldId="708"/>
        </pc:sldMkLst>
        <pc:spChg chg="mod">
          <ac:chgData name="ian burres" userId="5d80b33b08aa328a" providerId="LiveId" clId="{8B62D610-42C9-42A3-A8FC-2DF5BE5EAF6F}" dt="2025-07-03T17:32:23.542" v="528" actId="27636"/>
          <ac:spMkLst>
            <pc:docMk/>
            <pc:sldMk cId="2445528048" sldId="708"/>
            <ac:spMk id="2" creationId="{1E0E1EAA-C503-24EA-00C6-7F36B2384167}"/>
          </ac:spMkLst>
        </pc:spChg>
      </pc:sldChg>
      <pc:sldChg chg="delSp add del mod delAnim">
        <pc:chgData name="ian burres" userId="5d80b33b08aa328a" providerId="LiveId" clId="{8B62D610-42C9-42A3-A8FC-2DF5BE5EAF6F}" dt="2025-07-03T17:32:20.351" v="508" actId="47"/>
        <pc:sldMkLst>
          <pc:docMk/>
          <pc:sldMk cId="4130493115" sldId="708"/>
        </pc:sldMkLst>
        <pc:picChg chg="del">
          <ac:chgData name="ian burres" userId="5d80b33b08aa328a" providerId="LiveId" clId="{8B62D610-42C9-42A3-A8FC-2DF5BE5EAF6F}" dt="2025-07-03T17:26:17.661" v="408" actId="478"/>
          <ac:picMkLst>
            <pc:docMk/>
            <pc:sldMk cId="4130493115" sldId="708"/>
            <ac:picMk id="6" creationId="{A7387E10-7CF0-6FA6-C27B-3186EED7B722}"/>
          </ac:picMkLst>
        </pc:picChg>
      </pc:sldChg>
      <pc:sldChg chg="delSp modSp add del mod delAnim">
        <pc:chgData name="ian burres" userId="5d80b33b08aa328a" providerId="LiveId" clId="{8B62D610-42C9-42A3-A8FC-2DF5BE5EAF6F}" dt="2025-07-03T17:32:20.351" v="508" actId="47"/>
        <pc:sldMkLst>
          <pc:docMk/>
          <pc:sldMk cId="3429674456" sldId="709"/>
        </pc:sldMkLst>
        <pc:spChg chg="mod">
          <ac:chgData name="ian burres" userId="5d80b33b08aa328a" providerId="LiveId" clId="{8B62D610-42C9-42A3-A8FC-2DF5BE5EAF6F}" dt="2025-07-03T17:23:12.931" v="326" actId="27636"/>
          <ac:spMkLst>
            <pc:docMk/>
            <pc:sldMk cId="3429674456" sldId="709"/>
            <ac:spMk id="2" creationId="{384D21C7-3C15-8FEC-753F-6FB992FC28B9}"/>
          </ac:spMkLst>
        </pc:spChg>
        <pc:picChg chg="del">
          <ac:chgData name="ian burres" userId="5d80b33b08aa328a" providerId="LiveId" clId="{8B62D610-42C9-42A3-A8FC-2DF5BE5EAF6F}" dt="2025-07-03T17:26:21.664" v="409" actId="478"/>
          <ac:picMkLst>
            <pc:docMk/>
            <pc:sldMk cId="3429674456" sldId="709"/>
            <ac:picMk id="6" creationId="{B989EEB1-91FD-CD98-1771-4AD6BAEBDF42}"/>
          </ac:picMkLst>
        </pc:picChg>
      </pc:sldChg>
      <pc:sldChg chg="modSp add mod">
        <pc:chgData name="ian burres" userId="5d80b33b08aa328a" providerId="LiveId" clId="{8B62D610-42C9-42A3-A8FC-2DF5BE5EAF6F}" dt="2025-07-03T17:32:23.547" v="529" actId="27636"/>
        <pc:sldMkLst>
          <pc:docMk/>
          <pc:sldMk cId="3750049365" sldId="709"/>
        </pc:sldMkLst>
        <pc:spChg chg="mod">
          <ac:chgData name="ian burres" userId="5d80b33b08aa328a" providerId="LiveId" clId="{8B62D610-42C9-42A3-A8FC-2DF5BE5EAF6F}" dt="2025-07-03T17:32:23.547" v="529" actId="27636"/>
          <ac:spMkLst>
            <pc:docMk/>
            <pc:sldMk cId="3750049365" sldId="709"/>
            <ac:spMk id="2" creationId="{C7E5D002-1965-AE8C-9A71-B7D2C100A685}"/>
          </ac:spMkLst>
        </pc:spChg>
      </pc:sldChg>
      <pc:sldChg chg="modSp add mod">
        <pc:chgData name="ian burres" userId="5d80b33b08aa328a" providerId="LiveId" clId="{8B62D610-42C9-42A3-A8FC-2DF5BE5EAF6F}" dt="2025-07-03T17:32:23.551" v="530" actId="27636"/>
        <pc:sldMkLst>
          <pc:docMk/>
          <pc:sldMk cId="16244171" sldId="710"/>
        </pc:sldMkLst>
        <pc:spChg chg="mod">
          <ac:chgData name="ian burres" userId="5d80b33b08aa328a" providerId="LiveId" clId="{8B62D610-42C9-42A3-A8FC-2DF5BE5EAF6F}" dt="2025-07-03T17:32:23.551" v="530" actId="27636"/>
          <ac:spMkLst>
            <pc:docMk/>
            <pc:sldMk cId="16244171" sldId="710"/>
            <ac:spMk id="2" creationId="{21FFEE6F-68A2-32CA-03E1-9B28BC1297A8}"/>
          </ac:spMkLst>
        </pc:spChg>
      </pc:sldChg>
      <pc:sldChg chg="delSp add del mod delAnim">
        <pc:chgData name="ian burres" userId="5d80b33b08aa328a" providerId="LiveId" clId="{8B62D610-42C9-42A3-A8FC-2DF5BE5EAF6F}" dt="2025-07-03T17:32:20.351" v="508" actId="47"/>
        <pc:sldMkLst>
          <pc:docMk/>
          <pc:sldMk cId="4148533572" sldId="710"/>
        </pc:sldMkLst>
        <pc:picChg chg="del">
          <ac:chgData name="ian burres" userId="5d80b33b08aa328a" providerId="LiveId" clId="{8B62D610-42C9-42A3-A8FC-2DF5BE5EAF6F}" dt="2025-07-03T17:26:24.836" v="410" actId="478"/>
          <ac:picMkLst>
            <pc:docMk/>
            <pc:sldMk cId="4148533572" sldId="710"/>
            <ac:picMk id="6" creationId="{A328F24F-6736-17F3-DA64-F551088C9C91}"/>
          </ac:picMkLst>
        </pc:picChg>
      </pc:sldChg>
      <pc:sldChg chg="delSp modSp add del mod delAnim">
        <pc:chgData name="ian burres" userId="5d80b33b08aa328a" providerId="LiveId" clId="{8B62D610-42C9-42A3-A8FC-2DF5BE5EAF6F}" dt="2025-07-03T17:32:20.351" v="508" actId="47"/>
        <pc:sldMkLst>
          <pc:docMk/>
          <pc:sldMk cId="1361624299" sldId="711"/>
        </pc:sldMkLst>
        <pc:spChg chg="mod">
          <ac:chgData name="ian burres" userId="5d80b33b08aa328a" providerId="LiveId" clId="{8B62D610-42C9-42A3-A8FC-2DF5BE5EAF6F}" dt="2025-07-03T17:23:12.936" v="327" actId="27636"/>
          <ac:spMkLst>
            <pc:docMk/>
            <pc:sldMk cId="1361624299" sldId="711"/>
            <ac:spMk id="2" creationId="{7E1FE6A5-D97F-7D14-1D3C-45DFBAABBA15}"/>
          </ac:spMkLst>
        </pc:spChg>
        <pc:picChg chg="del">
          <ac:chgData name="ian burres" userId="5d80b33b08aa328a" providerId="LiveId" clId="{8B62D610-42C9-42A3-A8FC-2DF5BE5EAF6F}" dt="2025-07-03T17:26:28.930" v="411" actId="478"/>
          <ac:picMkLst>
            <pc:docMk/>
            <pc:sldMk cId="1361624299" sldId="711"/>
            <ac:picMk id="6" creationId="{AFA18F2B-096D-E62E-CE62-4B27D8244BA7}"/>
          </ac:picMkLst>
        </pc:picChg>
      </pc:sldChg>
      <pc:sldChg chg="delSp add del mod delAnim">
        <pc:chgData name="ian burres" userId="5d80b33b08aa328a" providerId="LiveId" clId="{8B62D610-42C9-42A3-A8FC-2DF5BE5EAF6F}" dt="2025-07-03T17:32:20.351" v="508" actId="47"/>
        <pc:sldMkLst>
          <pc:docMk/>
          <pc:sldMk cId="3576313527" sldId="712"/>
        </pc:sldMkLst>
        <pc:picChg chg="del">
          <ac:chgData name="ian burres" userId="5d80b33b08aa328a" providerId="LiveId" clId="{8B62D610-42C9-42A3-A8FC-2DF5BE5EAF6F}" dt="2025-07-03T17:26:31.969" v="412" actId="478"/>
          <ac:picMkLst>
            <pc:docMk/>
            <pc:sldMk cId="3576313527" sldId="712"/>
            <ac:picMk id="6" creationId="{DEC0D091-A701-96FC-30C6-46A04365E75A}"/>
          </ac:picMkLst>
        </pc:picChg>
      </pc:sldChg>
      <pc:sldChg chg="modSp add mod">
        <pc:chgData name="ian burres" userId="5d80b33b08aa328a" providerId="LiveId" clId="{8B62D610-42C9-42A3-A8FC-2DF5BE5EAF6F}" dt="2025-07-03T17:32:23.555" v="531" actId="27636"/>
        <pc:sldMkLst>
          <pc:docMk/>
          <pc:sldMk cId="4013509186" sldId="712"/>
        </pc:sldMkLst>
        <pc:spChg chg="mod">
          <ac:chgData name="ian burres" userId="5d80b33b08aa328a" providerId="LiveId" clId="{8B62D610-42C9-42A3-A8FC-2DF5BE5EAF6F}" dt="2025-07-03T17:32:23.555" v="531" actId="27636"/>
          <ac:spMkLst>
            <pc:docMk/>
            <pc:sldMk cId="4013509186" sldId="712"/>
            <ac:spMk id="2" creationId="{3F32AB4B-186A-F4AE-5514-5999767EE47F}"/>
          </ac:spMkLst>
        </pc:spChg>
      </pc:sldChg>
      <pc:sldChg chg="modSp add mod">
        <pc:chgData name="ian burres" userId="5d80b33b08aa328a" providerId="LiveId" clId="{8B62D610-42C9-42A3-A8FC-2DF5BE5EAF6F}" dt="2025-07-03T17:32:23.559" v="532" actId="27636"/>
        <pc:sldMkLst>
          <pc:docMk/>
          <pc:sldMk cId="971444039" sldId="713"/>
        </pc:sldMkLst>
        <pc:spChg chg="mod">
          <ac:chgData name="ian burres" userId="5d80b33b08aa328a" providerId="LiveId" clId="{8B62D610-42C9-42A3-A8FC-2DF5BE5EAF6F}" dt="2025-07-03T17:32:23.559" v="532" actId="27636"/>
          <ac:spMkLst>
            <pc:docMk/>
            <pc:sldMk cId="971444039" sldId="713"/>
            <ac:spMk id="2" creationId="{102F8B50-3266-A2B7-508F-2ACC5295A03B}"/>
          </ac:spMkLst>
        </pc:spChg>
      </pc:sldChg>
      <pc:sldChg chg="delSp add del mod delAnim">
        <pc:chgData name="ian burres" userId="5d80b33b08aa328a" providerId="LiveId" clId="{8B62D610-42C9-42A3-A8FC-2DF5BE5EAF6F}" dt="2025-07-03T17:32:20.351" v="508" actId="47"/>
        <pc:sldMkLst>
          <pc:docMk/>
          <pc:sldMk cId="2305154707" sldId="713"/>
        </pc:sldMkLst>
        <pc:picChg chg="del">
          <ac:chgData name="ian burres" userId="5d80b33b08aa328a" providerId="LiveId" clId="{8B62D610-42C9-42A3-A8FC-2DF5BE5EAF6F}" dt="2025-07-03T17:26:48.464" v="418" actId="478"/>
          <ac:picMkLst>
            <pc:docMk/>
            <pc:sldMk cId="2305154707" sldId="713"/>
            <ac:picMk id="6" creationId="{99A9EBD6-7268-97B2-AB13-1281AC1D076E}"/>
          </ac:picMkLst>
        </pc:picChg>
      </pc:sldChg>
      <pc:sldChg chg="modSp add mod">
        <pc:chgData name="ian burres" userId="5d80b33b08aa328a" providerId="LiveId" clId="{8B62D610-42C9-42A3-A8FC-2DF5BE5EAF6F}" dt="2025-07-03T17:32:23.562" v="533" actId="27636"/>
        <pc:sldMkLst>
          <pc:docMk/>
          <pc:sldMk cId="856773492" sldId="714"/>
        </pc:sldMkLst>
        <pc:spChg chg="mod">
          <ac:chgData name="ian burres" userId="5d80b33b08aa328a" providerId="LiveId" clId="{8B62D610-42C9-42A3-A8FC-2DF5BE5EAF6F}" dt="2025-07-03T17:32:23.562" v="533" actId="27636"/>
          <ac:spMkLst>
            <pc:docMk/>
            <pc:sldMk cId="856773492" sldId="714"/>
            <ac:spMk id="2" creationId="{21CB0E30-FA2A-86C3-1870-9F2996CB9D60}"/>
          </ac:spMkLst>
        </pc:spChg>
      </pc:sldChg>
      <pc:sldChg chg="delSp modSp add del mod delAnim">
        <pc:chgData name="ian burres" userId="5d80b33b08aa328a" providerId="LiveId" clId="{8B62D610-42C9-42A3-A8FC-2DF5BE5EAF6F}" dt="2025-07-03T17:32:20.351" v="508" actId="47"/>
        <pc:sldMkLst>
          <pc:docMk/>
          <pc:sldMk cId="2929035758" sldId="714"/>
        </pc:sldMkLst>
        <pc:spChg chg="mod">
          <ac:chgData name="ian burres" userId="5d80b33b08aa328a" providerId="LiveId" clId="{8B62D610-42C9-42A3-A8FC-2DF5BE5EAF6F}" dt="2025-07-03T17:23:12.953" v="330" actId="27636"/>
          <ac:spMkLst>
            <pc:docMk/>
            <pc:sldMk cId="2929035758" sldId="714"/>
            <ac:spMk id="2" creationId="{BF9BED68-845F-71B2-C092-C833CB6C4BA0}"/>
          </ac:spMkLst>
        </pc:spChg>
        <pc:spChg chg="mod">
          <ac:chgData name="ian burres" userId="5d80b33b08aa328a" providerId="LiveId" clId="{8B62D610-42C9-42A3-A8FC-2DF5BE5EAF6F}" dt="2025-07-03T17:23:12.953" v="329" actId="27636"/>
          <ac:spMkLst>
            <pc:docMk/>
            <pc:sldMk cId="2929035758" sldId="714"/>
            <ac:spMk id="5" creationId="{C8A20BE6-A96D-4AD9-5E57-477A5DA5B7E7}"/>
          </ac:spMkLst>
        </pc:spChg>
        <pc:picChg chg="del">
          <ac:chgData name="ian burres" userId="5d80b33b08aa328a" providerId="LiveId" clId="{8B62D610-42C9-42A3-A8FC-2DF5BE5EAF6F}" dt="2025-07-03T17:26:43.376" v="416" actId="478"/>
          <ac:picMkLst>
            <pc:docMk/>
            <pc:sldMk cId="2929035758" sldId="714"/>
            <ac:picMk id="6" creationId="{C1BAF4E4-023B-577A-FB6E-08588A3C43A0}"/>
          </ac:picMkLst>
        </pc:picChg>
      </pc:sldChg>
      <pc:sldChg chg="delSp modSp add del mod delAnim">
        <pc:chgData name="ian burres" userId="5d80b33b08aa328a" providerId="LiveId" clId="{8B62D610-42C9-42A3-A8FC-2DF5BE5EAF6F}" dt="2025-07-03T17:32:20.351" v="508" actId="47"/>
        <pc:sldMkLst>
          <pc:docMk/>
          <pc:sldMk cId="540117427" sldId="715"/>
        </pc:sldMkLst>
        <pc:spChg chg="mod">
          <ac:chgData name="ian burres" userId="5d80b33b08aa328a" providerId="LiveId" clId="{8B62D610-42C9-42A3-A8FC-2DF5BE5EAF6F}" dt="2025-07-03T17:23:12.948" v="328" actId="27636"/>
          <ac:spMkLst>
            <pc:docMk/>
            <pc:sldMk cId="540117427" sldId="715"/>
            <ac:spMk id="5" creationId="{F67C96BF-E508-F24A-E53D-BD601DC6CB96}"/>
          </ac:spMkLst>
        </pc:spChg>
        <pc:picChg chg="del">
          <ac:chgData name="ian burres" userId="5d80b33b08aa328a" providerId="LiveId" clId="{8B62D610-42C9-42A3-A8FC-2DF5BE5EAF6F}" dt="2025-07-03T17:26:40.521" v="415" actId="478"/>
          <ac:picMkLst>
            <pc:docMk/>
            <pc:sldMk cId="540117427" sldId="715"/>
            <ac:picMk id="6" creationId="{E4A24589-5D34-78AA-5E44-15CAC0BF776B}"/>
          </ac:picMkLst>
        </pc:picChg>
      </pc:sldChg>
      <pc:sldChg chg="modSp add mod">
        <pc:chgData name="ian burres" userId="5d80b33b08aa328a" providerId="LiveId" clId="{8B62D610-42C9-42A3-A8FC-2DF5BE5EAF6F}" dt="2025-07-03T17:32:23.567" v="534" actId="27636"/>
        <pc:sldMkLst>
          <pc:docMk/>
          <pc:sldMk cId="959377189" sldId="715"/>
        </pc:sldMkLst>
        <pc:spChg chg="mod">
          <ac:chgData name="ian burres" userId="5d80b33b08aa328a" providerId="LiveId" clId="{8B62D610-42C9-42A3-A8FC-2DF5BE5EAF6F}" dt="2025-07-03T17:32:23.567" v="534" actId="27636"/>
          <ac:spMkLst>
            <pc:docMk/>
            <pc:sldMk cId="959377189" sldId="715"/>
            <ac:spMk id="2" creationId="{4DC803C5-C43D-9F6B-461A-781FB83DC190}"/>
          </ac:spMkLst>
        </pc:spChg>
      </pc:sldChg>
      <pc:sldChg chg="modSp add mod">
        <pc:chgData name="ian burres" userId="5d80b33b08aa328a" providerId="LiveId" clId="{8B62D610-42C9-42A3-A8FC-2DF5BE5EAF6F}" dt="2025-07-03T17:32:23.571" v="535" actId="27636"/>
        <pc:sldMkLst>
          <pc:docMk/>
          <pc:sldMk cId="1963084017" sldId="716"/>
        </pc:sldMkLst>
        <pc:spChg chg="mod">
          <ac:chgData name="ian burres" userId="5d80b33b08aa328a" providerId="LiveId" clId="{8B62D610-42C9-42A3-A8FC-2DF5BE5EAF6F}" dt="2025-07-03T17:32:23.571" v="535" actId="27636"/>
          <ac:spMkLst>
            <pc:docMk/>
            <pc:sldMk cId="1963084017" sldId="716"/>
            <ac:spMk id="4" creationId="{C8D830C1-1510-55A2-14DF-A8E64119C328}"/>
          </ac:spMkLst>
        </pc:spChg>
      </pc:sldChg>
      <pc:sldChg chg="delSp modSp add del mod delAnim">
        <pc:chgData name="ian burres" userId="5d80b33b08aa328a" providerId="LiveId" clId="{8B62D610-42C9-42A3-A8FC-2DF5BE5EAF6F}" dt="2025-07-03T17:32:20.351" v="508" actId="47"/>
        <pc:sldMkLst>
          <pc:docMk/>
          <pc:sldMk cId="2009396967" sldId="716"/>
        </pc:sldMkLst>
        <pc:spChg chg="mod">
          <ac:chgData name="ian burres" userId="5d80b33b08aa328a" providerId="LiveId" clId="{8B62D610-42C9-42A3-A8FC-2DF5BE5EAF6F}" dt="2025-07-03T17:23:12.962" v="331" actId="27636"/>
          <ac:spMkLst>
            <pc:docMk/>
            <pc:sldMk cId="2009396967" sldId="716"/>
            <ac:spMk id="5" creationId="{91CA53D9-BABF-A9CE-25A2-7B500355CDEE}"/>
          </ac:spMkLst>
        </pc:spChg>
        <pc:picChg chg="del">
          <ac:chgData name="ian burres" userId="5d80b33b08aa328a" providerId="LiveId" clId="{8B62D610-42C9-42A3-A8FC-2DF5BE5EAF6F}" dt="2025-07-03T17:26:45.877" v="417" actId="478"/>
          <ac:picMkLst>
            <pc:docMk/>
            <pc:sldMk cId="2009396967" sldId="716"/>
            <ac:picMk id="6" creationId="{56684352-28F4-12E8-2859-54A07EF2AF46}"/>
          </ac:picMkLst>
        </pc:picChg>
      </pc:sldChg>
      <pc:sldChg chg="add">
        <pc:chgData name="ian burres" userId="5d80b33b08aa328a" providerId="LiveId" clId="{8B62D610-42C9-42A3-A8FC-2DF5BE5EAF6F}" dt="2025-07-03T17:32:23.254" v="509"/>
        <pc:sldMkLst>
          <pc:docMk/>
          <pc:sldMk cId="852833409" sldId="717"/>
        </pc:sldMkLst>
      </pc:sldChg>
      <pc:sldChg chg="delSp add del mod delAnim">
        <pc:chgData name="ian burres" userId="5d80b33b08aa328a" providerId="LiveId" clId="{8B62D610-42C9-42A3-A8FC-2DF5BE5EAF6F}" dt="2025-07-03T17:32:20.351" v="508" actId="47"/>
        <pc:sldMkLst>
          <pc:docMk/>
          <pc:sldMk cId="3700148848" sldId="717"/>
        </pc:sldMkLst>
        <pc:picChg chg="del">
          <ac:chgData name="ian burres" userId="5d80b33b08aa328a" providerId="LiveId" clId="{8B62D610-42C9-42A3-A8FC-2DF5BE5EAF6F}" dt="2025-07-03T17:26:51.321" v="419" actId="478"/>
          <ac:picMkLst>
            <pc:docMk/>
            <pc:sldMk cId="3700148848" sldId="717"/>
            <ac:picMk id="6" creationId="{64DE74A6-1738-0A1C-90BF-EBFD8BA0517A}"/>
          </ac:picMkLst>
        </pc:picChg>
      </pc:sldChg>
      <pc:sldChg chg="add">
        <pc:chgData name="ian burres" userId="5d80b33b08aa328a" providerId="LiveId" clId="{8B62D610-42C9-42A3-A8FC-2DF5BE5EAF6F}" dt="2025-07-03T17:32:23.254" v="509"/>
        <pc:sldMkLst>
          <pc:docMk/>
          <pc:sldMk cId="2239579146" sldId="718"/>
        </pc:sldMkLst>
      </pc:sldChg>
      <pc:sldChg chg="delSp add del mod delAnim">
        <pc:chgData name="ian burres" userId="5d80b33b08aa328a" providerId="LiveId" clId="{8B62D610-42C9-42A3-A8FC-2DF5BE5EAF6F}" dt="2025-07-03T17:32:20.351" v="508" actId="47"/>
        <pc:sldMkLst>
          <pc:docMk/>
          <pc:sldMk cId="2660302280" sldId="718"/>
        </pc:sldMkLst>
        <pc:picChg chg="del">
          <ac:chgData name="ian burres" userId="5d80b33b08aa328a" providerId="LiveId" clId="{8B62D610-42C9-42A3-A8FC-2DF5BE5EAF6F}" dt="2025-07-03T17:26:54.155" v="420" actId="478"/>
          <ac:picMkLst>
            <pc:docMk/>
            <pc:sldMk cId="2660302280" sldId="718"/>
            <ac:picMk id="6" creationId="{F766ED2E-5AC4-15B9-035D-553C4BB31A2C}"/>
          </ac:picMkLst>
        </pc:picChg>
      </pc:sldChg>
      <pc:sldChg chg="delSp add del mod delAnim">
        <pc:chgData name="ian burres" userId="5d80b33b08aa328a" providerId="LiveId" clId="{8B62D610-42C9-42A3-A8FC-2DF5BE5EAF6F}" dt="2025-07-03T17:32:20.351" v="508" actId="47"/>
        <pc:sldMkLst>
          <pc:docMk/>
          <pc:sldMk cId="790868356" sldId="719"/>
        </pc:sldMkLst>
        <pc:picChg chg="del">
          <ac:chgData name="ian burres" userId="5d80b33b08aa328a" providerId="LiveId" clId="{8B62D610-42C9-42A3-A8FC-2DF5BE5EAF6F}" dt="2025-07-03T17:26:56.969" v="421" actId="478"/>
          <ac:picMkLst>
            <pc:docMk/>
            <pc:sldMk cId="790868356" sldId="719"/>
            <ac:picMk id="6" creationId="{A93FDBB3-7D73-566A-4252-85C18F4EAB4D}"/>
          </ac:picMkLst>
        </pc:picChg>
      </pc:sldChg>
      <pc:sldChg chg="add">
        <pc:chgData name="ian burres" userId="5d80b33b08aa328a" providerId="LiveId" clId="{8B62D610-42C9-42A3-A8FC-2DF5BE5EAF6F}" dt="2025-07-03T17:32:23.254" v="509"/>
        <pc:sldMkLst>
          <pc:docMk/>
          <pc:sldMk cId="3054172244" sldId="719"/>
        </pc:sldMkLst>
      </pc:sldChg>
      <pc:sldChg chg="add">
        <pc:chgData name="ian burres" userId="5d80b33b08aa328a" providerId="LiveId" clId="{8B62D610-42C9-42A3-A8FC-2DF5BE5EAF6F}" dt="2025-07-03T17:32:23.254" v="509"/>
        <pc:sldMkLst>
          <pc:docMk/>
          <pc:sldMk cId="3163667459" sldId="720"/>
        </pc:sldMkLst>
      </pc:sldChg>
      <pc:sldChg chg="delSp modSp add del mod delAnim">
        <pc:chgData name="ian burres" userId="5d80b33b08aa328a" providerId="LiveId" clId="{8B62D610-42C9-42A3-A8FC-2DF5BE5EAF6F}" dt="2025-07-03T17:32:20.351" v="508" actId="47"/>
        <pc:sldMkLst>
          <pc:docMk/>
          <pc:sldMk cId="3494828390" sldId="720"/>
        </pc:sldMkLst>
        <pc:spChg chg="mod">
          <ac:chgData name="ian burres" userId="5d80b33b08aa328a" providerId="LiveId" clId="{8B62D610-42C9-42A3-A8FC-2DF5BE5EAF6F}" dt="2025-07-03T17:23:13.018" v="332" actId="27636"/>
          <ac:spMkLst>
            <pc:docMk/>
            <pc:sldMk cId="3494828390" sldId="720"/>
            <ac:spMk id="5" creationId="{21B1BB6A-FAB5-9E58-7511-2DD6B29A65D0}"/>
          </ac:spMkLst>
        </pc:spChg>
        <pc:picChg chg="del">
          <ac:chgData name="ian burres" userId="5d80b33b08aa328a" providerId="LiveId" clId="{8B62D610-42C9-42A3-A8FC-2DF5BE5EAF6F}" dt="2025-07-03T17:27:10.717" v="422" actId="478"/>
          <ac:picMkLst>
            <pc:docMk/>
            <pc:sldMk cId="3494828390" sldId="720"/>
            <ac:picMk id="6" creationId="{C50EFA20-EA98-DB13-99DE-6F64AC8C2DEB}"/>
          </ac:picMkLst>
        </pc:picChg>
      </pc:sldChg>
      <pc:sldChg chg="delSp add del mod delAnim">
        <pc:chgData name="ian burres" userId="5d80b33b08aa328a" providerId="LiveId" clId="{8B62D610-42C9-42A3-A8FC-2DF5BE5EAF6F}" dt="2025-07-03T17:32:20.351" v="508" actId="47"/>
        <pc:sldMkLst>
          <pc:docMk/>
          <pc:sldMk cId="504154933" sldId="721"/>
        </pc:sldMkLst>
        <pc:picChg chg="del">
          <ac:chgData name="ian burres" userId="5d80b33b08aa328a" providerId="LiveId" clId="{8B62D610-42C9-42A3-A8FC-2DF5BE5EAF6F}" dt="2025-07-03T17:27:15.172" v="423" actId="478"/>
          <ac:picMkLst>
            <pc:docMk/>
            <pc:sldMk cId="504154933" sldId="721"/>
            <ac:picMk id="6" creationId="{40006D51-F2D3-B2F7-511D-8B875CD4A72A}"/>
          </ac:picMkLst>
        </pc:picChg>
      </pc:sldChg>
      <pc:sldChg chg="modSp add mod">
        <pc:chgData name="ian burres" userId="5d80b33b08aa328a" providerId="LiveId" clId="{8B62D610-42C9-42A3-A8FC-2DF5BE5EAF6F}" dt="2025-07-03T17:32:23.578" v="536" actId="27636"/>
        <pc:sldMkLst>
          <pc:docMk/>
          <pc:sldMk cId="1809327822" sldId="721"/>
        </pc:sldMkLst>
        <pc:spChg chg="mod">
          <ac:chgData name="ian burres" userId="5d80b33b08aa328a" providerId="LiveId" clId="{8B62D610-42C9-42A3-A8FC-2DF5BE5EAF6F}" dt="2025-07-03T17:32:23.578" v="536" actId="27636"/>
          <ac:spMkLst>
            <pc:docMk/>
            <pc:sldMk cId="1809327822" sldId="721"/>
            <ac:spMk id="4" creationId="{EEC0F6B7-ED95-BDA5-A1E6-D14586BE0807}"/>
          </ac:spMkLst>
        </pc:spChg>
      </pc:sldChg>
      <pc:sldChg chg="modSp add mod">
        <pc:chgData name="ian burres" userId="5d80b33b08aa328a" providerId="LiveId" clId="{8B62D610-42C9-42A3-A8FC-2DF5BE5EAF6F}" dt="2025-07-03T17:32:23.585" v="537" actId="27636"/>
        <pc:sldMkLst>
          <pc:docMk/>
          <pc:sldMk cId="2435595564" sldId="722"/>
        </pc:sldMkLst>
        <pc:spChg chg="mod">
          <ac:chgData name="ian burres" userId="5d80b33b08aa328a" providerId="LiveId" clId="{8B62D610-42C9-42A3-A8FC-2DF5BE5EAF6F}" dt="2025-07-03T17:32:23.585" v="537" actId="27636"/>
          <ac:spMkLst>
            <pc:docMk/>
            <pc:sldMk cId="2435595564" sldId="722"/>
            <ac:spMk id="4" creationId="{42A65E52-E087-8E2D-5B71-13D5613DED70}"/>
          </ac:spMkLst>
        </pc:spChg>
      </pc:sldChg>
      <pc:sldChg chg="delSp add del mod delAnim">
        <pc:chgData name="ian burres" userId="5d80b33b08aa328a" providerId="LiveId" clId="{8B62D610-42C9-42A3-A8FC-2DF5BE5EAF6F}" dt="2025-07-03T17:32:20.351" v="508" actId="47"/>
        <pc:sldMkLst>
          <pc:docMk/>
          <pc:sldMk cId="2792416691" sldId="722"/>
        </pc:sldMkLst>
        <pc:picChg chg="del">
          <ac:chgData name="ian burres" userId="5d80b33b08aa328a" providerId="LiveId" clId="{8B62D610-42C9-42A3-A8FC-2DF5BE5EAF6F}" dt="2025-07-03T17:27:22.418" v="424" actId="478"/>
          <ac:picMkLst>
            <pc:docMk/>
            <pc:sldMk cId="2792416691" sldId="722"/>
            <ac:picMk id="6" creationId="{27ED36B8-96B8-8956-39B2-ED8FB5867FF3}"/>
          </ac:picMkLst>
        </pc:picChg>
      </pc:sldChg>
      <pc:sldChg chg="delSp add del mod delAnim">
        <pc:chgData name="ian burres" userId="5d80b33b08aa328a" providerId="LiveId" clId="{8B62D610-42C9-42A3-A8FC-2DF5BE5EAF6F}" dt="2025-07-03T17:32:20.351" v="508" actId="47"/>
        <pc:sldMkLst>
          <pc:docMk/>
          <pc:sldMk cId="1220645804" sldId="723"/>
        </pc:sldMkLst>
        <pc:picChg chg="del">
          <ac:chgData name="ian burres" userId="5d80b33b08aa328a" providerId="LiveId" clId="{8B62D610-42C9-42A3-A8FC-2DF5BE5EAF6F}" dt="2025-07-03T17:27:27.609" v="425" actId="478"/>
          <ac:picMkLst>
            <pc:docMk/>
            <pc:sldMk cId="1220645804" sldId="723"/>
            <ac:picMk id="6" creationId="{169F5B1E-0D8C-7DFA-F168-2FA574A0FA1B}"/>
          </ac:picMkLst>
        </pc:picChg>
      </pc:sldChg>
      <pc:sldChg chg="modSp add mod">
        <pc:chgData name="ian burres" userId="5d80b33b08aa328a" providerId="LiveId" clId="{8B62D610-42C9-42A3-A8FC-2DF5BE5EAF6F}" dt="2025-07-03T17:32:23.589" v="538" actId="27636"/>
        <pc:sldMkLst>
          <pc:docMk/>
          <pc:sldMk cId="3680763013" sldId="723"/>
        </pc:sldMkLst>
        <pc:spChg chg="mod">
          <ac:chgData name="ian burres" userId="5d80b33b08aa328a" providerId="LiveId" clId="{8B62D610-42C9-42A3-A8FC-2DF5BE5EAF6F}" dt="2025-07-03T17:32:23.589" v="538" actId="27636"/>
          <ac:spMkLst>
            <pc:docMk/>
            <pc:sldMk cId="3680763013" sldId="723"/>
            <ac:spMk id="4" creationId="{EBAF91C2-BD19-4115-195C-3E7CF0AB6591}"/>
          </ac:spMkLst>
        </pc:spChg>
      </pc:sldChg>
      <pc:sldChg chg="delSp add del mod delAnim">
        <pc:chgData name="ian burres" userId="5d80b33b08aa328a" providerId="LiveId" clId="{8B62D610-42C9-42A3-A8FC-2DF5BE5EAF6F}" dt="2025-07-03T17:32:20.351" v="508" actId="47"/>
        <pc:sldMkLst>
          <pc:docMk/>
          <pc:sldMk cId="1662556284" sldId="724"/>
        </pc:sldMkLst>
        <pc:picChg chg="del">
          <ac:chgData name="ian burres" userId="5d80b33b08aa328a" providerId="LiveId" clId="{8B62D610-42C9-42A3-A8FC-2DF5BE5EAF6F}" dt="2025-07-03T17:27:30.675" v="426" actId="478"/>
          <ac:picMkLst>
            <pc:docMk/>
            <pc:sldMk cId="1662556284" sldId="724"/>
            <ac:picMk id="6" creationId="{C4B7D6CD-3C73-19F3-8009-13907E35C649}"/>
          </ac:picMkLst>
        </pc:picChg>
      </pc:sldChg>
      <pc:sldChg chg="modSp add mod">
        <pc:chgData name="ian burres" userId="5d80b33b08aa328a" providerId="LiveId" clId="{8B62D610-42C9-42A3-A8FC-2DF5BE5EAF6F}" dt="2025-07-03T17:32:23.594" v="539" actId="27636"/>
        <pc:sldMkLst>
          <pc:docMk/>
          <pc:sldMk cId="2543433422" sldId="724"/>
        </pc:sldMkLst>
        <pc:spChg chg="mod">
          <ac:chgData name="ian burres" userId="5d80b33b08aa328a" providerId="LiveId" clId="{8B62D610-42C9-42A3-A8FC-2DF5BE5EAF6F}" dt="2025-07-03T17:32:23.594" v="539" actId="27636"/>
          <ac:spMkLst>
            <pc:docMk/>
            <pc:sldMk cId="2543433422" sldId="724"/>
            <ac:spMk id="4" creationId="{2549376C-D54A-0681-9954-94B02345AA82}"/>
          </ac:spMkLst>
        </pc:spChg>
      </pc:sldChg>
      <pc:sldChg chg="modSp add mod">
        <pc:chgData name="ian burres" userId="5d80b33b08aa328a" providerId="LiveId" clId="{8B62D610-42C9-42A3-A8FC-2DF5BE5EAF6F}" dt="2025-07-03T17:32:23.598" v="540" actId="27636"/>
        <pc:sldMkLst>
          <pc:docMk/>
          <pc:sldMk cId="1252293134" sldId="725"/>
        </pc:sldMkLst>
        <pc:spChg chg="mod">
          <ac:chgData name="ian burres" userId="5d80b33b08aa328a" providerId="LiveId" clId="{8B62D610-42C9-42A3-A8FC-2DF5BE5EAF6F}" dt="2025-07-03T17:32:23.598" v="540" actId="27636"/>
          <ac:spMkLst>
            <pc:docMk/>
            <pc:sldMk cId="1252293134" sldId="725"/>
            <ac:spMk id="4" creationId="{11B84848-FB8F-22E5-3039-F69FD743FA4F}"/>
          </ac:spMkLst>
        </pc:spChg>
      </pc:sldChg>
      <pc:sldChg chg="delSp add del mod delAnim">
        <pc:chgData name="ian burres" userId="5d80b33b08aa328a" providerId="LiveId" clId="{8B62D610-42C9-42A3-A8FC-2DF5BE5EAF6F}" dt="2025-07-03T17:32:20.351" v="508" actId="47"/>
        <pc:sldMkLst>
          <pc:docMk/>
          <pc:sldMk cId="1499362098" sldId="725"/>
        </pc:sldMkLst>
        <pc:picChg chg="del">
          <ac:chgData name="ian burres" userId="5d80b33b08aa328a" providerId="LiveId" clId="{8B62D610-42C9-42A3-A8FC-2DF5BE5EAF6F}" dt="2025-07-03T17:27:33.712" v="427" actId="478"/>
          <ac:picMkLst>
            <pc:docMk/>
            <pc:sldMk cId="1499362098" sldId="725"/>
            <ac:picMk id="6" creationId="{CB769035-AD00-BD3B-F068-94B3A392D816}"/>
          </ac:picMkLst>
        </pc:picChg>
      </pc:sldChg>
      <pc:sldChg chg="delSp modSp add del mod delAnim">
        <pc:chgData name="ian burres" userId="5d80b33b08aa328a" providerId="LiveId" clId="{8B62D610-42C9-42A3-A8FC-2DF5BE5EAF6F}" dt="2025-07-03T17:32:20.351" v="508" actId="47"/>
        <pc:sldMkLst>
          <pc:docMk/>
          <pc:sldMk cId="127863636" sldId="726"/>
        </pc:sldMkLst>
        <pc:spChg chg="mod">
          <ac:chgData name="ian burres" userId="5d80b33b08aa328a" providerId="LiveId" clId="{8B62D610-42C9-42A3-A8FC-2DF5BE5EAF6F}" dt="2025-07-03T17:23:13.033" v="333" actId="27636"/>
          <ac:spMkLst>
            <pc:docMk/>
            <pc:sldMk cId="127863636" sldId="726"/>
            <ac:spMk id="5" creationId="{1CBC2AF0-09D0-836E-8112-99B6102B6A1C}"/>
          </ac:spMkLst>
        </pc:spChg>
        <pc:picChg chg="del">
          <ac:chgData name="ian burres" userId="5d80b33b08aa328a" providerId="LiveId" clId="{8B62D610-42C9-42A3-A8FC-2DF5BE5EAF6F}" dt="2025-07-03T17:27:36.262" v="428" actId="478"/>
          <ac:picMkLst>
            <pc:docMk/>
            <pc:sldMk cId="127863636" sldId="726"/>
            <ac:picMk id="6" creationId="{9FF54AF6-BDDA-7E5C-CFA1-BB512F68E0EE}"/>
          </ac:picMkLst>
        </pc:picChg>
      </pc:sldChg>
      <pc:sldChg chg="add">
        <pc:chgData name="ian burres" userId="5d80b33b08aa328a" providerId="LiveId" clId="{8B62D610-42C9-42A3-A8FC-2DF5BE5EAF6F}" dt="2025-07-03T17:32:23.254" v="509"/>
        <pc:sldMkLst>
          <pc:docMk/>
          <pc:sldMk cId="2236993969" sldId="726"/>
        </pc:sldMkLst>
      </pc:sldChg>
      <pc:sldChg chg="delSp add del mod delAnim">
        <pc:chgData name="ian burres" userId="5d80b33b08aa328a" providerId="LiveId" clId="{8B62D610-42C9-42A3-A8FC-2DF5BE5EAF6F}" dt="2025-07-03T17:32:20.351" v="508" actId="47"/>
        <pc:sldMkLst>
          <pc:docMk/>
          <pc:sldMk cId="2459314162" sldId="727"/>
        </pc:sldMkLst>
        <pc:picChg chg="del">
          <ac:chgData name="ian burres" userId="5d80b33b08aa328a" providerId="LiveId" clId="{8B62D610-42C9-42A3-A8FC-2DF5BE5EAF6F}" dt="2025-07-03T17:26:34.759" v="413" actId="478"/>
          <ac:picMkLst>
            <pc:docMk/>
            <pc:sldMk cId="2459314162" sldId="727"/>
            <ac:picMk id="6" creationId="{A4542963-046C-E0D2-B323-259646DD6201}"/>
          </ac:picMkLst>
        </pc:picChg>
      </pc:sldChg>
      <pc:sldChg chg="add">
        <pc:chgData name="ian burres" userId="5d80b33b08aa328a" providerId="LiveId" clId="{8B62D610-42C9-42A3-A8FC-2DF5BE5EAF6F}" dt="2025-07-03T17:32:23.254" v="509"/>
        <pc:sldMkLst>
          <pc:docMk/>
          <pc:sldMk cId="3691546315" sldId="727"/>
        </pc:sldMkLst>
      </pc:sldChg>
      <pc:sldChg chg="modSp add mod">
        <pc:chgData name="ian burres" userId="5d80b33b08aa328a" providerId="LiveId" clId="{8B62D610-42C9-42A3-A8FC-2DF5BE5EAF6F}" dt="2025-07-03T17:32:23.603" v="541" actId="27636"/>
        <pc:sldMkLst>
          <pc:docMk/>
          <pc:sldMk cId="1757905441" sldId="728"/>
        </pc:sldMkLst>
        <pc:spChg chg="mod">
          <ac:chgData name="ian burres" userId="5d80b33b08aa328a" providerId="LiveId" clId="{8B62D610-42C9-42A3-A8FC-2DF5BE5EAF6F}" dt="2025-07-03T17:32:23.603" v="541" actId="27636"/>
          <ac:spMkLst>
            <pc:docMk/>
            <pc:sldMk cId="1757905441" sldId="728"/>
            <ac:spMk id="2" creationId="{DEEFEFC6-CB88-5A12-EFF7-6390AC5AEFD8}"/>
          </ac:spMkLst>
        </pc:spChg>
      </pc:sldChg>
      <pc:sldChg chg="delSp add del mod delAnim">
        <pc:chgData name="ian burres" userId="5d80b33b08aa328a" providerId="LiveId" clId="{8B62D610-42C9-42A3-A8FC-2DF5BE5EAF6F}" dt="2025-07-03T17:32:20.351" v="508" actId="47"/>
        <pc:sldMkLst>
          <pc:docMk/>
          <pc:sldMk cId="4167494300" sldId="728"/>
        </pc:sldMkLst>
        <pc:picChg chg="del">
          <ac:chgData name="ian burres" userId="5d80b33b08aa328a" providerId="LiveId" clId="{8B62D610-42C9-42A3-A8FC-2DF5BE5EAF6F}" dt="2025-07-03T17:26:37.618" v="414" actId="478"/>
          <ac:picMkLst>
            <pc:docMk/>
            <pc:sldMk cId="4167494300" sldId="728"/>
            <ac:picMk id="6" creationId="{EE377675-ECB3-B931-5696-F22F88CA100C}"/>
          </ac:picMkLst>
        </pc:picChg>
      </pc:sldChg>
      <pc:sldChg chg="modSp add del mod">
        <pc:chgData name="ian burres" userId="5d80b33b08aa328a" providerId="LiveId" clId="{8B62D610-42C9-42A3-A8FC-2DF5BE5EAF6F}" dt="2025-07-03T17:32:20.351" v="508" actId="47"/>
        <pc:sldMkLst>
          <pc:docMk/>
          <pc:sldMk cId="1772980604" sldId="729"/>
        </pc:sldMkLst>
        <pc:spChg chg="mod">
          <ac:chgData name="ian burres" userId="5d80b33b08aa328a" providerId="LiveId" clId="{8B62D610-42C9-42A3-A8FC-2DF5BE5EAF6F}" dt="2025-07-03T17:30:02.555" v="504" actId="6549"/>
          <ac:spMkLst>
            <pc:docMk/>
            <pc:sldMk cId="1772980604" sldId="729"/>
            <ac:spMk id="2" creationId="{043DF128-D752-9997-CADC-CCC0A5C40605}"/>
          </ac:spMkLst>
        </pc:spChg>
        <pc:spChg chg="mod">
          <ac:chgData name="ian burres" userId="5d80b33b08aa328a" providerId="LiveId" clId="{8B62D610-42C9-42A3-A8FC-2DF5BE5EAF6F}" dt="2025-07-03T17:23:13.045" v="334" actId="27636"/>
          <ac:spMkLst>
            <pc:docMk/>
            <pc:sldMk cId="1772980604" sldId="729"/>
            <ac:spMk id="5" creationId="{8B3EF01A-DE24-F157-8958-CF7444F138A2}"/>
          </ac:spMkLst>
        </pc:spChg>
      </pc:sldChg>
      <pc:sldChg chg="modSp add mod">
        <pc:chgData name="ian burres" userId="5d80b33b08aa328a" providerId="LiveId" clId="{8B62D610-42C9-42A3-A8FC-2DF5BE5EAF6F}" dt="2025-07-03T17:34:22.347" v="580" actId="1076"/>
        <pc:sldMkLst>
          <pc:docMk/>
          <pc:sldMk cId="2481361054" sldId="729"/>
        </pc:sldMkLst>
        <pc:spChg chg="mod">
          <ac:chgData name="ian burres" userId="5d80b33b08aa328a" providerId="LiveId" clId="{8B62D610-42C9-42A3-A8FC-2DF5BE5EAF6F}" dt="2025-07-03T17:32:23.607" v="542" actId="27636"/>
          <ac:spMkLst>
            <pc:docMk/>
            <pc:sldMk cId="2481361054" sldId="729"/>
            <ac:spMk id="2" creationId="{FA156B7A-FEA1-1D7E-97C4-95BE3E7C6434}"/>
          </ac:spMkLst>
        </pc:spChg>
        <pc:picChg chg="mod">
          <ac:chgData name="ian burres" userId="5d80b33b08aa328a" providerId="LiveId" clId="{8B62D610-42C9-42A3-A8FC-2DF5BE5EAF6F}" dt="2025-07-03T17:34:22.347" v="580" actId="1076"/>
          <ac:picMkLst>
            <pc:docMk/>
            <pc:sldMk cId="2481361054" sldId="729"/>
            <ac:picMk id="59396" creationId="{497A0F3E-CA60-AE4C-0E9C-B6901F0BA6AF}"/>
          </ac:picMkLst>
        </pc:picChg>
      </pc:sldChg>
      <pc:sldChg chg="modSp add">
        <pc:chgData name="ian burres" userId="5d80b33b08aa328a" providerId="LiveId" clId="{8B62D610-42C9-42A3-A8FC-2DF5BE5EAF6F}" dt="2025-07-03T17:34:26.544" v="581" actId="1076"/>
        <pc:sldMkLst>
          <pc:docMk/>
          <pc:sldMk cId="1228983130" sldId="730"/>
        </pc:sldMkLst>
        <pc:picChg chg="mod">
          <ac:chgData name="ian burres" userId="5d80b33b08aa328a" providerId="LiveId" clId="{8B62D610-42C9-42A3-A8FC-2DF5BE5EAF6F}" dt="2025-07-03T17:34:26.544" v="581" actId="1076"/>
          <ac:picMkLst>
            <pc:docMk/>
            <pc:sldMk cId="1228983130" sldId="730"/>
            <ac:picMk id="64516" creationId="{5979C072-A4FE-572A-2EC1-A4648886D982}"/>
          </ac:picMkLst>
        </pc:picChg>
      </pc:sldChg>
      <pc:sldChg chg="delSp modSp add del mod delAnim">
        <pc:chgData name="ian burres" userId="5d80b33b08aa328a" providerId="LiveId" clId="{8B62D610-42C9-42A3-A8FC-2DF5BE5EAF6F}" dt="2025-07-03T17:32:20.351" v="508" actId="47"/>
        <pc:sldMkLst>
          <pc:docMk/>
          <pc:sldMk cId="2087757528" sldId="730"/>
        </pc:sldMkLst>
        <pc:spChg chg="mod">
          <ac:chgData name="ian burres" userId="5d80b33b08aa328a" providerId="LiveId" clId="{8B62D610-42C9-42A3-A8FC-2DF5BE5EAF6F}" dt="2025-07-03T17:29:45.792" v="503" actId="6549"/>
          <ac:spMkLst>
            <pc:docMk/>
            <pc:sldMk cId="2087757528" sldId="730"/>
            <ac:spMk id="2" creationId="{64D7C82C-C1A0-E9F4-BC25-B63F1CE65356}"/>
          </ac:spMkLst>
        </pc:spChg>
        <pc:spChg chg="mod">
          <ac:chgData name="ian burres" userId="5d80b33b08aa328a" providerId="LiveId" clId="{8B62D610-42C9-42A3-A8FC-2DF5BE5EAF6F}" dt="2025-07-03T17:30:16.075" v="507" actId="20577"/>
          <ac:spMkLst>
            <pc:docMk/>
            <pc:sldMk cId="2087757528" sldId="730"/>
            <ac:spMk id="5" creationId="{A52EB821-3D9A-6531-FFF6-5DD9C9C2FD4B}"/>
          </ac:spMkLst>
        </pc:spChg>
        <pc:picChg chg="del">
          <ac:chgData name="ian burres" userId="5d80b33b08aa328a" providerId="LiveId" clId="{8B62D610-42C9-42A3-A8FC-2DF5BE5EAF6F}" dt="2025-07-03T17:27:39.781" v="429" actId="478"/>
          <ac:picMkLst>
            <pc:docMk/>
            <pc:sldMk cId="2087757528" sldId="730"/>
            <ac:picMk id="6" creationId="{25434DC6-45C1-8835-E899-9A849BE91BA4}"/>
          </ac:picMkLst>
        </pc:picChg>
      </pc:sldChg>
      <pc:sldChg chg="delSp modSp add del mod delAnim">
        <pc:chgData name="ian burres" userId="5d80b33b08aa328a" providerId="LiveId" clId="{8B62D610-42C9-42A3-A8FC-2DF5BE5EAF6F}" dt="2025-07-03T17:32:20.351" v="508" actId="47"/>
        <pc:sldMkLst>
          <pc:docMk/>
          <pc:sldMk cId="453806001" sldId="731"/>
        </pc:sldMkLst>
        <pc:spChg chg="mod">
          <ac:chgData name="ian burres" userId="5d80b33b08aa328a" providerId="LiveId" clId="{8B62D610-42C9-42A3-A8FC-2DF5BE5EAF6F}" dt="2025-07-03T17:29:39.897" v="501" actId="6549"/>
          <ac:spMkLst>
            <pc:docMk/>
            <pc:sldMk cId="453806001" sldId="731"/>
            <ac:spMk id="2" creationId="{4B3D87A1-2832-D826-3D63-1F1592CFAD96}"/>
          </ac:spMkLst>
        </pc:spChg>
        <pc:picChg chg="del">
          <ac:chgData name="ian burres" userId="5d80b33b08aa328a" providerId="LiveId" clId="{8B62D610-42C9-42A3-A8FC-2DF5BE5EAF6F}" dt="2025-07-03T17:27:44.353" v="430" actId="478"/>
          <ac:picMkLst>
            <pc:docMk/>
            <pc:sldMk cId="453806001" sldId="731"/>
            <ac:picMk id="6" creationId="{0BBC2C2D-80D3-39AD-2620-A861ED7F2DC5}"/>
          </ac:picMkLst>
        </pc:picChg>
      </pc:sldChg>
      <pc:sldChg chg="add">
        <pc:chgData name="ian burres" userId="5d80b33b08aa328a" providerId="LiveId" clId="{8B62D610-42C9-42A3-A8FC-2DF5BE5EAF6F}" dt="2025-07-03T17:32:23.254" v="509"/>
        <pc:sldMkLst>
          <pc:docMk/>
          <pc:sldMk cId="1551115817" sldId="731"/>
        </pc:sldMkLst>
      </pc:sldChg>
      <pc:sldChg chg="delSp modSp add del mod delAnim">
        <pc:chgData name="ian burres" userId="5d80b33b08aa328a" providerId="LiveId" clId="{8B62D610-42C9-42A3-A8FC-2DF5BE5EAF6F}" dt="2025-07-03T17:32:20.351" v="508" actId="47"/>
        <pc:sldMkLst>
          <pc:docMk/>
          <pc:sldMk cId="2770708834" sldId="732"/>
        </pc:sldMkLst>
        <pc:spChg chg="mod">
          <ac:chgData name="ian burres" userId="5d80b33b08aa328a" providerId="LiveId" clId="{8B62D610-42C9-42A3-A8FC-2DF5BE5EAF6F}" dt="2025-07-03T17:29:34.315" v="499" actId="6549"/>
          <ac:spMkLst>
            <pc:docMk/>
            <pc:sldMk cId="2770708834" sldId="732"/>
            <ac:spMk id="2" creationId="{61C1525B-3B8C-ED1D-F918-FADDFF07986C}"/>
          </ac:spMkLst>
        </pc:spChg>
        <pc:picChg chg="del">
          <ac:chgData name="ian burres" userId="5d80b33b08aa328a" providerId="LiveId" clId="{8B62D610-42C9-42A3-A8FC-2DF5BE5EAF6F}" dt="2025-07-03T17:27:46.756" v="431" actId="478"/>
          <ac:picMkLst>
            <pc:docMk/>
            <pc:sldMk cId="2770708834" sldId="732"/>
            <ac:picMk id="6" creationId="{5AE30FBC-F7A4-9E08-5964-8E16B333ECA7}"/>
          </ac:picMkLst>
        </pc:picChg>
      </pc:sldChg>
      <pc:sldChg chg="modSp add mod">
        <pc:chgData name="ian burres" userId="5d80b33b08aa328a" providerId="LiveId" clId="{8B62D610-42C9-42A3-A8FC-2DF5BE5EAF6F}" dt="2025-07-03T17:32:23.648" v="543" actId="27636"/>
        <pc:sldMkLst>
          <pc:docMk/>
          <pc:sldMk cId="3061842155" sldId="732"/>
        </pc:sldMkLst>
        <pc:spChg chg="mod">
          <ac:chgData name="ian burres" userId="5d80b33b08aa328a" providerId="LiveId" clId="{8B62D610-42C9-42A3-A8FC-2DF5BE5EAF6F}" dt="2025-07-03T17:32:23.648" v="543" actId="27636"/>
          <ac:spMkLst>
            <pc:docMk/>
            <pc:sldMk cId="3061842155" sldId="732"/>
            <ac:spMk id="2" creationId="{542A2528-6D6A-E503-653E-959F2C95EEAB}"/>
          </ac:spMkLst>
        </pc:spChg>
      </pc:sldChg>
      <pc:sldChg chg="add">
        <pc:chgData name="ian burres" userId="5d80b33b08aa328a" providerId="LiveId" clId="{8B62D610-42C9-42A3-A8FC-2DF5BE5EAF6F}" dt="2025-07-03T17:32:23.254" v="509"/>
        <pc:sldMkLst>
          <pc:docMk/>
          <pc:sldMk cId="1787807214" sldId="733"/>
        </pc:sldMkLst>
      </pc:sldChg>
      <pc:sldChg chg="modSp add mod">
        <pc:chgData name="ian burres" userId="5d80b33b08aa328a" providerId="LiveId" clId="{8B62D610-42C9-42A3-A8FC-2DF5BE5EAF6F}" dt="2025-07-03T17:32:23.668" v="544" actId="27636"/>
        <pc:sldMkLst>
          <pc:docMk/>
          <pc:sldMk cId="2516278838" sldId="734"/>
        </pc:sldMkLst>
        <pc:spChg chg="mod">
          <ac:chgData name="ian burres" userId="5d80b33b08aa328a" providerId="LiveId" clId="{8B62D610-42C9-42A3-A8FC-2DF5BE5EAF6F}" dt="2025-07-03T17:32:23.668" v="544" actId="27636"/>
          <ac:spMkLst>
            <pc:docMk/>
            <pc:sldMk cId="2516278838" sldId="734"/>
            <ac:spMk id="2" creationId="{556E2FF4-D052-1568-785F-56D8FB1631AF}"/>
          </ac:spMkLst>
        </pc:spChg>
      </pc:sldChg>
      <pc:sldChg chg="modSp add">
        <pc:chgData name="ian burres" userId="5d80b33b08aa328a" providerId="LiveId" clId="{8B62D610-42C9-42A3-A8FC-2DF5BE5EAF6F}" dt="2025-07-03T17:34:34.925" v="582" actId="1076"/>
        <pc:sldMkLst>
          <pc:docMk/>
          <pc:sldMk cId="917488779" sldId="735"/>
        </pc:sldMkLst>
        <pc:picChg chg="mod">
          <ac:chgData name="ian burres" userId="5d80b33b08aa328a" providerId="LiveId" clId="{8B62D610-42C9-42A3-A8FC-2DF5BE5EAF6F}" dt="2025-07-03T17:34:34.925" v="582" actId="1076"/>
          <ac:picMkLst>
            <pc:docMk/>
            <pc:sldMk cId="917488779" sldId="735"/>
            <ac:picMk id="65538" creationId="{E8C9BC14-9362-7643-2992-CBBA8CA9C18D}"/>
          </ac:picMkLst>
        </pc:picChg>
      </pc:sldChg>
      <pc:sldChg chg="modSp add">
        <pc:chgData name="ian burres" userId="5d80b33b08aa328a" providerId="LiveId" clId="{8B62D610-42C9-42A3-A8FC-2DF5BE5EAF6F}" dt="2025-07-03T17:34:38.801" v="583" actId="1076"/>
        <pc:sldMkLst>
          <pc:docMk/>
          <pc:sldMk cId="3215678796" sldId="736"/>
        </pc:sldMkLst>
        <pc:picChg chg="mod">
          <ac:chgData name="ian burres" userId="5d80b33b08aa328a" providerId="LiveId" clId="{8B62D610-42C9-42A3-A8FC-2DF5BE5EAF6F}" dt="2025-07-03T17:34:38.801" v="583" actId="1076"/>
          <ac:picMkLst>
            <pc:docMk/>
            <pc:sldMk cId="3215678796" sldId="736"/>
            <ac:picMk id="66562" creationId="{C7F3BEB9-EC7F-F126-E3A5-772B7C332634}"/>
          </ac:picMkLst>
        </pc:picChg>
      </pc:sldChg>
      <pc:sldChg chg="modSp add">
        <pc:chgData name="ian burres" userId="5d80b33b08aa328a" providerId="LiveId" clId="{8B62D610-42C9-42A3-A8FC-2DF5BE5EAF6F}" dt="2025-07-03T17:34:42.123" v="584" actId="1076"/>
        <pc:sldMkLst>
          <pc:docMk/>
          <pc:sldMk cId="634642523" sldId="737"/>
        </pc:sldMkLst>
        <pc:picChg chg="mod">
          <ac:chgData name="ian burres" userId="5d80b33b08aa328a" providerId="LiveId" clId="{8B62D610-42C9-42A3-A8FC-2DF5BE5EAF6F}" dt="2025-07-03T17:34:42.123" v="584" actId="1076"/>
          <ac:picMkLst>
            <pc:docMk/>
            <pc:sldMk cId="634642523" sldId="737"/>
            <ac:picMk id="67586" creationId="{F347C731-3ABB-B38D-9A22-55B37C2C692F}"/>
          </ac:picMkLst>
        </pc:picChg>
      </pc:sldChg>
      <pc:sldChg chg="modSp add mod">
        <pc:chgData name="ian burres" userId="5d80b33b08aa328a" providerId="LiveId" clId="{8B62D610-42C9-42A3-A8FC-2DF5BE5EAF6F}" dt="2025-07-03T17:34:45.483" v="585" actId="1076"/>
        <pc:sldMkLst>
          <pc:docMk/>
          <pc:sldMk cId="3937703109" sldId="738"/>
        </pc:sldMkLst>
        <pc:spChg chg="mod">
          <ac:chgData name="ian burres" userId="5d80b33b08aa328a" providerId="LiveId" clId="{8B62D610-42C9-42A3-A8FC-2DF5BE5EAF6F}" dt="2025-07-03T17:32:23.675" v="545" actId="27636"/>
          <ac:spMkLst>
            <pc:docMk/>
            <pc:sldMk cId="3937703109" sldId="738"/>
            <ac:spMk id="2" creationId="{1236BB74-CA9C-5724-3BA0-CFCE8CA59B78}"/>
          </ac:spMkLst>
        </pc:spChg>
        <pc:picChg chg="mod">
          <ac:chgData name="ian burres" userId="5d80b33b08aa328a" providerId="LiveId" clId="{8B62D610-42C9-42A3-A8FC-2DF5BE5EAF6F}" dt="2025-07-03T17:34:45.483" v="585" actId="1076"/>
          <ac:picMkLst>
            <pc:docMk/>
            <pc:sldMk cId="3937703109" sldId="738"/>
            <ac:picMk id="68610" creationId="{03C6457A-6FF1-E1A0-C788-7699FC5094C3}"/>
          </ac:picMkLst>
        </pc:picChg>
      </pc:sldChg>
      <pc:sldChg chg="modSp add mod">
        <pc:chgData name="ian burres" userId="5d80b33b08aa328a" providerId="LiveId" clId="{8B62D610-42C9-42A3-A8FC-2DF5BE5EAF6F}" dt="2025-07-03T17:32:23.679" v="546" actId="27636"/>
        <pc:sldMkLst>
          <pc:docMk/>
          <pc:sldMk cId="785157602" sldId="739"/>
        </pc:sldMkLst>
        <pc:spChg chg="mod">
          <ac:chgData name="ian burres" userId="5d80b33b08aa328a" providerId="LiveId" clId="{8B62D610-42C9-42A3-A8FC-2DF5BE5EAF6F}" dt="2025-07-03T17:32:23.679" v="546" actId="27636"/>
          <ac:spMkLst>
            <pc:docMk/>
            <pc:sldMk cId="785157602" sldId="739"/>
            <ac:spMk id="2" creationId="{3E16E233-FDF3-D03F-2E37-1C089425101A}"/>
          </ac:spMkLst>
        </pc:spChg>
      </pc:sldChg>
      <pc:sldMasterChg chg="delSldLayout">
        <pc:chgData name="ian burres" userId="5d80b33b08aa328a" providerId="LiveId" clId="{8B62D610-42C9-42A3-A8FC-2DF5BE5EAF6F}" dt="2025-07-03T17:32:20.351" v="508" actId="47"/>
        <pc:sldMasterMkLst>
          <pc:docMk/>
          <pc:sldMasterMk cId="0" sldId="2147483660"/>
        </pc:sldMasterMkLst>
        <pc:sldLayoutChg chg="del">
          <pc:chgData name="ian burres" userId="5d80b33b08aa328a" providerId="LiveId" clId="{8B62D610-42C9-42A3-A8FC-2DF5BE5EAF6F}" dt="2025-07-03T16:58:44.672" v="163" actId="47"/>
          <pc:sldLayoutMkLst>
            <pc:docMk/>
            <pc:sldMasterMk cId="0" sldId="2147483660"/>
            <pc:sldLayoutMk cId="0" sldId="2147483664"/>
          </pc:sldLayoutMkLst>
        </pc:sldLayoutChg>
        <pc:sldLayoutChg chg="del">
          <pc:chgData name="ian burres" userId="5d80b33b08aa328a" providerId="LiveId" clId="{8B62D610-42C9-42A3-A8FC-2DF5BE5EAF6F}" dt="2025-07-03T17:23:08.387" v="312" actId="47"/>
          <pc:sldLayoutMkLst>
            <pc:docMk/>
            <pc:sldMasterMk cId="0" sldId="2147483660"/>
            <pc:sldLayoutMk cId="1765655532" sldId="2147483672"/>
          </pc:sldLayoutMkLst>
        </pc:sldLayoutChg>
        <pc:sldLayoutChg chg="del">
          <pc:chgData name="ian burres" userId="5d80b33b08aa328a" providerId="LiveId" clId="{8B62D610-42C9-42A3-A8FC-2DF5BE5EAF6F}" dt="2025-07-03T16:58:44.672" v="163" actId="47"/>
          <pc:sldLayoutMkLst>
            <pc:docMk/>
            <pc:sldMasterMk cId="0" sldId="2147483660"/>
            <pc:sldLayoutMk cId="1908354095" sldId="2147483672"/>
          </pc:sldLayoutMkLst>
        </pc:sldLayoutChg>
        <pc:sldLayoutChg chg="del">
          <pc:chgData name="ian burres" userId="5d80b33b08aa328a" providerId="LiveId" clId="{8B62D610-42C9-42A3-A8FC-2DF5BE5EAF6F}" dt="2025-07-03T17:32:20.351" v="508" actId="47"/>
          <pc:sldLayoutMkLst>
            <pc:docMk/>
            <pc:sldMasterMk cId="0" sldId="2147483660"/>
            <pc:sldLayoutMk cId="2084804702" sldId="2147483672"/>
          </pc:sldLayoutMkLst>
        </pc:sldLayoutChg>
      </pc:sldMasterChg>
    </pc:docChg>
  </pc:docChgLst>
  <pc:docChgLst>
    <pc:chgData name="ian burres" userId="5d80b33b08aa328a" providerId="LiveId" clId="{56E7D541-ECAD-4061-9D41-662DDABF92CC}"/>
    <pc:docChg chg="custSel addSld delSld modSld">
      <pc:chgData name="ian burres" userId="5d80b33b08aa328a" providerId="LiveId" clId="{56E7D541-ECAD-4061-9D41-662DDABF92CC}" dt="2025-07-03T17:40:34.913" v="97" actId="478"/>
      <pc:docMkLst>
        <pc:docMk/>
      </pc:docMkLst>
      <pc:sldChg chg="del">
        <pc:chgData name="ian burres" userId="5d80b33b08aa328a" providerId="LiveId" clId="{56E7D541-ECAD-4061-9D41-662DDABF92CC}" dt="2025-07-03T17:37:31.975" v="0" actId="47"/>
        <pc:sldMkLst>
          <pc:docMk/>
          <pc:sldMk cId="2274820677" sldId="312"/>
        </pc:sldMkLst>
      </pc:sldChg>
      <pc:sldChg chg="add del">
        <pc:chgData name="ian burres" userId="5d80b33b08aa328a" providerId="LiveId" clId="{56E7D541-ECAD-4061-9D41-662DDABF92CC}" dt="2025-07-03T17:37:34.514" v="1"/>
        <pc:sldMkLst>
          <pc:docMk/>
          <pc:sldMk cId="2014767066" sldId="467"/>
        </pc:sldMkLst>
      </pc:sldChg>
      <pc:sldChg chg="del">
        <pc:chgData name="ian burres" userId="5d80b33b08aa328a" providerId="LiveId" clId="{56E7D541-ECAD-4061-9D41-662DDABF92CC}" dt="2025-07-03T17:37:31.975" v="0" actId="47"/>
        <pc:sldMkLst>
          <pc:docMk/>
          <pc:sldMk cId="3534815761" sldId="595"/>
        </pc:sldMkLst>
      </pc:sldChg>
      <pc:sldChg chg="del">
        <pc:chgData name="ian burres" userId="5d80b33b08aa328a" providerId="LiveId" clId="{56E7D541-ECAD-4061-9D41-662DDABF92CC}" dt="2025-07-03T17:37:31.975" v="0" actId="47"/>
        <pc:sldMkLst>
          <pc:docMk/>
          <pc:sldMk cId="1678193790" sldId="596"/>
        </pc:sldMkLst>
      </pc:sldChg>
      <pc:sldChg chg="del">
        <pc:chgData name="ian burres" userId="5d80b33b08aa328a" providerId="LiveId" clId="{56E7D541-ECAD-4061-9D41-662DDABF92CC}" dt="2025-07-03T17:37:31.975" v="0" actId="47"/>
        <pc:sldMkLst>
          <pc:docMk/>
          <pc:sldMk cId="3608017998" sldId="606"/>
        </pc:sldMkLst>
      </pc:sldChg>
      <pc:sldChg chg="del">
        <pc:chgData name="ian burres" userId="5d80b33b08aa328a" providerId="LiveId" clId="{56E7D541-ECAD-4061-9D41-662DDABF92CC}" dt="2025-07-03T17:37:31.975" v="0" actId="47"/>
        <pc:sldMkLst>
          <pc:docMk/>
          <pc:sldMk cId="1580170916" sldId="674"/>
        </pc:sldMkLst>
      </pc:sldChg>
      <pc:sldChg chg="del">
        <pc:chgData name="ian burres" userId="5d80b33b08aa328a" providerId="LiveId" clId="{56E7D541-ECAD-4061-9D41-662DDABF92CC}" dt="2025-07-03T17:37:31.975" v="0" actId="47"/>
        <pc:sldMkLst>
          <pc:docMk/>
          <pc:sldMk cId="486720541" sldId="675"/>
        </pc:sldMkLst>
      </pc:sldChg>
      <pc:sldChg chg="del">
        <pc:chgData name="ian burres" userId="5d80b33b08aa328a" providerId="LiveId" clId="{56E7D541-ECAD-4061-9D41-662DDABF92CC}" dt="2025-07-03T17:37:31.975" v="0" actId="47"/>
        <pc:sldMkLst>
          <pc:docMk/>
          <pc:sldMk cId="225727498" sldId="676"/>
        </pc:sldMkLst>
      </pc:sldChg>
      <pc:sldChg chg="del">
        <pc:chgData name="ian burres" userId="5d80b33b08aa328a" providerId="LiveId" clId="{56E7D541-ECAD-4061-9D41-662DDABF92CC}" dt="2025-07-03T17:37:31.975" v="0" actId="47"/>
        <pc:sldMkLst>
          <pc:docMk/>
          <pc:sldMk cId="202632755" sldId="677"/>
        </pc:sldMkLst>
      </pc:sldChg>
      <pc:sldChg chg="del">
        <pc:chgData name="ian burres" userId="5d80b33b08aa328a" providerId="LiveId" clId="{56E7D541-ECAD-4061-9D41-662DDABF92CC}" dt="2025-07-03T17:37:31.975" v="0" actId="47"/>
        <pc:sldMkLst>
          <pc:docMk/>
          <pc:sldMk cId="490467251" sldId="678"/>
        </pc:sldMkLst>
      </pc:sldChg>
      <pc:sldChg chg="del">
        <pc:chgData name="ian burres" userId="5d80b33b08aa328a" providerId="LiveId" clId="{56E7D541-ECAD-4061-9D41-662DDABF92CC}" dt="2025-07-03T17:37:31.975" v="0" actId="47"/>
        <pc:sldMkLst>
          <pc:docMk/>
          <pc:sldMk cId="4208205523" sldId="679"/>
        </pc:sldMkLst>
      </pc:sldChg>
      <pc:sldChg chg="del">
        <pc:chgData name="ian burres" userId="5d80b33b08aa328a" providerId="LiveId" clId="{56E7D541-ECAD-4061-9D41-662DDABF92CC}" dt="2025-07-03T17:37:31.975" v="0" actId="47"/>
        <pc:sldMkLst>
          <pc:docMk/>
          <pc:sldMk cId="3010111770" sldId="680"/>
        </pc:sldMkLst>
      </pc:sldChg>
      <pc:sldChg chg="del">
        <pc:chgData name="ian burres" userId="5d80b33b08aa328a" providerId="LiveId" clId="{56E7D541-ECAD-4061-9D41-662DDABF92CC}" dt="2025-07-03T17:37:31.975" v="0" actId="47"/>
        <pc:sldMkLst>
          <pc:docMk/>
          <pc:sldMk cId="3817921540" sldId="681"/>
        </pc:sldMkLst>
      </pc:sldChg>
      <pc:sldChg chg="del">
        <pc:chgData name="ian burres" userId="5d80b33b08aa328a" providerId="LiveId" clId="{56E7D541-ECAD-4061-9D41-662DDABF92CC}" dt="2025-07-03T17:37:31.975" v="0" actId="47"/>
        <pc:sldMkLst>
          <pc:docMk/>
          <pc:sldMk cId="336800184" sldId="682"/>
        </pc:sldMkLst>
      </pc:sldChg>
      <pc:sldChg chg="del">
        <pc:chgData name="ian burres" userId="5d80b33b08aa328a" providerId="LiveId" clId="{56E7D541-ECAD-4061-9D41-662DDABF92CC}" dt="2025-07-03T17:37:31.975" v="0" actId="47"/>
        <pc:sldMkLst>
          <pc:docMk/>
          <pc:sldMk cId="3261122275" sldId="683"/>
        </pc:sldMkLst>
      </pc:sldChg>
      <pc:sldChg chg="del">
        <pc:chgData name="ian burres" userId="5d80b33b08aa328a" providerId="LiveId" clId="{56E7D541-ECAD-4061-9D41-662DDABF92CC}" dt="2025-07-03T17:37:31.975" v="0" actId="47"/>
        <pc:sldMkLst>
          <pc:docMk/>
          <pc:sldMk cId="2948495734" sldId="684"/>
        </pc:sldMkLst>
      </pc:sldChg>
      <pc:sldChg chg="del">
        <pc:chgData name="ian burres" userId="5d80b33b08aa328a" providerId="LiveId" clId="{56E7D541-ECAD-4061-9D41-662DDABF92CC}" dt="2025-07-03T17:37:31.975" v="0" actId="47"/>
        <pc:sldMkLst>
          <pc:docMk/>
          <pc:sldMk cId="2416291664" sldId="685"/>
        </pc:sldMkLst>
      </pc:sldChg>
      <pc:sldChg chg="del">
        <pc:chgData name="ian burres" userId="5d80b33b08aa328a" providerId="LiveId" clId="{56E7D541-ECAD-4061-9D41-662DDABF92CC}" dt="2025-07-03T17:37:31.975" v="0" actId="47"/>
        <pc:sldMkLst>
          <pc:docMk/>
          <pc:sldMk cId="1387887966" sldId="686"/>
        </pc:sldMkLst>
      </pc:sldChg>
      <pc:sldChg chg="del">
        <pc:chgData name="ian burres" userId="5d80b33b08aa328a" providerId="LiveId" clId="{56E7D541-ECAD-4061-9D41-662DDABF92CC}" dt="2025-07-03T17:37:31.975" v="0" actId="47"/>
        <pc:sldMkLst>
          <pc:docMk/>
          <pc:sldMk cId="1709528448" sldId="687"/>
        </pc:sldMkLst>
      </pc:sldChg>
      <pc:sldChg chg="del">
        <pc:chgData name="ian burres" userId="5d80b33b08aa328a" providerId="LiveId" clId="{56E7D541-ECAD-4061-9D41-662DDABF92CC}" dt="2025-07-03T17:37:31.975" v="0" actId="47"/>
        <pc:sldMkLst>
          <pc:docMk/>
          <pc:sldMk cId="3180912309" sldId="688"/>
        </pc:sldMkLst>
      </pc:sldChg>
      <pc:sldChg chg="del">
        <pc:chgData name="ian burres" userId="5d80b33b08aa328a" providerId="LiveId" clId="{56E7D541-ECAD-4061-9D41-662DDABF92CC}" dt="2025-07-03T17:37:31.975" v="0" actId="47"/>
        <pc:sldMkLst>
          <pc:docMk/>
          <pc:sldMk cId="1422666270" sldId="689"/>
        </pc:sldMkLst>
      </pc:sldChg>
      <pc:sldChg chg="del">
        <pc:chgData name="ian burres" userId="5d80b33b08aa328a" providerId="LiveId" clId="{56E7D541-ECAD-4061-9D41-662DDABF92CC}" dt="2025-07-03T17:37:31.975" v="0" actId="47"/>
        <pc:sldMkLst>
          <pc:docMk/>
          <pc:sldMk cId="1617615027" sldId="690"/>
        </pc:sldMkLst>
      </pc:sldChg>
      <pc:sldChg chg="del">
        <pc:chgData name="ian burres" userId="5d80b33b08aa328a" providerId="LiveId" clId="{56E7D541-ECAD-4061-9D41-662DDABF92CC}" dt="2025-07-03T17:37:31.975" v="0" actId="47"/>
        <pc:sldMkLst>
          <pc:docMk/>
          <pc:sldMk cId="203371524" sldId="691"/>
        </pc:sldMkLst>
      </pc:sldChg>
      <pc:sldChg chg="del">
        <pc:chgData name="ian burres" userId="5d80b33b08aa328a" providerId="LiveId" clId="{56E7D541-ECAD-4061-9D41-662DDABF92CC}" dt="2025-07-03T17:37:31.975" v="0" actId="47"/>
        <pc:sldMkLst>
          <pc:docMk/>
          <pc:sldMk cId="660488613" sldId="692"/>
        </pc:sldMkLst>
      </pc:sldChg>
      <pc:sldChg chg="del">
        <pc:chgData name="ian burres" userId="5d80b33b08aa328a" providerId="LiveId" clId="{56E7D541-ECAD-4061-9D41-662DDABF92CC}" dt="2025-07-03T17:37:31.975" v="0" actId="47"/>
        <pc:sldMkLst>
          <pc:docMk/>
          <pc:sldMk cId="2906403244" sldId="693"/>
        </pc:sldMkLst>
      </pc:sldChg>
      <pc:sldChg chg="del">
        <pc:chgData name="ian burres" userId="5d80b33b08aa328a" providerId="LiveId" clId="{56E7D541-ECAD-4061-9D41-662DDABF92CC}" dt="2025-07-03T17:37:31.975" v="0" actId="47"/>
        <pc:sldMkLst>
          <pc:docMk/>
          <pc:sldMk cId="1057997449" sldId="694"/>
        </pc:sldMkLst>
      </pc:sldChg>
      <pc:sldChg chg="del">
        <pc:chgData name="ian burres" userId="5d80b33b08aa328a" providerId="LiveId" clId="{56E7D541-ECAD-4061-9D41-662DDABF92CC}" dt="2025-07-03T17:37:31.975" v="0" actId="47"/>
        <pc:sldMkLst>
          <pc:docMk/>
          <pc:sldMk cId="3425497579" sldId="695"/>
        </pc:sldMkLst>
      </pc:sldChg>
      <pc:sldChg chg="del">
        <pc:chgData name="ian burres" userId="5d80b33b08aa328a" providerId="LiveId" clId="{56E7D541-ECAD-4061-9D41-662DDABF92CC}" dt="2025-07-03T17:37:31.975" v="0" actId="47"/>
        <pc:sldMkLst>
          <pc:docMk/>
          <pc:sldMk cId="111693429" sldId="696"/>
        </pc:sldMkLst>
      </pc:sldChg>
      <pc:sldChg chg="del">
        <pc:chgData name="ian burres" userId="5d80b33b08aa328a" providerId="LiveId" clId="{56E7D541-ECAD-4061-9D41-662DDABF92CC}" dt="2025-07-03T17:37:31.975" v="0" actId="47"/>
        <pc:sldMkLst>
          <pc:docMk/>
          <pc:sldMk cId="3288401674" sldId="697"/>
        </pc:sldMkLst>
      </pc:sldChg>
      <pc:sldChg chg="del">
        <pc:chgData name="ian burres" userId="5d80b33b08aa328a" providerId="LiveId" clId="{56E7D541-ECAD-4061-9D41-662DDABF92CC}" dt="2025-07-03T17:37:31.975" v="0" actId="47"/>
        <pc:sldMkLst>
          <pc:docMk/>
          <pc:sldMk cId="886315332" sldId="698"/>
        </pc:sldMkLst>
      </pc:sldChg>
      <pc:sldChg chg="del">
        <pc:chgData name="ian burres" userId="5d80b33b08aa328a" providerId="LiveId" clId="{56E7D541-ECAD-4061-9D41-662DDABF92CC}" dt="2025-07-03T17:37:31.975" v="0" actId="47"/>
        <pc:sldMkLst>
          <pc:docMk/>
          <pc:sldMk cId="2852088942" sldId="699"/>
        </pc:sldMkLst>
      </pc:sldChg>
      <pc:sldChg chg="delSp modSp add mod delAnim">
        <pc:chgData name="ian burres" userId="5d80b33b08aa328a" providerId="LiveId" clId="{56E7D541-ECAD-4061-9D41-662DDABF92CC}" dt="2025-07-03T17:37:57.068" v="35" actId="478"/>
        <pc:sldMkLst>
          <pc:docMk/>
          <pc:sldMk cId="175638048" sldId="700"/>
        </pc:sldMkLst>
        <pc:spChg chg="mod">
          <ac:chgData name="ian burres" userId="5d80b33b08aa328a" providerId="LiveId" clId="{56E7D541-ECAD-4061-9D41-662DDABF92CC}" dt="2025-07-03T17:37:55.716" v="34" actId="27636"/>
          <ac:spMkLst>
            <pc:docMk/>
            <pc:sldMk cId="175638048" sldId="700"/>
            <ac:spMk id="5123" creationId="{5C4B992D-0340-8CCB-BB70-6FE2D8349472}"/>
          </ac:spMkLst>
        </pc:spChg>
        <pc:picChg chg="del">
          <ac:chgData name="ian burres" userId="5d80b33b08aa328a" providerId="LiveId" clId="{56E7D541-ECAD-4061-9D41-662DDABF92CC}" dt="2025-07-03T17:37:57.068" v="35" actId="478"/>
          <ac:picMkLst>
            <pc:docMk/>
            <pc:sldMk cId="175638048" sldId="700"/>
            <ac:picMk id="10" creationId="{0F3E61E0-5982-73D3-987E-1D2D358EB18C}"/>
          </ac:picMkLst>
        </pc:picChg>
      </pc:sldChg>
      <pc:sldChg chg="del">
        <pc:chgData name="ian burres" userId="5d80b33b08aa328a" providerId="LiveId" clId="{56E7D541-ECAD-4061-9D41-662DDABF92CC}" dt="2025-07-03T17:37:31.975" v="0" actId="47"/>
        <pc:sldMkLst>
          <pc:docMk/>
          <pc:sldMk cId="3472026521" sldId="700"/>
        </pc:sldMkLst>
      </pc:sldChg>
      <pc:sldChg chg="del">
        <pc:chgData name="ian burres" userId="5d80b33b08aa328a" providerId="LiveId" clId="{56E7D541-ECAD-4061-9D41-662DDABF92CC}" dt="2025-07-03T17:37:31.975" v="0" actId="47"/>
        <pc:sldMkLst>
          <pc:docMk/>
          <pc:sldMk cId="937047904" sldId="701"/>
        </pc:sldMkLst>
      </pc:sldChg>
      <pc:sldChg chg="delSp modSp add mod delAnim">
        <pc:chgData name="ian burres" userId="5d80b33b08aa328a" providerId="LiveId" clId="{56E7D541-ECAD-4061-9D41-662DDABF92CC}" dt="2025-07-03T17:37:45.954" v="29" actId="478"/>
        <pc:sldMkLst>
          <pc:docMk/>
          <pc:sldMk cId="1331310408" sldId="701"/>
        </pc:sldMkLst>
        <pc:spChg chg="mod">
          <ac:chgData name="ian burres" userId="5d80b33b08aa328a" providerId="LiveId" clId="{56E7D541-ECAD-4061-9D41-662DDABF92CC}" dt="2025-07-03T17:37:44.146" v="28" actId="27636"/>
          <ac:spMkLst>
            <pc:docMk/>
            <pc:sldMk cId="1331310408" sldId="701"/>
            <ac:spMk id="5123" creationId="{45D1A0B8-D79E-4D5C-463B-45A7FD0DE73C}"/>
          </ac:spMkLst>
        </pc:spChg>
        <pc:picChg chg="del">
          <ac:chgData name="ian burres" userId="5d80b33b08aa328a" providerId="LiveId" clId="{56E7D541-ECAD-4061-9D41-662DDABF92CC}" dt="2025-07-03T17:37:45.954" v="29" actId="478"/>
          <ac:picMkLst>
            <pc:docMk/>
            <pc:sldMk cId="1331310408" sldId="701"/>
            <ac:picMk id="14" creationId="{C6EE4E85-AB9C-BC66-C5C7-8AC16D90C75C}"/>
          </ac:picMkLst>
        </pc:picChg>
      </pc:sldChg>
      <pc:sldChg chg="delSp modSp add mod delAnim">
        <pc:chgData name="ian burres" userId="5d80b33b08aa328a" providerId="LiveId" clId="{56E7D541-ECAD-4061-9D41-662DDABF92CC}" dt="2025-07-03T17:38:03.165" v="38" actId="478"/>
        <pc:sldMkLst>
          <pc:docMk/>
          <pc:sldMk cId="1250389658" sldId="702"/>
        </pc:sldMkLst>
        <pc:spChg chg="mod">
          <ac:chgData name="ian burres" userId="5d80b33b08aa328a" providerId="LiveId" clId="{56E7D541-ECAD-4061-9D41-662DDABF92CC}" dt="2025-07-03T17:38:01.321" v="37" actId="27636"/>
          <ac:spMkLst>
            <pc:docMk/>
            <pc:sldMk cId="1250389658" sldId="702"/>
            <ac:spMk id="5123" creationId="{2166628F-E990-0C8E-5645-5BE982BB0114}"/>
          </ac:spMkLst>
        </pc:spChg>
        <pc:picChg chg="del">
          <ac:chgData name="ian burres" userId="5d80b33b08aa328a" providerId="LiveId" clId="{56E7D541-ECAD-4061-9D41-662DDABF92CC}" dt="2025-07-03T17:38:03.165" v="38" actId="478"/>
          <ac:picMkLst>
            <pc:docMk/>
            <pc:sldMk cId="1250389658" sldId="702"/>
            <ac:picMk id="4" creationId="{0E37D11F-56E5-FAF5-A4B0-2382A1BBA8FC}"/>
          </ac:picMkLst>
        </pc:picChg>
      </pc:sldChg>
      <pc:sldChg chg="del">
        <pc:chgData name="ian burres" userId="5d80b33b08aa328a" providerId="LiveId" clId="{56E7D541-ECAD-4061-9D41-662DDABF92CC}" dt="2025-07-03T17:37:31.975" v="0" actId="47"/>
        <pc:sldMkLst>
          <pc:docMk/>
          <pc:sldMk cId="1701494473" sldId="702"/>
        </pc:sldMkLst>
      </pc:sldChg>
      <pc:sldChg chg="delSp modSp add mod delAnim">
        <pc:chgData name="ian burres" userId="5d80b33b08aa328a" providerId="LiveId" clId="{56E7D541-ECAD-4061-9D41-662DDABF92CC}" dt="2025-07-03T17:37:51.916" v="32" actId="478"/>
        <pc:sldMkLst>
          <pc:docMk/>
          <pc:sldMk cId="918129469" sldId="703"/>
        </pc:sldMkLst>
        <pc:spChg chg="mod">
          <ac:chgData name="ian burres" userId="5d80b33b08aa328a" providerId="LiveId" clId="{56E7D541-ECAD-4061-9D41-662DDABF92CC}" dt="2025-07-03T17:37:50.631" v="31" actId="27636"/>
          <ac:spMkLst>
            <pc:docMk/>
            <pc:sldMk cId="918129469" sldId="703"/>
            <ac:spMk id="5123" creationId="{B208080C-977D-9A46-9A21-3C750BDE92CE}"/>
          </ac:spMkLst>
        </pc:spChg>
        <pc:picChg chg="del">
          <ac:chgData name="ian burres" userId="5d80b33b08aa328a" providerId="LiveId" clId="{56E7D541-ECAD-4061-9D41-662DDABF92CC}" dt="2025-07-03T17:37:51.916" v="32" actId="478"/>
          <ac:picMkLst>
            <pc:docMk/>
            <pc:sldMk cId="918129469" sldId="703"/>
            <ac:picMk id="13" creationId="{5786EAD6-6ED0-B52E-8596-A9770970E18E}"/>
          </ac:picMkLst>
        </pc:picChg>
      </pc:sldChg>
      <pc:sldChg chg="del">
        <pc:chgData name="ian burres" userId="5d80b33b08aa328a" providerId="LiveId" clId="{56E7D541-ECAD-4061-9D41-662DDABF92CC}" dt="2025-07-03T17:37:31.975" v="0" actId="47"/>
        <pc:sldMkLst>
          <pc:docMk/>
          <pc:sldMk cId="3141274176" sldId="703"/>
        </pc:sldMkLst>
      </pc:sldChg>
      <pc:sldChg chg="del">
        <pc:chgData name="ian burres" userId="5d80b33b08aa328a" providerId="LiveId" clId="{56E7D541-ECAD-4061-9D41-662DDABF92CC}" dt="2025-07-03T17:37:31.975" v="0" actId="47"/>
        <pc:sldMkLst>
          <pc:docMk/>
          <pc:sldMk cId="924094843" sldId="704"/>
        </pc:sldMkLst>
      </pc:sldChg>
      <pc:sldChg chg="delSp modSp add mod delAnim">
        <pc:chgData name="ian burres" userId="5d80b33b08aa328a" providerId="LiveId" clId="{56E7D541-ECAD-4061-9D41-662DDABF92CC}" dt="2025-07-03T17:38:08.448" v="41" actId="478"/>
        <pc:sldMkLst>
          <pc:docMk/>
          <pc:sldMk cId="3423950786" sldId="704"/>
        </pc:sldMkLst>
        <pc:spChg chg="mod">
          <ac:chgData name="ian burres" userId="5d80b33b08aa328a" providerId="LiveId" clId="{56E7D541-ECAD-4061-9D41-662DDABF92CC}" dt="2025-07-03T17:37:34.698" v="7" actId="27636"/>
          <ac:spMkLst>
            <pc:docMk/>
            <pc:sldMk cId="3423950786" sldId="704"/>
            <ac:spMk id="5122" creationId="{E22B3F4E-0915-EB2E-A49A-BBF36E0B0B6E}"/>
          </ac:spMkLst>
        </pc:spChg>
        <pc:spChg chg="mod">
          <ac:chgData name="ian burres" userId="5d80b33b08aa328a" providerId="LiveId" clId="{56E7D541-ECAD-4061-9D41-662DDABF92CC}" dt="2025-07-03T17:38:07.229" v="40" actId="27636"/>
          <ac:spMkLst>
            <pc:docMk/>
            <pc:sldMk cId="3423950786" sldId="704"/>
            <ac:spMk id="5123" creationId="{74F6C0EB-0608-A6D2-A8CF-E770BEB3245F}"/>
          </ac:spMkLst>
        </pc:spChg>
        <pc:picChg chg="del">
          <ac:chgData name="ian burres" userId="5d80b33b08aa328a" providerId="LiveId" clId="{56E7D541-ECAD-4061-9D41-662DDABF92CC}" dt="2025-07-03T17:38:08.448" v="41" actId="478"/>
          <ac:picMkLst>
            <pc:docMk/>
            <pc:sldMk cId="3423950786" sldId="704"/>
            <ac:picMk id="4" creationId="{0F7D0F08-7112-8A54-A526-00AA7B9D736E}"/>
          </ac:picMkLst>
        </pc:picChg>
      </pc:sldChg>
      <pc:sldChg chg="del">
        <pc:chgData name="ian burres" userId="5d80b33b08aa328a" providerId="LiveId" clId="{56E7D541-ECAD-4061-9D41-662DDABF92CC}" dt="2025-07-03T17:37:31.975" v="0" actId="47"/>
        <pc:sldMkLst>
          <pc:docMk/>
          <pc:sldMk cId="205866011" sldId="705"/>
        </pc:sldMkLst>
      </pc:sldChg>
      <pc:sldChg chg="delSp add mod delAnim">
        <pc:chgData name="ian burres" userId="5d80b33b08aa328a" providerId="LiveId" clId="{56E7D541-ECAD-4061-9D41-662DDABF92CC}" dt="2025-07-03T17:38:11.558" v="42" actId="478"/>
        <pc:sldMkLst>
          <pc:docMk/>
          <pc:sldMk cId="1046374230" sldId="705"/>
        </pc:sldMkLst>
        <pc:picChg chg="del">
          <ac:chgData name="ian burres" userId="5d80b33b08aa328a" providerId="LiveId" clId="{56E7D541-ECAD-4061-9D41-662DDABF92CC}" dt="2025-07-03T17:38:11.558" v="42" actId="478"/>
          <ac:picMkLst>
            <pc:docMk/>
            <pc:sldMk cId="1046374230" sldId="705"/>
            <ac:picMk id="6" creationId="{3E745884-BB68-5C17-1DB0-77656F1FB95E}"/>
          </ac:picMkLst>
        </pc:picChg>
      </pc:sldChg>
      <pc:sldChg chg="del">
        <pc:chgData name="ian burres" userId="5d80b33b08aa328a" providerId="LiveId" clId="{56E7D541-ECAD-4061-9D41-662DDABF92CC}" dt="2025-07-03T17:37:31.975" v="0" actId="47"/>
        <pc:sldMkLst>
          <pc:docMk/>
          <pc:sldMk cId="235977682" sldId="706"/>
        </pc:sldMkLst>
      </pc:sldChg>
      <pc:sldChg chg="delSp add mod delAnim">
        <pc:chgData name="ian burres" userId="5d80b33b08aa328a" providerId="LiveId" clId="{56E7D541-ECAD-4061-9D41-662DDABF92CC}" dt="2025-07-03T17:38:15.789" v="43" actId="478"/>
        <pc:sldMkLst>
          <pc:docMk/>
          <pc:sldMk cId="3202308240" sldId="706"/>
        </pc:sldMkLst>
        <pc:picChg chg="del">
          <ac:chgData name="ian burres" userId="5d80b33b08aa328a" providerId="LiveId" clId="{56E7D541-ECAD-4061-9D41-662DDABF92CC}" dt="2025-07-03T17:38:15.789" v="43" actId="478"/>
          <ac:picMkLst>
            <pc:docMk/>
            <pc:sldMk cId="3202308240" sldId="706"/>
            <ac:picMk id="6" creationId="{61D4C1C0-C450-D86B-8EBD-A66C4E58654D}"/>
          </ac:picMkLst>
        </pc:picChg>
      </pc:sldChg>
      <pc:sldChg chg="del">
        <pc:chgData name="ian burres" userId="5d80b33b08aa328a" providerId="LiveId" clId="{56E7D541-ECAD-4061-9D41-662DDABF92CC}" dt="2025-07-03T17:37:31.975" v="0" actId="47"/>
        <pc:sldMkLst>
          <pc:docMk/>
          <pc:sldMk cId="2010032561" sldId="707"/>
        </pc:sldMkLst>
      </pc:sldChg>
      <pc:sldChg chg="delSp add mod delAnim">
        <pc:chgData name="ian burres" userId="5d80b33b08aa328a" providerId="LiveId" clId="{56E7D541-ECAD-4061-9D41-662DDABF92CC}" dt="2025-07-03T17:38:21.571" v="45" actId="478"/>
        <pc:sldMkLst>
          <pc:docMk/>
          <pc:sldMk cId="3535410647" sldId="707"/>
        </pc:sldMkLst>
        <pc:picChg chg="del">
          <ac:chgData name="ian burres" userId="5d80b33b08aa328a" providerId="LiveId" clId="{56E7D541-ECAD-4061-9D41-662DDABF92CC}" dt="2025-07-03T17:38:21.571" v="45" actId="478"/>
          <ac:picMkLst>
            <pc:docMk/>
            <pc:sldMk cId="3535410647" sldId="707"/>
            <ac:picMk id="6" creationId="{2EAB9C72-1D0F-B3FC-7F9B-60228EDAB7ED}"/>
          </ac:picMkLst>
        </pc:picChg>
      </pc:sldChg>
      <pc:sldChg chg="delSp add mod delAnim">
        <pc:chgData name="ian burres" userId="5d80b33b08aa328a" providerId="LiveId" clId="{56E7D541-ECAD-4061-9D41-662DDABF92CC}" dt="2025-07-03T17:38:24.412" v="46" actId="478"/>
        <pc:sldMkLst>
          <pc:docMk/>
          <pc:sldMk cId="1048725737" sldId="708"/>
        </pc:sldMkLst>
        <pc:picChg chg="del">
          <ac:chgData name="ian burres" userId="5d80b33b08aa328a" providerId="LiveId" clId="{56E7D541-ECAD-4061-9D41-662DDABF92CC}" dt="2025-07-03T17:38:24.412" v="46" actId="478"/>
          <ac:picMkLst>
            <pc:docMk/>
            <pc:sldMk cId="1048725737" sldId="708"/>
            <ac:picMk id="6" creationId="{579ECF63-D1CE-E6EF-5A98-D9A9FA53B32B}"/>
          </ac:picMkLst>
        </pc:picChg>
      </pc:sldChg>
      <pc:sldChg chg="del">
        <pc:chgData name="ian burres" userId="5d80b33b08aa328a" providerId="LiveId" clId="{56E7D541-ECAD-4061-9D41-662DDABF92CC}" dt="2025-07-03T17:37:31.975" v="0" actId="47"/>
        <pc:sldMkLst>
          <pc:docMk/>
          <pc:sldMk cId="2445528048" sldId="708"/>
        </pc:sldMkLst>
      </pc:sldChg>
      <pc:sldChg chg="delSp add mod delAnim">
        <pc:chgData name="ian burres" userId="5d80b33b08aa328a" providerId="LiveId" clId="{56E7D541-ECAD-4061-9D41-662DDABF92CC}" dt="2025-07-03T17:38:27.018" v="47" actId="478"/>
        <pc:sldMkLst>
          <pc:docMk/>
          <pc:sldMk cId="1445502402" sldId="709"/>
        </pc:sldMkLst>
        <pc:picChg chg="del">
          <ac:chgData name="ian burres" userId="5d80b33b08aa328a" providerId="LiveId" clId="{56E7D541-ECAD-4061-9D41-662DDABF92CC}" dt="2025-07-03T17:38:27.018" v="47" actId="478"/>
          <ac:picMkLst>
            <pc:docMk/>
            <pc:sldMk cId="1445502402" sldId="709"/>
            <ac:picMk id="6" creationId="{833C0E5C-48E8-6EC0-8330-CCBEB3CF367A}"/>
          </ac:picMkLst>
        </pc:picChg>
      </pc:sldChg>
      <pc:sldChg chg="del">
        <pc:chgData name="ian burres" userId="5d80b33b08aa328a" providerId="LiveId" clId="{56E7D541-ECAD-4061-9D41-662DDABF92CC}" dt="2025-07-03T17:37:31.975" v="0" actId="47"/>
        <pc:sldMkLst>
          <pc:docMk/>
          <pc:sldMk cId="3750049365" sldId="709"/>
        </pc:sldMkLst>
      </pc:sldChg>
      <pc:sldChg chg="del">
        <pc:chgData name="ian burres" userId="5d80b33b08aa328a" providerId="LiveId" clId="{56E7D541-ECAD-4061-9D41-662DDABF92CC}" dt="2025-07-03T17:37:31.975" v="0" actId="47"/>
        <pc:sldMkLst>
          <pc:docMk/>
          <pc:sldMk cId="16244171" sldId="710"/>
        </pc:sldMkLst>
      </pc:sldChg>
      <pc:sldChg chg="delSp modSp add mod delAnim">
        <pc:chgData name="ian burres" userId="5d80b33b08aa328a" providerId="LiveId" clId="{56E7D541-ECAD-4061-9D41-662DDABF92CC}" dt="2025-07-03T17:38:29.695" v="48" actId="478"/>
        <pc:sldMkLst>
          <pc:docMk/>
          <pc:sldMk cId="1712693851" sldId="710"/>
        </pc:sldMkLst>
        <pc:spChg chg="mod">
          <ac:chgData name="ian burres" userId="5d80b33b08aa328a" providerId="LiveId" clId="{56E7D541-ECAD-4061-9D41-662DDABF92CC}" dt="2025-07-03T17:37:34.709" v="8" actId="27636"/>
          <ac:spMkLst>
            <pc:docMk/>
            <pc:sldMk cId="1712693851" sldId="710"/>
            <ac:spMk id="3" creationId="{8CB2E35F-4B08-4FC8-91A5-15775351E422}"/>
          </ac:spMkLst>
        </pc:spChg>
        <pc:picChg chg="del">
          <ac:chgData name="ian burres" userId="5d80b33b08aa328a" providerId="LiveId" clId="{56E7D541-ECAD-4061-9D41-662DDABF92CC}" dt="2025-07-03T17:38:29.695" v="48" actId="478"/>
          <ac:picMkLst>
            <pc:docMk/>
            <pc:sldMk cId="1712693851" sldId="710"/>
            <ac:picMk id="6" creationId="{535045E9-0A7B-8079-20CD-D2120D1B7912}"/>
          </ac:picMkLst>
        </pc:picChg>
      </pc:sldChg>
      <pc:sldChg chg="delSp add mod delAnim">
        <pc:chgData name="ian burres" userId="5d80b33b08aa328a" providerId="LiveId" clId="{56E7D541-ECAD-4061-9D41-662DDABF92CC}" dt="2025-07-03T17:38:35.661" v="50" actId="478"/>
        <pc:sldMkLst>
          <pc:docMk/>
          <pc:sldMk cId="453587955" sldId="711"/>
        </pc:sldMkLst>
        <pc:picChg chg="del">
          <ac:chgData name="ian burres" userId="5d80b33b08aa328a" providerId="LiveId" clId="{56E7D541-ECAD-4061-9D41-662DDABF92CC}" dt="2025-07-03T17:38:35.661" v="50" actId="478"/>
          <ac:picMkLst>
            <pc:docMk/>
            <pc:sldMk cId="453587955" sldId="711"/>
            <ac:picMk id="6" creationId="{A01D2F85-5D10-D02B-1C7A-CED339BF8594}"/>
          </ac:picMkLst>
        </pc:picChg>
      </pc:sldChg>
      <pc:sldChg chg="delSp modSp add mod delAnim">
        <pc:chgData name="ian burres" userId="5d80b33b08aa328a" providerId="LiveId" clId="{56E7D541-ECAD-4061-9D41-662DDABF92CC}" dt="2025-07-03T17:38:38.132" v="51" actId="478"/>
        <pc:sldMkLst>
          <pc:docMk/>
          <pc:sldMk cId="3946662162" sldId="712"/>
        </pc:sldMkLst>
        <pc:spChg chg="mod">
          <ac:chgData name="ian burres" userId="5d80b33b08aa328a" providerId="LiveId" clId="{56E7D541-ECAD-4061-9D41-662DDABF92CC}" dt="2025-07-03T17:37:34.716" v="10" actId="27636"/>
          <ac:spMkLst>
            <pc:docMk/>
            <pc:sldMk cId="3946662162" sldId="712"/>
            <ac:spMk id="2" creationId="{697C8901-4A5B-6AD9-8465-8A9C14466F55}"/>
          </ac:spMkLst>
        </pc:spChg>
        <pc:spChg chg="mod">
          <ac:chgData name="ian burres" userId="5d80b33b08aa328a" providerId="LiveId" clId="{56E7D541-ECAD-4061-9D41-662DDABF92CC}" dt="2025-07-03T17:37:34.715" v="9" actId="27636"/>
          <ac:spMkLst>
            <pc:docMk/>
            <pc:sldMk cId="3946662162" sldId="712"/>
            <ac:spMk id="3" creationId="{B1A9F73F-5F09-9488-5C49-1350B411FE5C}"/>
          </ac:spMkLst>
        </pc:spChg>
        <pc:picChg chg="del">
          <ac:chgData name="ian burres" userId="5d80b33b08aa328a" providerId="LiveId" clId="{56E7D541-ECAD-4061-9D41-662DDABF92CC}" dt="2025-07-03T17:38:38.132" v="51" actId="478"/>
          <ac:picMkLst>
            <pc:docMk/>
            <pc:sldMk cId="3946662162" sldId="712"/>
            <ac:picMk id="6" creationId="{3EA3CBC6-95FA-26E9-1CE6-799BC3CD85D8}"/>
          </ac:picMkLst>
        </pc:picChg>
      </pc:sldChg>
      <pc:sldChg chg="del">
        <pc:chgData name="ian burres" userId="5d80b33b08aa328a" providerId="LiveId" clId="{56E7D541-ECAD-4061-9D41-662DDABF92CC}" dt="2025-07-03T17:37:31.975" v="0" actId="47"/>
        <pc:sldMkLst>
          <pc:docMk/>
          <pc:sldMk cId="4013509186" sldId="712"/>
        </pc:sldMkLst>
      </pc:sldChg>
      <pc:sldChg chg="delSp add mod delAnim">
        <pc:chgData name="ian burres" userId="5d80b33b08aa328a" providerId="LiveId" clId="{56E7D541-ECAD-4061-9D41-662DDABF92CC}" dt="2025-07-03T17:38:40.900" v="52" actId="478"/>
        <pc:sldMkLst>
          <pc:docMk/>
          <pc:sldMk cId="85567364" sldId="713"/>
        </pc:sldMkLst>
        <pc:picChg chg="del">
          <ac:chgData name="ian burres" userId="5d80b33b08aa328a" providerId="LiveId" clId="{56E7D541-ECAD-4061-9D41-662DDABF92CC}" dt="2025-07-03T17:38:40.900" v="52" actId="478"/>
          <ac:picMkLst>
            <pc:docMk/>
            <pc:sldMk cId="85567364" sldId="713"/>
            <ac:picMk id="6" creationId="{93E9D925-BFB0-2078-5D7E-231AA6790093}"/>
          </ac:picMkLst>
        </pc:picChg>
      </pc:sldChg>
      <pc:sldChg chg="del">
        <pc:chgData name="ian burres" userId="5d80b33b08aa328a" providerId="LiveId" clId="{56E7D541-ECAD-4061-9D41-662DDABF92CC}" dt="2025-07-03T17:37:31.975" v="0" actId="47"/>
        <pc:sldMkLst>
          <pc:docMk/>
          <pc:sldMk cId="971444039" sldId="713"/>
        </pc:sldMkLst>
      </pc:sldChg>
      <pc:sldChg chg="del">
        <pc:chgData name="ian burres" userId="5d80b33b08aa328a" providerId="LiveId" clId="{56E7D541-ECAD-4061-9D41-662DDABF92CC}" dt="2025-07-03T17:37:31.975" v="0" actId="47"/>
        <pc:sldMkLst>
          <pc:docMk/>
          <pc:sldMk cId="856773492" sldId="714"/>
        </pc:sldMkLst>
      </pc:sldChg>
      <pc:sldChg chg="delSp add mod delAnim">
        <pc:chgData name="ian burres" userId="5d80b33b08aa328a" providerId="LiveId" clId="{56E7D541-ECAD-4061-9D41-662DDABF92CC}" dt="2025-07-03T17:39:00.229" v="59" actId="478"/>
        <pc:sldMkLst>
          <pc:docMk/>
          <pc:sldMk cId="911811134" sldId="714"/>
        </pc:sldMkLst>
        <pc:picChg chg="del">
          <ac:chgData name="ian burres" userId="5d80b33b08aa328a" providerId="LiveId" clId="{56E7D541-ECAD-4061-9D41-662DDABF92CC}" dt="2025-07-03T17:39:00.229" v="59" actId="478"/>
          <ac:picMkLst>
            <pc:docMk/>
            <pc:sldMk cId="911811134" sldId="714"/>
            <ac:picMk id="7" creationId="{990A6F83-C43A-E743-8BE1-1B206C4B6CBE}"/>
          </ac:picMkLst>
        </pc:picChg>
      </pc:sldChg>
      <pc:sldChg chg="del">
        <pc:chgData name="ian burres" userId="5d80b33b08aa328a" providerId="LiveId" clId="{56E7D541-ECAD-4061-9D41-662DDABF92CC}" dt="2025-07-03T17:37:31.975" v="0" actId="47"/>
        <pc:sldMkLst>
          <pc:docMk/>
          <pc:sldMk cId="959377189" sldId="715"/>
        </pc:sldMkLst>
      </pc:sldChg>
      <pc:sldChg chg="delSp add mod delAnim">
        <pc:chgData name="ian burres" userId="5d80b33b08aa328a" providerId="LiveId" clId="{56E7D541-ECAD-4061-9D41-662DDABF92CC}" dt="2025-07-03T17:38:51.970" v="56" actId="478"/>
        <pc:sldMkLst>
          <pc:docMk/>
          <pc:sldMk cId="2691781716" sldId="715"/>
        </pc:sldMkLst>
        <pc:picChg chg="del">
          <ac:chgData name="ian burres" userId="5d80b33b08aa328a" providerId="LiveId" clId="{56E7D541-ECAD-4061-9D41-662DDABF92CC}" dt="2025-07-03T17:38:51.970" v="56" actId="478"/>
          <ac:picMkLst>
            <pc:docMk/>
            <pc:sldMk cId="2691781716" sldId="715"/>
            <ac:picMk id="6" creationId="{2852DD9F-3D03-2CEB-5B09-7CADD7E23BDF}"/>
          </ac:picMkLst>
        </pc:picChg>
      </pc:sldChg>
      <pc:sldChg chg="del">
        <pc:chgData name="ian burres" userId="5d80b33b08aa328a" providerId="LiveId" clId="{56E7D541-ECAD-4061-9D41-662DDABF92CC}" dt="2025-07-03T17:37:31.975" v="0" actId="47"/>
        <pc:sldMkLst>
          <pc:docMk/>
          <pc:sldMk cId="1963084017" sldId="716"/>
        </pc:sldMkLst>
      </pc:sldChg>
      <pc:sldChg chg="delSp add mod delAnim">
        <pc:chgData name="ian burres" userId="5d80b33b08aa328a" providerId="LiveId" clId="{56E7D541-ECAD-4061-9D41-662DDABF92CC}" dt="2025-07-03T17:39:05.359" v="61" actId="478"/>
        <pc:sldMkLst>
          <pc:docMk/>
          <pc:sldMk cId="3362396517" sldId="716"/>
        </pc:sldMkLst>
        <pc:picChg chg="del">
          <ac:chgData name="ian burres" userId="5d80b33b08aa328a" providerId="LiveId" clId="{56E7D541-ECAD-4061-9D41-662DDABF92CC}" dt="2025-07-03T17:39:05.359" v="61" actId="478"/>
          <ac:picMkLst>
            <pc:docMk/>
            <pc:sldMk cId="3362396517" sldId="716"/>
            <ac:picMk id="6" creationId="{7E22B6BE-C3AD-D7A3-C777-443E9BFA413C}"/>
          </ac:picMkLst>
        </pc:picChg>
      </pc:sldChg>
      <pc:sldChg chg="del">
        <pc:chgData name="ian burres" userId="5d80b33b08aa328a" providerId="LiveId" clId="{56E7D541-ECAD-4061-9D41-662DDABF92CC}" dt="2025-07-03T17:37:31.975" v="0" actId="47"/>
        <pc:sldMkLst>
          <pc:docMk/>
          <pc:sldMk cId="852833409" sldId="717"/>
        </pc:sldMkLst>
      </pc:sldChg>
      <pc:sldChg chg="delSp add mod delAnim">
        <pc:chgData name="ian burres" userId="5d80b33b08aa328a" providerId="LiveId" clId="{56E7D541-ECAD-4061-9D41-662DDABF92CC}" dt="2025-07-03T17:38:54.582" v="57" actId="478"/>
        <pc:sldMkLst>
          <pc:docMk/>
          <pc:sldMk cId="2633378752" sldId="717"/>
        </pc:sldMkLst>
        <pc:picChg chg="del">
          <ac:chgData name="ian burres" userId="5d80b33b08aa328a" providerId="LiveId" clId="{56E7D541-ECAD-4061-9D41-662DDABF92CC}" dt="2025-07-03T17:38:54.582" v="57" actId="478"/>
          <ac:picMkLst>
            <pc:docMk/>
            <pc:sldMk cId="2633378752" sldId="717"/>
            <ac:picMk id="6" creationId="{DB7EF85B-B16C-DD88-F651-61CCFD49E75E}"/>
          </ac:picMkLst>
        </pc:picChg>
      </pc:sldChg>
      <pc:sldChg chg="delSp modSp add mod delAnim">
        <pc:chgData name="ian burres" userId="5d80b33b08aa328a" providerId="LiveId" clId="{56E7D541-ECAD-4061-9D41-662DDABF92CC}" dt="2025-07-03T17:39:15.210" v="65" actId="478"/>
        <pc:sldMkLst>
          <pc:docMk/>
          <pc:sldMk cId="70695381" sldId="718"/>
        </pc:sldMkLst>
        <pc:spChg chg="mod">
          <ac:chgData name="ian burres" userId="5d80b33b08aa328a" providerId="LiveId" clId="{56E7D541-ECAD-4061-9D41-662DDABF92CC}" dt="2025-07-03T17:37:34.747" v="13" actId="27636"/>
          <ac:spMkLst>
            <pc:docMk/>
            <pc:sldMk cId="70695381" sldId="718"/>
            <ac:spMk id="3" creationId="{56230E71-29E4-BDE9-ADA9-438691FEB209}"/>
          </ac:spMkLst>
        </pc:spChg>
        <pc:picChg chg="del">
          <ac:chgData name="ian burres" userId="5d80b33b08aa328a" providerId="LiveId" clId="{56E7D541-ECAD-4061-9D41-662DDABF92CC}" dt="2025-07-03T17:39:15.210" v="65" actId="478"/>
          <ac:picMkLst>
            <pc:docMk/>
            <pc:sldMk cId="70695381" sldId="718"/>
            <ac:picMk id="6" creationId="{BCCD7D56-FD42-E468-3252-B7735801C293}"/>
          </ac:picMkLst>
        </pc:picChg>
      </pc:sldChg>
      <pc:sldChg chg="del">
        <pc:chgData name="ian burres" userId="5d80b33b08aa328a" providerId="LiveId" clId="{56E7D541-ECAD-4061-9D41-662DDABF92CC}" dt="2025-07-03T17:37:31.975" v="0" actId="47"/>
        <pc:sldMkLst>
          <pc:docMk/>
          <pc:sldMk cId="2239579146" sldId="718"/>
        </pc:sldMkLst>
      </pc:sldChg>
      <pc:sldChg chg="delSp add mod delAnim">
        <pc:chgData name="ian burres" userId="5d80b33b08aa328a" providerId="LiveId" clId="{56E7D541-ECAD-4061-9D41-662DDABF92CC}" dt="2025-07-03T17:39:12.537" v="64" actId="478"/>
        <pc:sldMkLst>
          <pc:docMk/>
          <pc:sldMk cId="2316122786" sldId="719"/>
        </pc:sldMkLst>
        <pc:picChg chg="del">
          <ac:chgData name="ian burres" userId="5d80b33b08aa328a" providerId="LiveId" clId="{56E7D541-ECAD-4061-9D41-662DDABF92CC}" dt="2025-07-03T17:39:12.537" v="64" actId="478"/>
          <ac:picMkLst>
            <pc:docMk/>
            <pc:sldMk cId="2316122786" sldId="719"/>
            <ac:picMk id="6" creationId="{222F0E84-115E-713E-7CD5-2FC22B042F8F}"/>
          </ac:picMkLst>
        </pc:picChg>
      </pc:sldChg>
      <pc:sldChg chg="del">
        <pc:chgData name="ian burres" userId="5d80b33b08aa328a" providerId="LiveId" clId="{56E7D541-ECAD-4061-9D41-662DDABF92CC}" dt="2025-07-03T17:37:31.975" v="0" actId="47"/>
        <pc:sldMkLst>
          <pc:docMk/>
          <pc:sldMk cId="3054172244" sldId="719"/>
        </pc:sldMkLst>
      </pc:sldChg>
      <pc:sldChg chg="delSp add mod delAnim">
        <pc:chgData name="ian burres" userId="5d80b33b08aa328a" providerId="LiveId" clId="{56E7D541-ECAD-4061-9D41-662DDABF92CC}" dt="2025-07-03T17:38:18.805" v="44" actId="478"/>
        <pc:sldMkLst>
          <pc:docMk/>
          <pc:sldMk cId="453276264" sldId="720"/>
        </pc:sldMkLst>
        <pc:picChg chg="del">
          <ac:chgData name="ian burres" userId="5d80b33b08aa328a" providerId="LiveId" clId="{56E7D541-ECAD-4061-9D41-662DDABF92CC}" dt="2025-07-03T17:38:18.805" v="44" actId="478"/>
          <ac:picMkLst>
            <pc:docMk/>
            <pc:sldMk cId="453276264" sldId="720"/>
            <ac:picMk id="5" creationId="{ACC8F65E-C54D-60DD-8243-B6F08242D39E}"/>
          </ac:picMkLst>
        </pc:picChg>
      </pc:sldChg>
      <pc:sldChg chg="del">
        <pc:chgData name="ian burres" userId="5d80b33b08aa328a" providerId="LiveId" clId="{56E7D541-ECAD-4061-9D41-662DDABF92CC}" dt="2025-07-03T17:37:31.975" v="0" actId="47"/>
        <pc:sldMkLst>
          <pc:docMk/>
          <pc:sldMk cId="3163667459" sldId="720"/>
        </pc:sldMkLst>
      </pc:sldChg>
      <pc:sldChg chg="delSp add mod delAnim">
        <pc:chgData name="ian burres" userId="5d80b33b08aa328a" providerId="LiveId" clId="{56E7D541-ECAD-4061-9D41-662DDABF92CC}" dt="2025-07-03T17:38:32.687" v="49" actId="478"/>
        <pc:sldMkLst>
          <pc:docMk/>
          <pc:sldMk cId="923770496" sldId="721"/>
        </pc:sldMkLst>
        <pc:picChg chg="del">
          <ac:chgData name="ian burres" userId="5d80b33b08aa328a" providerId="LiveId" clId="{56E7D541-ECAD-4061-9D41-662DDABF92CC}" dt="2025-07-03T17:38:32.687" v="49" actId="478"/>
          <ac:picMkLst>
            <pc:docMk/>
            <pc:sldMk cId="923770496" sldId="721"/>
            <ac:picMk id="5" creationId="{A551F1C0-3C1B-73C5-93CE-704816336340}"/>
          </ac:picMkLst>
        </pc:picChg>
      </pc:sldChg>
      <pc:sldChg chg="del">
        <pc:chgData name="ian burres" userId="5d80b33b08aa328a" providerId="LiveId" clId="{56E7D541-ECAD-4061-9D41-662DDABF92CC}" dt="2025-07-03T17:37:31.975" v="0" actId="47"/>
        <pc:sldMkLst>
          <pc:docMk/>
          <pc:sldMk cId="1809327822" sldId="721"/>
        </pc:sldMkLst>
      </pc:sldChg>
      <pc:sldChg chg="del">
        <pc:chgData name="ian burres" userId="5d80b33b08aa328a" providerId="LiveId" clId="{56E7D541-ECAD-4061-9D41-662DDABF92CC}" dt="2025-07-03T17:37:31.975" v="0" actId="47"/>
        <pc:sldMkLst>
          <pc:docMk/>
          <pc:sldMk cId="2435595564" sldId="722"/>
        </pc:sldMkLst>
      </pc:sldChg>
      <pc:sldChg chg="delSp modSp add mod delAnim">
        <pc:chgData name="ian burres" userId="5d80b33b08aa328a" providerId="LiveId" clId="{56E7D541-ECAD-4061-9D41-662DDABF92CC}" dt="2025-07-03T17:38:44.045" v="53" actId="478"/>
        <pc:sldMkLst>
          <pc:docMk/>
          <pc:sldMk cId="3851261428" sldId="722"/>
        </pc:sldMkLst>
        <pc:spChg chg="mod">
          <ac:chgData name="ian burres" userId="5d80b33b08aa328a" providerId="LiveId" clId="{56E7D541-ECAD-4061-9D41-662DDABF92CC}" dt="2025-07-03T17:37:34.718" v="11" actId="27636"/>
          <ac:spMkLst>
            <pc:docMk/>
            <pc:sldMk cId="3851261428" sldId="722"/>
            <ac:spMk id="2" creationId="{8726437C-855E-FF5B-A765-5183670013AB}"/>
          </ac:spMkLst>
        </pc:spChg>
        <pc:picChg chg="del">
          <ac:chgData name="ian burres" userId="5d80b33b08aa328a" providerId="LiveId" clId="{56E7D541-ECAD-4061-9D41-662DDABF92CC}" dt="2025-07-03T17:38:44.045" v="53" actId="478"/>
          <ac:picMkLst>
            <pc:docMk/>
            <pc:sldMk cId="3851261428" sldId="722"/>
            <ac:picMk id="5" creationId="{9A7C839E-62D1-C779-FD07-DC0CF8A9426D}"/>
          </ac:picMkLst>
        </pc:picChg>
      </pc:sldChg>
      <pc:sldChg chg="delSp add mod delAnim">
        <pc:chgData name="ian burres" userId="5d80b33b08aa328a" providerId="LiveId" clId="{56E7D541-ECAD-4061-9D41-662DDABF92CC}" dt="2025-07-03T17:39:07.857" v="62" actId="478"/>
        <pc:sldMkLst>
          <pc:docMk/>
          <pc:sldMk cId="1226670562" sldId="723"/>
        </pc:sldMkLst>
        <pc:picChg chg="del">
          <ac:chgData name="ian burres" userId="5d80b33b08aa328a" providerId="LiveId" clId="{56E7D541-ECAD-4061-9D41-662DDABF92CC}" dt="2025-07-03T17:39:07.857" v="62" actId="478"/>
          <ac:picMkLst>
            <pc:docMk/>
            <pc:sldMk cId="1226670562" sldId="723"/>
            <ac:picMk id="6" creationId="{F1423650-5ED1-A135-35F9-AA045219CAB3}"/>
          </ac:picMkLst>
        </pc:picChg>
      </pc:sldChg>
      <pc:sldChg chg="del">
        <pc:chgData name="ian burres" userId="5d80b33b08aa328a" providerId="LiveId" clId="{56E7D541-ECAD-4061-9D41-662DDABF92CC}" dt="2025-07-03T17:37:31.975" v="0" actId="47"/>
        <pc:sldMkLst>
          <pc:docMk/>
          <pc:sldMk cId="3680763013" sldId="723"/>
        </pc:sldMkLst>
      </pc:sldChg>
      <pc:sldChg chg="delSp add mod delAnim">
        <pc:chgData name="ian burres" userId="5d80b33b08aa328a" providerId="LiveId" clId="{56E7D541-ECAD-4061-9D41-662DDABF92CC}" dt="2025-07-03T17:39:10.085" v="63" actId="478"/>
        <pc:sldMkLst>
          <pc:docMk/>
          <pc:sldMk cId="2126559818" sldId="724"/>
        </pc:sldMkLst>
        <pc:picChg chg="del">
          <ac:chgData name="ian burres" userId="5d80b33b08aa328a" providerId="LiveId" clId="{56E7D541-ECAD-4061-9D41-662DDABF92CC}" dt="2025-07-03T17:39:10.085" v="63" actId="478"/>
          <ac:picMkLst>
            <pc:docMk/>
            <pc:sldMk cId="2126559818" sldId="724"/>
            <ac:picMk id="6" creationId="{48933A67-94A6-3852-4E37-B0CFE9725A80}"/>
          </ac:picMkLst>
        </pc:picChg>
      </pc:sldChg>
      <pc:sldChg chg="del">
        <pc:chgData name="ian burres" userId="5d80b33b08aa328a" providerId="LiveId" clId="{56E7D541-ECAD-4061-9D41-662DDABF92CC}" dt="2025-07-03T17:37:31.975" v="0" actId="47"/>
        <pc:sldMkLst>
          <pc:docMk/>
          <pc:sldMk cId="2543433422" sldId="724"/>
        </pc:sldMkLst>
      </pc:sldChg>
      <pc:sldChg chg="del">
        <pc:chgData name="ian burres" userId="5d80b33b08aa328a" providerId="LiveId" clId="{56E7D541-ECAD-4061-9D41-662DDABF92CC}" dt="2025-07-03T17:37:31.975" v="0" actId="47"/>
        <pc:sldMkLst>
          <pc:docMk/>
          <pc:sldMk cId="1252293134" sldId="725"/>
        </pc:sldMkLst>
      </pc:sldChg>
      <pc:sldChg chg="delSp add mod delAnim">
        <pc:chgData name="ian burres" userId="5d80b33b08aa328a" providerId="LiveId" clId="{56E7D541-ECAD-4061-9D41-662DDABF92CC}" dt="2025-07-03T17:38:57.213" v="58" actId="478"/>
        <pc:sldMkLst>
          <pc:docMk/>
          <pc:sldMk cId="2664666170" sldId="725"/>
        </pc:sldMkLst>
        <pc:picChg chg="del">
          <ac:chgData name="ian burres" userId="5d80b33b08aa328a" providerId="LiveId" clId="{56E7D541-ECAD-4061-9D41-662DDABF92CC}" dt="2025-07-03T17:38:57.213" v="58" actId="478"/>
          <ac:picMkLst>
            <pc:docMk/>
            <pc:sldMk cId="2664666170" sldId="725"/>
            <ac:picMk id="5" creationId="{F0EDBB23-41E7-9F54-79D0-45799E1D2D5D}"/>
          </ac:picMkLst>
        </pc:picChg>
      </pc:sldChg>
      <pc:sldChg chg="delSp add mod delAnim">
        <pc:chgData name="ian burres" userId="5d80b33b08aa328a" providerId="LiveId" clId="{56E7D541-ECAD-4061-9D41-662DDABF92CC}" dt="2025-07-03T17:39:02.792" v="60" actId="478"/>
        <pc:sldMkLst>
          <pc:docMk/>
          <pc:sldMk cId="920723750" sldId="726"/>
        </pc:sldMkLst>
        <pc:picChg chg="del">
          <ac:chgData name="ian burres" userId="5d80b33b08aa328a" providerId="LiveId" clId="{56E7D541-ECAD-4061-9D41-662DDABF92CC}" dt="2025-07-03T17:39:02.792" v="60" actId="478"/>
          <ac:picMkLst>
            <pc:docMk/>
            <pc:sldMk cId="920723750" sldId="726"/>
            <ac:picMk id="5" creationId="{1B385A27-AF78-5F8B-98E2-518AF7763A75}"/>
          </ac:picMkLst>
        </pc:picChg>
      </pc:sldChg>
      <pc:sldChg chg="del">
        <pc:chgData name="ian burres" userId="5d80b33b08aa328a" providerId="LiveId" clId="{56E7D541-ECAD-4061-9D41-662DDABF92CC}" dt="2025-07-03T17:37:31.975" v="0" actId="47"/>
        <pc:sldMkLst>
          <pc:docMk/>
          <pc:sldMk cId="2236993969" sldId="726"/>
        </pc:sldMkLst>
      </pc:sldChg>
      <pc:sldChg chg="delSp modSp add mod delAnim">
        <pc:chgData name="ian burres" userId="5d80b33b08aa328a" providerId="LiveId" clId="{56E7D541-ECAD-4061-9D41-662DDABF92CC}" dt="2025-07-03T17:39:17.513" v="66" actId="478"/>
        <pc:sldMkLst>
          <pc:docMk/>
          <pc:sldMk cId="26681217" sldId="727"/>
        </pc:sldMkLst>
        <pc:spChg chg="mod">
          <ac:chgData name="ian burres" userId="5d80b33b08aa328a" providerId="LiveId" clId="{56E7D541-ECAD-4061-9D41-662DDABF92CC}" dt="2025-07-03T17:37:34.758" v="14" actId="27636"/>
          <ac:spMkLst>
            <pc:docMk/>
            <pc:sldMk cId="26681217" sldId="727"/>
            <ac:spMk id="3" creationId="{A3465E68-2F71-3E4E-9830-903C1FA35C5B}"/>
          </ac:spMkLst>
        </pc:spChg>
        <pc:picChg chg="del">
          <ac:chgData name="ian burres" userId="5d80b33b08aa328a" providerId="LiveId" clId="{56E7D541-ECAD-4061-9D41-662DDABF92CC}" dt="2025-07-03T17:39:17.513" v="66" actId="478"/>
          <ac:picMkLst>
            <pc:docMk/>
            <pc:sldMk cId="26681217" sldId="727"/>
            <ac:picMk id="6" creationId="{CCA24A77-B0E9-5DAF-54FE-902A6B072E52}"/>
          </ac:picMkLst>
        </pc:picChg>
      </pc:sldChg>
      <pc:sldChg chg="del">
        <pc:chgData name="ian burres" userId="5d80b33b08aa328a" providerId="LiveId" clId="{56E7D541-ECAD-4061-9D41-662DDABF92CC}" dt="2025-07-03T17:37:31.975" v="0" actId="47"/>
        <pc:sldMkLst>
          <pc:docMk/>
          <pc:sldMk cId="3691546315" sldId="727"/>
        </pc:sldMkLst>
      </pc:sldChg>
      <pc:sldChg chg="del">
        <pc:chgData name="ian burres" userId="5d80b33b08aa328a" providerId="LiveId" clId="{56E7D541-ECAD-4061-9D41-662DDABF92CC}" dt="2025-07-03T17:37:31.975" v="0" actId="47"/>
        <pc:sldMkLst>
          <pc:docMk/>
          <pc:sldMk cId="1757905441" sldId="728"/>
        </pc:sldMkLst>
      </pc:sldChg>
      <pc:sldChg chg="delSp modSp add mod delAnim">
        <pc:chgData name="ian burres" userId="5d80b33b08aa328a" providerId="LiveId" clId="{56E7D541-ECAD-4061-9D41-662DDABF92CC}" dt="2025-07-03T17:39:29.121" v="71" actId="478"/>
        <pc:sldMkLst>
          <pc:docMk/>
          <pc:sldMk cId="3597577685" sldId="728"/>
        </pc:sldMkLst>
        <pc:spChg chg="mod">
          <ac:chgData name="ian burres" userId="5d80b33b08aa328a" providerId="LiveId" clId="{56E7D541-ECAD-4061-9D41-662DDABF92CC}" dt="2025-07-03T17:37:34.772" v="16" actId="27636"/>
          <ac:spMkLst>
            <pc:docMk/>
            <pc:sldMk cId="3597577685" sldId="728"/>
            <ac:spMk id="3" creationId="{B60D6BBD-48A7-AD1B-EE96-94FEAC90819C}"/>
          </ac:spMkLst>
        </pc:spChg>
        <pc:picChg chg="del">
          <ac:chgData name="ian burres" userId="5d80b33b08aa328a" providerId="LiveId" clId="{56E7D541-ECAD-4061-9D41-662DDABF92CC}" dt="2025-07-03T17:39:29.121" v="71" actId="478"/>
          <ac:picMkLst>
            <pc:docMk/>
            <pc:sldMk cId="3597577685" sldId="728"/>
            <ac:picMk id="6" creationId="{B3D270F5-4255-DE86-6428-39BC698A9ABD}"/>
          </ac:picMkLst>
        </pc:picChg>
      </pc:sldChg>
      <pc:sldChg chg="del">
        <pc:chgData name="ian burres" userId="5d80b33b08aa328a" providerId="LiveId" clId="{56E7D541-ECAD-4061-9D41-662DDABF92CC}" dt="2025-07-03T17:37:31.975" v="0" actId="47"/>
        <pc:sldMkLst>
          <pc:docMk/>
          <pc:sldMk cId="2481361054" sldId="729"/>
        </pc:sldMkLst>
      </pc:sldChg>
      <pc:sldChg chg="delSp add mod delAnim">
        <pc:chgData name="ian burres" userId="5d80b33b08aa328a" providerId="LiveId" clId="{56E7D541-ECAD-4061-9D41-662DDABF92CC}" dt="2025-07-03T17:39:19.693" v="67" actId="478"/>
        <pc:sldMkLst>
          <pc:docMk/>
          <pc:sldMk cId="4269217848" sldId="729"/>
        </pc:sldMkLst>
        <pc:picChg chg="del">
          <ac:chgData name="ian burres" userId="5d80b33b08aa328a" providerId="LiveId" clId="{56E7D541-ECAD-4061-9D41-662DDABF92CC}" dt="2025-07-03T17:39:19.693" v="67" actId="478"/>
          <ac:picMkLst>
            <pc:docMk/>
            <pc:sldMk cId="4269217848" sldId="729"/>
            <ac:picMk id="6" creationId="{EB1E33E2-A236-B8B8-D99D-E7F833787615}"/>
          </ac:picMkLst>
        </pc:picChg>
      </pc:sldChg>
      <pc:sldChg chg="del">
        <pc:chgData name="ian burres" userId="5d80b33b08aa328a" providerId="LiveId" clId="{56E7D541-ECAD-4061-9D41-662DDABF92CC}" dt="2025-07-03T17:37:31.975" v="0" actId="47"/>
        <pc:sldMkLst>
          <pc:docMk/>
          <pc:sldMk cId="1228983130" sldId="730"/>
        </pc:sldMkLst>
      </pc:sldChg>
      <pc:sldChg chg="delSp add mod delAnim">
        <pc:chgData name="ian burres" userId="5d80b33b08aa328a" providerId="LiveId" clId="{56E7D541-ECAD-4061-9D41-662DDABF92CC}" dt="2025-07-03T17:38:46.683" v="54" actId="478"/>
        <pc:sldMkLst>
          <pc:docMk/>
          <pc:sldMk cId="4183178665" sldId="730"/>
        </pc:sldMkLst>
        <pc:picChg chg="del">
          <ac:chgData name="ian burres" userId="5d80b33b08aa328a" providerId="LiveId" clId="{56E7D541-ECAD-4061-9D41-662DDABF92CC}" dt="2025-07-03T17:38:46.683" v="54" actId="478"/>
          <ac:picMkLst>
            <pc:docMk/>
            <pc:sldMk cId="4183178665" sldId="730"/>
            <ac:picMk id="6" creationId="{3CD9AC2E-90BF-0356-ED01-D15D5DA3FAE0}"/>
          </ac:picMkLst>
        </pc:picChg>
      </pc:sldChg>
      <pc:sldChg chg="delSp modSp add mod delAnim">
        <pc:chgData name="ian burres" userId="5d80b33b08aa328a" providerId="LiveId" clId="{56E7D541-ECAD-4061-9D41-662DDABF92CC}" dt="2025-07-03T17:38:49.265" v="55" actId="478"/>
        <pc:sldMkLst>
          <pc:docMk/>
          <pc:sldMk cId="78732429" sldId="731"/>
        </pc:sldMkLst>
        <pc:spChg chg="mod">
          <ac:chgData name="ian burres" userId="5d80b33b08aa328a" providerId="LiveId" clId="{56E7D541-ECAD-4061-9D41-662DDABF92CC}" dt="2025-07-03T17:37:34.726" v="12" actId="27636"/>
          <ac:spMkLst>
            <pc:docMk/>
            <pc:sldMk cId="78732429" sldId="731"/>
            <ac:spMk id="3" creationId="{CCC318E4-FF82-9CE9-2D2D-CE3717AA3A76}"/>
          </ac:spMkLst>
        </pc:spChg>
        <pc:picChg chg="del">
          <ac:chgData name="ian burres" userId="5d80b33b08aa328a" providerId="LiveId" clId="{56E7D541-ECAD-4061-9D41-662DDABF92CC}" dt="2025-07-03T17:38:49.265" v="55" actId="478"/>
          <ac:picMkLst>
            <pc:docMk/>
            <pc:sldMk cId="78732429" sldId="731"/>
            <ac:picMk id="6" creationId="{9FEABF0B-38B9-934C-9A5D-21798B129CC8}"/>
          </ac:picMkLst>
        </pc:picChg>
      </pc:sldChg>
      <pc:sldChg chg="del">
        <pc:chgData name="ian burres" userId="5d80b33b08aa328a" providerId="LiveId" clId="{56E7D541-ECAD-4061-9D41-662DDABF92CC}" dt="2025-07-03T17:37:31.975" v="0" actId="47"/>
        <pc:sldMkLst>
          <pc:docMk/>
          <pc:sldMk cId="1551115817" sldId="731"/>
        </pc:sldMkLst>
      </pc:sldChg>
      <pc:sldChg chg="delSp modSp add mod delAnim">
        <pc:chgData name="ian burres" userId="5d80b33b08aa328a" providerId="LiveId" clId="{56E7D541-ECAD-4061-9D41-662DDABF92CC}" dt="2025-07-03T17:39:39.741" v="75" actId="478"/>
        <pc:sldMkLst>
          <pc:docMk/>
          <pc:sldMk cId="612992639" sldId="732"/>
        </pc:sldMkLst>
        <pc:spChg chg="mod">
          <ac:chgData name="ian burres" userId="5d80b33b08aa328a" providerId="LiveId" clId="{56E7D541-ECAD-4061-9D41-662DDABF92CC}" dt="2025-07-03T17:37:34.785" v="18" actId="27636"/>
          <ac:spMkLst>
            <pc:docMk/>
            <pc:sldMk cId="612992639" sldId="732"/>
            <ac:spMk id="2" creationId="{D7825B1F-2ABB-0699-7627-47BBC7BAB99E}"/>
          </ac:spMkLst>
        </pc:spChg>
        <pc:picChg chg="del">
          <ac:chgData name="ian burres" userId="5d80b33b08aa328a" providerId="LiveId" clId="{56E7D541-ECAD-4061-9D41-662DDABF92CC}" dt="2025-07-03T17:39:39.741" v="75" actId="478"/>
          <ac:picMkLst>
            <pc:docMk/>
            <pc:sldMk cId="612992639" sldId="732"/>
            <ac:picMk id="6" creationId="{04AFFA5A-5D0A-D42F-164D-F2F3700675B8}"/>
          </ac:picMkLst>
        </pc:picChg>
      </pc:sldChg>
      <pc:sldChg chg="del">
        <pc:chgData name="ian burres" userId="5d80b33b08aa328a" providerId="LiveId" clId="{56E7D541-ECAD-4061-9D41-662DDABF92CC}" dt="2025-07-03T17:37:31.975" v="0" actId="47"/>
        <pc:sldMkLst>
          <pc:docMk/>
          <pc:sldMk cId="3061842155" sldId="732"/>
        </pc:sldMkLst>
      </pc:sldChg>
      <pc:sldChg chg="del">
        <pc:chgData name="ian burres" userId="5d80b33b08aa328a" providerId="LiveId" clId="{56E7D541-ECAD-4061-9D41-662DDABF92CC}" dt="2025-07-03T17:37:31.975" v="0" actId="47"/>
        <pc:sldMkLst>
          <pc:docMk/>
          <pc:sldMk cId="1787807214" sldId="733"/>
        </pc:sldMkLst>
      </pc:sldChg>
      <pc:sldChg chg="delSp modSp add mod delAnim">
        <pc:chgData name="ian burres" userId="5d80b33b08aa328a" providerId="LiveId" clId="{56E7D541-ECAD-4061-9D41-662DDABF92CC}" dt="2025-07-03T17:39:21.965" v="68" actId="478"/>
        <pc:sldMkLst>
          <pc:docMk/>
          <pc:sldMk cId="3620652022" sldId="733"/>
        </pc:sldMkLst>
        <pc:spChg chg="mod">
          <ac:chgData name="ian burres" userId="5d80b33b08aa328a" providerId="LiveId" clId="{56E7D541-ECAD-4061-9D41-662DDABF92CC}" dt="2025-07-03T17:37:34.765" v="15" actId="27636"/>
          <ac:spMkLst>
            <pc:docMk/>
            <pc:sldMk cId="3620652022" sldId="733"/>
            <ac:spMk id="3" creationId="{3B33C019-DA59-1793-7494-128350F84A95}"/>
          </ac:spMkLst>
        </pc:spChg>
        <pc:picChg chg="del">
          <ac:chgData name="ian burres" userId="5d80b33b08aa328a" providerId="LiveId" clId="{56E7D541-ECAD-4061-9D41-662DDABF92CC}" dt="2025-07-03T17:39:21.965" v="68" actId="478"/>
          <ac:picMkLst>
            <pc:docMk/>
            <pc:sldMk cId="3620652022" sldId="733"/>
            <ac:picMk id="6" creationId="{93BB6DCD-D6AD-3402-83F9-853CA8ADE36C}"/>
          </ac:picMkLst>
        </pc:picChg>
      </pc:sldChg>
      <pc:sldChg chg="delSp modSp add mod delAnim">
        <pc:chgData name="ian burres" userId="5d80b33b08aa328a" providerId="LiveId" clId="{56E7D541-ECAD-4061-9D41-662DDABF92CC}" dt="2025-07-03T17:39:31.551" v="72" actId="478"/>
        <pc:sldMkLst>
          <pc:docMk/>
          <pc:sldMk cId="1746216700" sldId="734"/>
        </pc:sldMkLst>
        <pc:spChg chg="mod">
          <ac:chgData name="ian burres" userId="5d80b33b08aa328a" providerId="LiveId" clId="{56E7D541-ECAD-4061-9D41-662DDABF92CC}" dt="2025-07-03T17:37:34.777" v="17" actId="27636"/>
          <ac:spMkLst>
            <pc:docMk/>
            <pc:sldMk cId="1746216700" sldId="734"/>
            <ac:spMk id="3" creationId="{830A8E55-54D2-332B-6F3E-562D29905E80}"/>
          </ac:spMkLst>
        </pc:spChg>
        <pc:picChg chg="del">
          <ac:chgData name="ian burres" userId="5d80b33b08aa328a" providerId="LiveId" clId="{56E7D541-ECAD-4061-9D41-662DDABF92CC}" dt="2025-07-03T17:39:31.551" v="72" actId="478"/>
          <ac:picMkLst>
            <pc:docMk/>
            <pc:sldMk cId="1746216700" sldId="734"/>
            <ac:picMk id="6" creationId="{31501D91-DDDA-A647-E67B-F0C32D3B88D3}"/>
          </ac:picMkLst>
        </pc:picChg>
      </pc:sldChg>
      <pc:sldChg chg="del">
        <pc:chgData name="ian burres" userId="5d80b33b08aa328a" providerId="LiveId" clId="{56E7D541-ECAD-4061-9D41-662DDABF92CC}" dt="2025-07-03T17:37:31.975" v="0" actId="47"/>
        <pc:sldMkLst>
          <pc:docMk/>
          <pc:sldMk cId="2516278838" sldId="734"/>
        </pc:sldMkLst>
      </pc:sldChg>
      <pc:sldChg chg="delSp add mod delAnim">
        <pc:chgData name="ian burres" userId="5d80b33b08aa328a" providerId="LiveId" clId="{56E7D541-ECAD-4061-9D41-662DDABF92CC}" dt="2025-07-03T17:39:24.530" v="69" actId="478"/>
        <pc:sldMkLst>
          <pc:docMk/>
          <pc:sldMk cId="261051365" sldId="735"/>
        </pc:sldMkLst>
        <pc:picChg chg="del">
          <ac:chgData name="ian burres" userId="5d80b33b08aa328a" providerId="LiveId" clId="{56E7D541-ECAD-4061-9D41-662DDABF92CC}" dt="2025-07-03T17:39:24.530" v="69" actId="478"/>
          <ac:picMkLst>
            <pc:docMk/>
            <pc:sldMk cId="261051365" sldId="735"/>
            <ac:picMk id="6" creationId="{EED968CA-6318-9285-3C46-474B8CD26519}"/>
          </ac:picMkLst>
        </pc:picChg>
      </pc:sldChg>
      <pc:sldChg chg="del">
        <pc:chgData name="ian burres" userId="5d80b33b08aa328a" providerId="LiveId" clId="{56E7D541-ECAD-4061-9D41-662DDABF92CC}" dt="2025-07-03T17:37:31.975" v="0" actId="47"/>
        <pc:sldMkLst>
          <pc:docMk/>
          <pc:sldMk cId="917488779" sldId="735"/>
        </pc:sldMkLst>
      </pc:sldChg>
      <pc:sldChg chg="delSp add mod delAnim">
        <pc:chgData name="ian burres" userId="5d80b33b08aa328a" providerId="LiveId" clId="{56E7D541-ECAD-4061-9D41-662DDABF92CC}" dt="2025-07-03T17:39:26.848" v="70" actId="478"/>
        <pc:sldMkLst>
          <pc:docMk/>
          <pc:sldMk cId="1271916686" sldId="736"/>
        </pc:sldMkLst>
        <pc:picChg chg="del">
          <ac:chgData name="ian burres" userId="5d80b33b08aa328a" providerId="LiveId" clId="{56E7D541-ECAD-4061-9D41-662DDABF92CC}" dt="2025-07-03T17:39:26.848" v="70" actId="478"/>
          <ac:picMkLst>
            <pc:docMk/>
            <pc:sldMk cId="1271916686" sldId="736"/>
            <ac:picMk id="5" creationId="{10474893-DDFD-6563-8369-A88A0EEEC94C}"/>
          </ac:picMkLst>
        </pc:picChg>
      </pc:sldChg>
      <pc:sldChg chg="del">
        <pc:chgData name="ian burres" userId="5d80b33b08aa328a" providerId="LiveId" clId="{56E7D541-ECAD-4061-9D41-662DDABF92CC}" dt="2025-07-03T17:37:31.975" v="0" actId="47"/>
        <pc:sldMkLst>
          <pc:docMk/>
          <pc:sldMk cId="3215678796" sldId="736"/>
        </pc:sldMkLst>
      </pc:sldChg>
      <pc:sldChg chg="delSp add mod delAnim">
        <pc:chgData name="ian burres" userId="5d80b33b08aa328a" providerId="LiveId" clId="{56E7D541-ECAD-4061-9D41-662DDABF92CC}" dt="2025-07-03T17:39:34.048" v="73" actId="478"/>
        <pc:sldMkLst>
          <pc:docMk/>
          <pc:sldMk cId="116582376" sldId="737"/>
        </pc:sldMkLst>
        <pc:picChg chg="del">
          <ac:chgData name="ian burres" userId="5d80b33b08aa328a" providerId="LiveId" clId="{56E7D541-ECAD-4061-9D41-662DDABF92CC}" dt="2025-07-03T17:39:34.048" v="73" actId="478"/>
          <ac:picMkLst>
            <pc:docMk/>
            <pc:sldMk cId="116582376" sldId="737"/>
            <ac:picMk id="6" creationId="{2DCA4EB6-4622-6E0B-73E4-55EBC081689B}"/>
          </ac:picMkLst>
        </pc:picChg>
      </pc:sldChg>
      <pc:sldChg chg="del">
        <pc:chgData name="ian burres" userId="5d80b33b08aa328a" providerId="LiveId" clId="{56E7D541-ECAD-4061-9D41-662DDABF92CC}" dt="2025-07-03T17:37:31.975" v="0" actId="47"/>
        <pc:sldMkLst>
          <pc:docMk/>
          <pc:sldMk cId="634642523" sldId="737"/>
        </pc:sldMkLst>
      </pc:sldChg>
      <pc:sldChg chg="delSp add mod delAnim">
        <pc:chgData name="ian burres" userId="5d80b33b08aa328a" providerId="LiveId" clId="{56E7D541-ECAD-4061-9D41-662DDABF92CC}" dt="2025-07-03T17:39:37.199" v="74" actId="478"/>
        <pc:sldMkLst>
          <pc:docMk/>
          <pc:sldMk cId="1378327323" sldId="738"/>
        </pc:sldMkLst>
        <pc:picChg chg="del">
          <ac:chgData name="ian burres" userId="5d80b33b08aa328a" providerId="LiveId" clId="{56E7D541-ECAD-4061-9D41-662DDABF92CC}" dt="2025-07-03T17:39:37.199" v="74" actId="478"/>
          <ac:picMkLst>
            <pc:docMk/>
            <pc:sldMk cId="1378327323" sldId="738"/>
            <ac:picMk id="6" creationId="{2B83878E-ECC8-2FFF-C1A2-5B98F9A94956}"/>
          </ac:picMkLst>
        </pc:picChg>
      </pc:sldChg>
      <pc:sldChg chg="del">
        <pc:chgData name="ian burres" userId="5d80b33b08aa328a" providerId="LiveId" clId="{56E7D541-ECAD-4061-9D41-662DDABF92CC}" dt="2025-07-03T17:37:31.975" v="0" actId="47"/>
        <pc:sldMkLst>
          <pc:docMk/>
          <pc:sldMk cId="3937703109" sldId="738"/>
        </pc:sldMkLst>
      </pc:sldChg>
      <pc:sldChg chg="del">
        <pc:chgData name="ian burres" userId="5d80b33b08aa328a" providerId="LiveId" clId="{56E7D541-ECAD-4061-9D41-662DDABF92CC}" dt="2025-07-03T17:37:31.975" v="0" actId="47"/>
        <pc:sldMkLst>
          <pc:docMk/>
          <pc:sldMk cId="785157602" sldId="739"/>
        </pc:sldMkLst>
      </pc:sldChg>
      <pc:sldChg chg="delSp add mod delAnim">
        <pc:chgData name="ian burres" userId="5d80b33b08aa328a" providerId="LiveId" clId="{56E7D541-ECAD-4061-9D41-662DDABF92CC}" dt="2025-07-03T17:40:34.913" v="97" actId="478"/>
        <pc:sldMkLst>
          <pc:docMk/>
          <pc:sldMk cId="3869526028" sldId="739"/>
        </pc:sldMkLst>
        <pc:picChg chg="del">
          <ac:chgData name="ian burres" userId="5d80b33b08aa328a" providerId="LiveId" clId="{56E7D541-ECAD-4061-9D41-662DDABF92CC}" dt="2025-07-03T17:40:34.913" v="97" actId="478"/>
          <ac:picMkLst>
            <pc:docMk/>
            <pc:sldMk cId="3869526028" sldId="739"/>
            <ac:picMk id="6" creationId="{DEB389DB-226B-B9D9-4D38-877247DB4358}"/>
          </ac:picMkLst>
        </pc:picChg>
      </pc:sldChg>
      <pc:sldChg chg="delSp add mod delAnim">
        <pc:chgData name="ian burres" userId="5d80b33b08aa328a" providerId="LiveId" clId="{56E7D541-ECAD-4061-9D41-662DDABF92CC}" dt="2025-07-03T17:39:42.598" v="76" actId="478"/>
        <pc:sldMkLst>
          <pc:docMk/>
          <pc:sldMk cId="70171405" sldId="740"/>
        </pc:sldMkLst>
        <pc:picChg chg="del">
          <ac:chgData name="ian burres" userId="5d80b33b08aa328a" providerId="LiveId" clId="{56E7D541-ECAD-4061-9D41-662DDABF92CC}" dt="2025-07-03T17:39:42.598" v="76" actId="478"/>
          <ac:picMkLst>
            <pc:docMk/>
            <pc:sldMk cId="70171405" sldId="740"/>
            <ac:picMk id="6" creationId="{14577E21-4EDD-3475-DDEB-03915DA6D2BC}"/>
          </ac:picMkLst>
        </pc:picChg>
      </pc:sldChg>
      <pc:sldChg chg="delSp modSp add mod delAnim">
        <pc:chgData name="ian burres" userId="5d80b33b08aa328a" providerId="LiveId" clId="{56E7D541-ECAD-4061-9D41-662DDABF92CC}" dt="2025-07-03T17:39:44.871" v="77" actId="478"/>
        <pc:sldMkLst>
          <pc:docMk/>
          <pc:sldMk cId="3733011869" sldId="741"/>
        </pc:sldMkLst>
        <pc:spChg chg="mod">
          <ac:chgData name="ian burres" userId="5d80b33b08aa328a" providerId="LiveId" clId="{56E7D541-ECAD-4061-9D41-662DDABF92CC}" dt="2025-07-03T17:37:34.792" v="19" actId="27636"/>
          <ac:spMkLst>
            <pc:docMk/>
            <pc:sldMk cId="3733011869" sldId="741"/>
            <ac:spMk id="3" creationId="{7A629C94-777C-BA2C-1E89-A7943A193620}"/>
          </ac:spMkLst>
        </pc:spChg>
        <pc:picChg chg="del">
          <ac:chgData name="ian burres" userId="5d80b33b08aa328a" providerId="LiveId" clId="{56E7D541-ECAD-4061-9D41-662DDABF92CC}" dt="2025-07-03T17:39:44.871" v="77" actId="478"/>
          <ac:picMkLst>
            <pc:docMk/>
            <pc:sldMk cId="3733011869" sldId="741"/>
            <ac:picMk id="6" creationId="{D3AC510D-CC89-CF1A-DC91-54969D890AC9}"/>
          </ac:picMkLst>
        </pc:picChg>
      </pc:sldChg>
      <pc:sldChg chg="delSp add mod delAnim">
        <pc:chgData name="ian burres" userId="5d80b33b08aa328a" providerId="LiveId" clId="{56E7D541-ECAD-4061-9D41-662DDABF92CC}" dt="2025-07-03T17:39:47.159" v="78" actId="478"/>
        <pc:sldMkLst>
          <pc:docMk/>
          <pc:sldMk cId="411177375" sldId="742"/>
        </pc:sldMkLst>
        <pc:picChg chg="del">
          <ac:chgData name="ian burres" userId="5d80b33b08aa328a" providerId="LiveId" clId="{56E7D541-ECAD-4061-9D41-662DDABF92CC}" dt="2025-07-03T17:39:47.159" v="78" actId="478"/>
          <ac:picMkLst>
            <pc:docMk/>
            <pc:sldMk cId="411177375" sldId="742"/>
            <ac:picMk id="6" creationId="{95F55517-F56F-0DA3-E457-1803FC52DF47}"/>
          </ac:picMkLst>
        </pc:picChg>
      </pc:sldChg>
      <pc:sldChg chg="delSp modSp add mod delAnim">
        <pc:chgData name="ian burres" userId="5d80b33b08aa328a" providerId="LiveId" clId="{56E7D541-ECAD-4061-9D41-662DDABF92CC}" dt="2025-07-03T17:39:49.528" v="79" actId="478"/>
        <pc:sldMkLst>
          <pc:docMk/>
          <pc:sldMk cId="1681669669" sldId="743"/>
        </pc:sldMkLst>
        <pc:spChg chg="mod">
          <ac:chgData name="ian burres" userId="5d80b33b08aa328a" providerId="LiveId" clId="{56E7D541-ECAD-4061-9D41-662DDABF92CC}" dt="2025-07-03T17:37:34.799" v="20" actId="27636"/>
          <ac:spMkLst>
            <pc:docMk/>
            <pc:sldMk cId="1681669669" sldId="743"/>
            <ac:spMk id="3" creationId="{CF4FD38C-7741-8B2D-A905-6C230AEB42A3}"/>
          </ac:spMkLst>
        </pc:spChg>
        <pc:picChg chg="del">
          <ac:chgData name="ian burres" userId="5d80b33b08aa328a" providerId="LiveId" clId="{56E7D541-ECAD-4061-9D41-662DDABF92CC}" dt="2025-07-03T17:39:49.528" v="79" actId="478"/>
          <ac:picMkLst>
            <pc:docMk/>
            <pc:sldMk cId="1681669669" sldId="743"/>
            <ac:picMk id="6" creationId="{48793CE1-2F41-737C-4CAE-318A117BDA9F}"/>
          </ac:picMkLst>
        </pc:picChg>
      </pc:sldChg>
      <pc:sldChg chg="delSp add mod delAnim">
        <pc:chgData name="ian burres" userId="5d80b33b08aa328a" providerId="LiveId" clId="{56E7D541-ECAD-4061-9D41-662DDABF92CC}" dt="2025-07-03T17:39:52.020" v="80" actId="478"/>
        <pc:sldMkLst>
          <pc:docMk/>
          <pc:sldMk cId="2207942502" sldId="744"/>
        </pc:sldMkLst>
        <pc:picChg chg="del">
          <ac:chgData name="ian burres" userId="5d80b33b08aa328a" providerId="LiveId" clId="{56E7D541-ECAD-4061-9D41-662DDABF92CC}" dt="2025-07-03T17:39:52.020" v="80" actId="478"/>
          <ac:picMkLst>
            <pc:docMk/>
            <pc:sldMk cId="2207942502" sldId="744"/>
            <ac:picMk id="5" creationId="{6AE3CA25-5841-AE5C-BAF7-43E2996AA25D}"/>
          </ac:picMkLst>
        </pc:picChg>
      </pc:sldChg>
      <pc:sldChg chg="delSp add mod delAnim">
        <pc:chgData name="ian burres" userId="5d80b33b08aa328a" providerId="LiveId" clId="{56E7D541-ECAD-4061-9D41-662DDABF92CC}" dt="2025-07-03T17:39:54.815" v="81" actId="478"/>
        <pc:sldMkLst>
          <pc:docMk/>
          <pc:sldMk cId="3449842353" sldId="745"/>
        </pc:sldMkLst>
        <pc:picChg chg="del">
          <ac:chgData name="ian burres" userId="5d80b33b08aa328a" providerId="LiveId" clId="{56E7D541-ECAD-4061-9D41-662DDABF92CC}" dt="2025-07-03T17:39:54.815" v="81" actId="478"/>
          <ac:picMkLst>
            <pc:docMk/>
            <pc:sldMk cId="3449842353" sldId="745"/>
            <ac:picMk id="6" creationId="{2E03AE53-34E9-969B-F656-EE445F80994F}"/>
          </ac:picMkLst>
        </pc:picChg>
      </pc:sldChg>
      <pc:sldChg chg="delSp add mod delAnim">
        <pc:chgData name="ian burres" userId="5d80b33b08aa328a" providerId="LiveId" clId="{56E7D541-ECAD-4061-9D41-662DDABF92CC}" dt="2025-07-03T17:39:57.583" v="82" actId="478"/>
        <pc:sldMkLst>
          <pc:docMk/>
          <pc:sldMk cId="4123532919" sldId="746"/>
        </pc:sldMkLst>
        <pc:picChg chg="del">
          <ac:chgData name="ian burres" userId="5d80b33b08aa328a" providerId="LiveId" clId="{56E7D541-ECAD-4061-9D41-662DDABF92CC}" dt="2025-07-03T17:39:57.583" v="82" actId="478"/>
          <ac:picMkLst>
            <pc:docMk/>
            <pc:sldMk cId="4123532919" sldId="746"/>
            <ac:picMk id="6" creationId="{6277E914-67E6-882A-17AE-5ACF9BFD7D2A}"/>
          </ac:picMkLst>
        </pc:picChg>
      </pc:sldChg>
      <pc:sldChg chg="delSp modSp add mod delAnim">
        <pc:chgData name="ian burres" userId="5d80b33b08aa328a" providerId="LiveId" clId="{56E7D541-ECAD-4061-9D41-662DDABF92CC}" dt="2025-07-03T17:40:00.239" v="83" actId="478"/>
        <pc:sldMkLst>
          <pc:docMk/>
          <pc:sldMk cId="2588023196" sldId="747"/>
        </pc:sldMkLst>
        <pc:spChg chg="mod">
          <ac:chgData name="ian burres" userId="5d80b33b08aa328a" providerId="LiveId" clId="{56E7D541-ECAD-4061-9D41-662DDABF92CC}" dt="2025-07-03T17:37:34.813" v="21" actId="27636"/>
          <ac:spMkLst>
            <pc:docMk/>
            <pc:sldMk cId="2588023196" sldId="747"/>
            <ac:spMk id="3" creationId="{E5147DE1-8B92-54B2-4E32-01254BADAC84}"/>
          </ac:spMkLst>
        </pc:spChg>
        <pc:picChg chg="del">
          <ac:chgData name="ian burres" userId="5d80b33b08aa328a" providerId="LiveId" clId="{56E7D541-ECAD-4061-9D41-662DDABF92CC}" dt="2025-07-03T17:40:00.239" v="83" actId="478"/>
          <ac:picMkLst>
            <pc:docMk/>
            <pc:sldMk cId="2588023196" sldId="747"/>
            <ac:picMk id="6" creationId="{D1DB7C6A-72A0-01C5-7F82-EADA94C9F228}"/>
          </ac:picMkLst>
        </pc:picChg>
      </pc:sldChg>
      <pc:sldChg chg="delSp add mod delAnim">
        <pc:chgData name="ian burres" userId="5d80b33b08aa328a" providerId="LiveId" clId="{56E7D541-ECAD-4061-9D41-662DDABF92CC}" dt="2025-07-03T17:40:02.595" v="84" actId="478"/>
        <pc:sldMkLst>
          <pc:docMk/>
          <pc:sldMk cId="570882423" sldId="748"/>
        </pc:sldMkLst>
        <pc:picChg chg="del">
          <ac:chgData name="ian burres" userId="5d80b33b08aa328a" providerId="LiveId" clId="{56E7D541-ECAD-4061-9D41-662DDABF92CC}" dt="2025-07-03T17:40:02.595" v="84" actId="478"/>
          <ac:picMkLst>
            <pc:docMk/>
            <pc:sldMk cId="570882423" sldId="748"/>
            <ac:picMk id="6" creationId="{35C1B0BF-D537-A0AF-9F9D-8FEF2E9DA556}"/>
          </ac:picMkLst>
        </pc:picChg>
      </pc:sldChg>
      <pc:sldChg chg="delSp add mod delAnim">
        <pc:chgData name="ian burres" userId="5d80b33b08aa328a" providerId="LiveId" clId="{56E7D541-ECAD-4061-9D41-662DDABF92CC}" dt="2025-07-03T17:40:04.806" v="85" actId="478"/>
        <pc:sldMkLst>
          <pc:docMk/>
          <pc:sldMk cId="683859774" sldId="749"/>
        </pc:sldMkLst>
        <pc:picChg chg="del">
          <ac:chgData name="ian burres" userId="5d80b33b08aa328a" providerId="LiveId" clId="{56E7D541-ECAD-4061-9D41-662DDABF92CC}" dt="2025-07-03T17:40:04.806" v="85" actId="478"/>
          <ac:picMkLst>
            <pc:docMk/>
            <pc:sldMk cId="683859774" sldId="749"/>
            <ac:picMk id="6" creationId="{CD61A9D7-B3DB-19D9-0DB1-FFDE2DBC2DC1}"/>
          </ac:picMkLst>
        </pc:picChg>
      </pc:sldChg>
      <pc:sldChg chg="delSp add mod delAnim">
        <pc:chgData name="ian burres" userId="5d80b33b08aa328a" providerId="LiveId" clId="{56E7D541-ECAD-4061-9D41-662DDABF92CC}" dt="2025-07-03T17:40:07.259" v="86" actId="478"/>
        <pc:sldMkLst>
          <pc:docMk/>
          <pc:sldMk cId="471914897" sldId="750"/>
        </pc:sldMkLst>
        <pc:picChg chg="del">
          <ac:chgData name="ian burres" userId="5d80b33b08aa328a" providerId="LiveId" clId="{56E7D541-ECAD-4061-9D41-662DDABF92CC}" dt="2025-07-03T17:40:07.259" v="86" actId="478"/>
          <ac:picMkLst>
            <pc:docMk/>
            <pc:sldMk cId="471914897" sldId="750"/>
            <ac:picMk id="6" creationId="{0EADEBD3-EEF7-26E6-59D5-9D1E5902402B}"/>
          </ac:picMkLst>
        </pc:picChg>
      </pc:sldChg>
      <pc:sldChg chg="delSp add mod delAnim">
        <pc:chgData name="ian burres" userId="5d80b33b08aa328a" providerId="LiveId" clId="{56E7D541-ECAD-4061-9D41-662DDABF92CC}" dt="2025-07-03T17:40:10.139" v="87" actId="478"/>
        <pc:sldMkLst>
          <pc:docMk/>
          <pc:sldMk cId="4091745653" sldId="751"/>
        </pc:sldMkLst>
        <pc:picChg chg="del">
          <ac:chgData name="ian burres" userId="5d80b33b08aa328a" providerId="LiveId" clId="{56E7D541-ECAD-4061-9D41-662DDABF92CC}" dt="2025-07-03T17:40:10.139" v="87" actId="478"/>
          <ac:picMkLst>
            <pc:docMk/>
            <pc:sldMk cId="4091745653" sldId="751"/>
            <ac:picMk id="6" creationId="{A8D6C805-C35A-2340-AF64-43D4D9F6BB49}"/>
          </ac:picMkLst>
        </pc:picChg>
      </pc:sldChg>
      <pc:sldChg chg="delSp modSp add mod delAnim">
        <pc:chgData name="ian burres" userId="5d80b33b08aa328a" providerId="LiveId" clId="{56E7D541-ECAD-4061-9D41-662DDABF92CC}" dt="2025-07-03T17:40:13.445" v="88" actId="478"/>
        <pc:sldMkLst>
          <pc:docMk/>
          <pc:sldMk cId="2583791650" sldId="752"/>
        </pc:sldMkLst>
        <pc:spChg chg="mod">
          <ac:chgData name="ian burres" userId="5d80b33b08aa328a" providerId="LiveId" clId="{56E7D541-ECAD-4061-9D41-662DDABF92CC}" dt="2025-07-03T17:37:34.826" v="22" actId="27636"/>
          <ac:spMkLst>
            <pc:docMk/>
            <pc:sldMk cId="2583791650" sldId="752"/>
            <ac:spMk id="2" creationId="{2D65F544-DA22-4073-1C20-1CF2BBA20E82}"/>
          </ac:spMkLst>
        </pc:spChg>
        <pc:picChg chg="del">
          <ac:chgData name="ian burres" userId="5d80b33b08aa328a" providerId="LiveId" clId="{56E7D541-ECAD-4061-9D41-662DDABF92CC}" dt="2025-07-03T17:40:13.445" v="88" actId="478"/>
          <ac:picMkLst>
            <pc:docMk/>
            <pc:sldMk cId="2583791650" sldId="752"/>
            <ac:picMk id="6" creationId="{2E6FDC97-216B-EFF8-4518-BE711E468517}"/>
          </ac:picMkLst>
        </pc:picChg>
      </pc:sldChg>
      <pc:sldChg chg="delSp modSp add mod delAnim">
        <pc:chgData name="ian burres" userId="5d80b33b08aa328a" providerId="LiveId" clId="{56E7D541-ECAD-4061-9D41-662DDABF92CC}" dt="2025-07-03T17:40:16.460" v="89" actId="478"/>
        <pc:sldMkLst>
          <pc:docMk/>
          <pc:sldMk cId="2623080274" sldId="753"/>
        </pc:sldMkLst>
        <pc:spChg chg="mod">
          <ac:chgData name="ian burres" userId="5d80b33b08aa328a" providerId="LiveId" clId="{56E7D541-ECAD-4061-9D41-662DDABF92CC}" dt="2025-07-03T17:37:34.833" v="23" actId="27636"/>
          <ac:spMkLst>
            <pc:docMk/>
            <pc:sldMk cId="2623080274" sldId="753"/>
            <ac:spMk id="2" creationId="{1B951F8D-0AE1-DBB6-CA38-F11AB10B4158}"/>
          </ac:spMkLst>
        </pc:spChg>
        <pc:picChg chg="del">
          <ac:chgData name="ian burres" userId="5d80b33b08aa328a" providerId="LiveId" clId="{56E7D541-ECAD-4061-9D41-662DDABF92CC}" dt="2025-07-03T17:40:16.460" v="89" actId="478"/>
          <ac:picMkLst>
            <pc:docMk/>
            <pc:sldMk cId="2623080274" sldId="753"/>
            <ac:picMk id="5" creationId="{954A07B2-D486-FE31-6D2F-EFD33D0734D8}"/>
          </ac:picMkLst>
        </pc:picChg>
      </pc:sldChg>
      <pc:sldChg chg="delSp modSp add mod delAnim">
        <pc:chgData name="ian burres" userId="5d80b33b08aa328a" providerId="LiveId" clId="{56E7D541-ECAD-4061-9D41-662DDABF92CC}" dt="2025-07-03T17:40:21.367" v="91" actId="478"/>
        <pc:sldMkLst>
          <pc:docMk/>
          <pc:sldMk cId="987478110" sldId="754"/>
        </pc:sldMkLst>
        <pc:spChg chg="mod">
          <ac:chgData name="ian burres" userId="5d80b33b08aa328a" providerId="LiveId" clId="{56E7D541-ECAD-4061-9D41-662DDABF92CC}" dt="2025-07-03T17:37:34.841" v="24" actId="27636"/>
          <ac:spMkLst>
            <pc:docMk/>
            <pc:sldMk cId="987478110" sldId="754"/>
            <ac:spMk id="3" creationId="{C07B3B74-3F57-4A9C-9437-CC3E663B9811}"/>
          </ac:spMkLst>
        </pc:spChg>
        <pc:picChg chg="del">
          <ac:chgData name="ian burres" userId="5d80b33b08aa328a" providerId="LiveId" clId="{56E7D541-ECAD-4061-9D41-662DDABF92CC}" dt="2025-07-03T17:40:21.367" v="91" actId="478"/>
          <ac:picMkLst>
            <pc:docMk/>
            <pc:sldMk cId="987478110" sldId="754"/>
            <ac:picMk id="6" creationId="{E5008DC6-0C90-6AAA-147F-CD65CE187979}"/>
          </ac:picMkLst>
        </pc:picChg>
      </pc:sldChg>
      <pc:sldChg chg="delSp add mod delAnim">
        <pc:chgData name="ian burres" userId="5d80b33b08aa328a" providerId="LiveId" clId="{56E7D541-ECAD-4061-9D41-662DDABF92CC}" dt="2025-07-03T17:40:19.139" v="90" actId="478"/>
        <pc:sldMkLst>
          <pc:docMk/>
          <pc:sldMk cId="338418950" sldId="755"/>
        </pc:sldMkLst>
        <pc:picChg chg="del">
          <ac:chgData name="ian burres" userId="5d80b33b08aa328a" providerId="LiveId" clId="{56E7D541-ECAD-4061-9D41-662DDABF92CC}" dt="2025-07-03T17:40:19.139" v="90" actId="478"/>
          <ac:picMkLst>
            <pc:docMk/>
            <pc:sldMk cId="338418950" sldId="755"/>
            <ac:picMk id="6" creationId="{63813CFA-603F-505A-B5C3-B021B92BFA4B}"/>
          </ac:picMkLst>
        </pc:picChg>
      </pc:sldChg>
      <pc:sldChg chg="delSp add mod delAnim">
        <pc:chgData name="ian burres" userId="5d80b33b08aa328a" providerId="LiveId" clId="{56E7D541-ECAD-4061-9D41-662DDABF92CC}" dt="2025-07-03T17:40:23.797" v="92" actId="478"/>
        <pc:sldMkLst>
          <pc:docMk/>
          <pc:sldMk cId="539625390" sldId="756"/>
        </pc:sldMkLst>
        <pc:picChg chg="del">
          <ac:chgData name="ian burres" userId="5d80b33b08aa328a" providerId="LiveId" clId="{56E7D541-ECAD-4061-9D41-662DDABF92CC}" dt="2025-07-03T17:40:23.797" v="92" actId="478"/>
          <ac:picMkLst>
            <pc:docMk/>
            <pc:sldMk cId="539625390" sldId="756"/>
            <ac:picMk id="5" creationId="{C885838F-240D-B584-C1F7-647F9A99C82F}"/>
          </ac:picMkLst>
        </pc:picChg>
      </pc:sldChg>
      <pc:sldChg chg="delSp modSp add mod delAnim">
        <pc:chgData name="ian burres" userId="5d80b33b08aa328a" providerId="LiveId" clId="{56E7D541-ECAD-4061-9D41-662DDABF92CC}" dt="2025-07-03T17:40:25.912" v="93" actId="478"/>
        <pc:sldMkLst>
          <pc:docMk/>
          <pc:sldMk cId="2512014498" sldId="757"/>
        </pc:sldMkLst>
        <pc:spChg chg="mod">
          <ac:chgData name="ian burres" userId="5d80b33b08aa328a" providerId="LiveId" clId="{56E7D541-ECAD-4061-9D41-662DDABF92CC}" dt="2025-07-03T17:37:34.855" v="25" actId="27636"/>
          <ac:spMkLst>
            <pc:docMk/>
            <pc:sldMk cId="2512014498" sldId="757"/>
            <ac:spMk id="2" creationId="{48781A22-F97B-C6E9-38C2-400AA81087DA}"/>
          </ac:spMkLst>
        </pc:spChg>
        <pc:picChg chg="del">
          <ac:chgData name="ian burres" userId="5d80b33b08aa328a" providerId="LiveId" clId="{56E7D541-ECAD-4061-9D41-662DDABF92CC}" dt="2025-07-03T17:40:25.912" v="93" actId="478"/>
          <ac:picMkLst>
            <pc:docMk/>
            <pc:sldMk cId="2512014498" sldId="757"/>
            <ac:picMk id="6" creationId="{D7A7E0DD-3C38-B2A8-DB17-3DC57E7D55CB}"/>
          </ac:picMkLst>
        </pc:picChg>
      </pc:sldChg>
      <pc:sldChg chg="delSp modSp add mod delAnim">
        <pc:chgData name="ian burres" userId="5d80b33b08aa328a" providerId="LiveId" clId="{56E7D541-ECAD-4061-9D41-662DDABF92CC}" dt="2025-07-03T17:40:28.448" v="94" actId="478"/>
        <pc:sldMkLst>
          <pc:docMk/>
          <pc:sldMk cId="1425749252" sldId="758"/>
        </pc:sldMkLst>
        <pc:spChg chg="mod">
          <ac:chgData name="ian burres" userId="5d80b33b08aa328a" providerId="LiveId" clId="{56E7D541-ECAD-4061-9D41-662DDABF92CC}" dt="2025-07-03T17:37:34.858" v="26" actId="27636"/>
          <ac:spMkLst>
            <pc:docMk/>
            <pc:sldMk cId="1425749252" sldId="758"/>
            <ac:spMk id="2" creationId="{D69F9E5C-2BA6-7876-38E5-E533A3F1728D}"/>
          </ac:spMkLst>
        </pc:spChg>
        <pc:picChg chg="del">
          <ac:chgData name="ian burres" userId="5d80b33b08aa328a" providerId="LiveId" clId="{56E7D541-ECAD-4061-9D41-662DDABF92CC}" dt="2025-07-03T17:40:28.448" v="94" actId="478"/>
          <ac:picMkLst>
            <pc:docMk/>
            <pc:sldMk cId="1425749252" sldId="758"/>
            <ac:picMk id="6" creationId="{AB8F6647-3041-E2CA-BCF0-A5575FEFB376}"/>
          </ac:picMkLst>
        </pc:picChg>
      </pc:sldChg>
      <pc:sldChg chg="delSp add mod delAnim">
        <pc:chgData name="ian burres" userId="5d80b33b08aa328a" providerId="LiveId" clId="{56E7D541-ECAD-4061-9D41-662DDABF92CC}" dt="2025-07-03T17:40:30.367" v="95" actId="478"/>
        <pc:sldMkLst>
          <pc:docMk/>
          <pc:sldMk cId="270969471" sldId="759"/>
        </pc:sldMkLst>
        <pc:picChg chg="del">
          <ac:chgData name="ian burres" userId="5d80b33b08aa328a" providerId="LiveId" clId="{56E7D541-ECAD-4061-9D41-662DDABF92CC}" dt="2025-07-03T17:40:30.367" v="95" actId="478"/>
          <ac:picMkLst>
            <pc:docMk/>
            <pc:sldMk cId="270969471" sldId="759"/>
            <ac:picMk id="6" creationId="{F33A0E3D-A164-225F-798D-13BEBE1443BD}"/>
          </ac:picMkLst>
        </pc:picChg>
      </pc:sldChg>
      <pc:sldChg chg="delSp add mod delAnim">
        <pc:chgData name="ian burres" userId="5d80b33b08aa328a" providerId="LiveId" clId="{56E7D541-ECAD-4061-9D41-662DDABF92CC}" dt="2025-07-03T17:40:32.549" v="96" actId="478"/>
        <pc:sldMkLst>
          <pc:docMk/>
          <pc:sldMk cId="3980624391" sldId="760"/>
        </pc:sldMkLst>
        <pc:picChg chg="del">
          <ac:chgData name="ian burres" userId="5d80b33b08aa328a" providerId="LiveId" clId="{56E7D541-ECAD-4061-9D41-662DDABF92CC}" dt="2025-07-03T17:40:32.549" v="96" actId="478"/>
          <ac:picMkLst>
            <pc:docMk/>
            <pc:sldMk cId="3980624391" sldId="760"/>
            <ac:picMk id="5" creationId="{0A566EAD-C8BB-88E8-1D1E-09E2A3629272}"/>
          </ac:picMkLst>
        </pc:picChg>
      </pc:sldChg>
      <pc:sldMasterChg chg="delSldLayout">
        <pc:chgData name="ian burres" userId="5d80b33b08aa328a" providerId="LiveId" clId="{56E7D541-ECAD-4061-9D41-662DDABF92CC}" dt="2025-07-03T17:37:31.975" v="0" actId="47"/>
        <pc:sldMasterMkLst>
          <pc:docMk/>
          <pc:sldMasterMk cId="0" sldId="2147483660"/>
        </pc:sldMasterMkLst>
        <pc:sldLayoutChg chg="del">
          <pc:chgData name="ian burres" userId="5d80b33b08aa328a" providerId="LiveId" clId="{56E7D541-ECAD-4061-9D41-662DDABF92CC}" dt="2025-07-03T17:37:31.975" v="0" actId="47"/>
          <pc:sldLayoutMkLst>
            <pc:docMk/>
            <pc:sldMasterMk cId="0" sldId="2147483660"/>
            <pc:sldLayoutMk cId="2992715292" sldId="214748367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oodle.cybersecurity-fundamentals.eu/mod/book/view.php?id=341&amp;chapterid=661&amp;lang=en"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microsoft/ics-forensics-tools"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isa.org/standards-and-publications/isa-standards/isa-iec-62443-series-of-standard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en.wikipedia.org/wiki/Forensic_disk_controller"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www.open.edu/openlearn/digital-computing/introducing-computing-and-it/content-section-5.3"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linkedin.com/pulse/digital-forensics-industrial-control-systems-esam-abdelmawla-abdullah-rvrqf?trk=public_post"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cybersecuritynews.com/what-is-digital-forensic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github.com/microsoft/ics-forensics-tools/" TargetMode="External"/><Relationship Id="rId2" Type="http://schemas.openxmlformats.org/officeDocument/2006/relationships/slide" Target="../slides/slide48.xml"/><Relationship Id="rId1" Type="http://schemas.openxmlformats.org/officeDocument/2006/relationships/notesMaster" Target="../notesMasters/notesMaster1.xml"/><Relationship Id="rId4" Type="http://schemas.openxmlformats.org/officeDocument/2006/relationships/hyperlink" Target="https://industrialcyber.co/news/microsoft-debuts-icspector-framework-to-enable-examining-information-and-configurations-of-industrial-plcs/" TargetMode="Externa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industrialcyber.co/news/microsoft-debuts-icspector-framework-to-enable-examining-information-and-configurations-of-industrial-plcs/"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www.infosecinstitute.com/resources/digital-forensics/computer-forensics-ics-scada-forensics/" TargetMode="External"/><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3" Type="http://schemas.openxmlformats.org/officeDocument/2006/relationships/hyperlink" Target="https://cyberpress.org/forensics-from-hmis-plc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76733-56FE-9E90-7CF4-E6B0312EB5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E2BBF-E57E-5841-E73D-86A914DB30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D52099-175A-858F-9BD4-77D721875D3E}"/>
              </a:ext>
            </a:extLst>
          </p:cNvPr>
          <p:cNvSpPr>
            <a:spLocks noGrp="1"/>
          </p:cNvSpPr>
          <p:nvPr>
            <p:ph type="body" idx="1"/>
          </p:nvPr>
        </p:nvSpPr>
        <p:spPr/>
        <p:txBody>
          <a:bodyPr/>
          <a:lstStyle/>
          <a:p>
            <a:r>
              <a:rPr lang="en-US" b="0" i="0" dirty="0">
                <a:solidFill>
                  <a:srgbClr val="1D2125"/>
                </a:solidFill>
                <a:effectLst/>
                <a:latin typeface="-apple-system"/>
              </a:rPr>
              <a:t>The chain of custody is a document/form that must be filled out by the person who seizes the equipment. This document must always accompany the equipment itself, keeping a dated record of all persons who had custody of the equipment. An example of the chain of custody is presented (Figure 3 – Digital Forensics Lab).</a:t>
            </a:r>
          </a:p>
          <a:p>
            <a:endParaRPr lang="en-US" b="0" i="0" dirty="0">
              <a:solidFill>
                <a:srgbClr val="1D2125"/>
              </a:solidFill>
              <a:effectLst/>
              <a:latin typeface="-apple-system"/>
            </a:endParaRPr>
          </a:p>
          <a:p>
            <a:r>
              <a:rPr lang="en-US" dirty="0"/>
              <a:t>Each step in the chain of custody process is critical to maintaining the </a:t>
            </a:r>
            <a:r>
              <a:rPr lang="en-US" b="1" dirty="0"/>
              <a:t>authenticity, integrity, and admissibility</a:t>
            </a:r>
            <a:r>
              <a:rPr lang="en-US" dirty="0"/>
              <a:t> of digital evidence. By following best practices, forensic investigators can ensure that evidence stands up to scrutiny in court or during internal investigations.</a:t>
            </a:r>
            <a:endParaRPr lang="en-US" b="0" i="0" dirty="0">
              <a:solidFill>
                <a:srgbClr val="1D2125"/>
              </a:solidFill>
              <a:effectLst/>
              <a:latin typeface="-apple-system"/>
            </a:endParaRPr>
          </a:p>
          <a:p>
            <a:endParaRPr lang="en-US" b="0" i="0" dirty="0">
              <a:solidFill>
                <a:srgbClr val="1D2125"/>
              </a:solidFill>
              <a:effectLst/>
              <a:latin typeface="-apple-system"/>
            </a:endParaRPr>
          </a:p>
          <a:p>
            <a:r>
              <a:rPr lang="en-US" b="0" i="0" dirty="0">
                <a:solidFill>
                  <a:srgbClr val="1D2125"/>
                </a:solidFill>
                <a:effectLst/>
                <a:latin typeface="-apple-system"/>
              </a:rPr>
              <a:t>Source - </a:t>
            </a:r>
            <a:r>
              <a:rPr lang="en-US" dirty="0">
                <a:hlinkClick r:id="rId3"/>
              </a:rPr>
              <a:t>Fundamentals of Digital Forensics: Chain of custody | CF</a:t>
            </a:r>
            <a:endParaRPr lang="en-US" dirty="0"/>
          </a:p>
          <a:p>
            <a:endParaRPr lang="en-US" dirty="0"/>
          </a:p>
        </p:txBody>
      </p:sp>
      <p:sp>
        <p:nvSpPr>
          <p:cNvPr id="4" name="Date Placeholder 3">
            <a:extLst>
              <a:ext uri="{FF2B5EF4-FFF2-40B4-BE49-F238E27FC236}">
                <a16:creationId xmlns:a16="http://schemas.microsoft.com/office/drawing/2014/main" id="{D625A945-AF80-F189-DDB2-CB4CCCCE9C9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E1686073-D5D4-6148-6B8A-0972EF91AD2F}"/>
              </a:ext>
            </a:extLst>
          </p:cNvPr>
          <p:cNvSpPr>
            <a:spLocks noGrp="1"/>
          </p:cNvSpPr>
          <p:nvPr>
            <p:ph type="sldNum" sz="quarter" idx="5"/>
          </p:nvPr>
        </p:nvSpPr>
        <p:spPr/>
        <p:txBody>
          <a:bodyPr/>
          <a:lstStyle/>
          <a:p>
            <a:fld id="{352683B9-BE6E-4598-85C0-E9020C903FF0}" type="slidenum">
              <a:rPr lang="en-US" smtClean="0"/>
              <a:pPr/>
              <a:t>10</a:t>
            </a:fld>
            <a:endParaRPr lang="en-US"/>
          </a:p>
        </p:txBody>
      </p:sp>
    </p:spTree>
    <p:extLst>
      <p:ext uri="{BB962C8B-B14F-4D97-AF65-F5344CB8AC3E}">
        <p14:creationId xmlns:p14="http://schemas.microsoft.com/office/powerpoint/2010/main" val="1639773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https://info-</a:t>
            </a:r>
            <a:r>
              <a:rPr lang="en-US" dirty="0" err="1"/>
              <a:t>savvy.com</a:t>
            </a:r>
            <a:r>
              <a:rPr lang="en-US" dirty="0"/>
              <a:t>/free-forensic-investigation-tools-for-it-security-expert/</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11</a:t>
            </a:fld>
            <a:endParaRPr lang="en-US"/>
          </a:p>
        </p:txBody>
      </p:sp>
    </p:spTree>
    <p:extLst>
      <p:ext uri="{BB962C8B-B14F-4D97-AF65-F5344CB8AC3E}">
        <p14:creationId xmlns:p14="http://schemas.microsoft.com/office/powerpoint/2010/main" val="1477966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A6849-69B0-74C2-1D80-41DC80AAC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76855A-F67D-F9A6-CA57-71D5E9F4F5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02DA5E-B19B-F1A6-B746-DB5CDDA7B457}"/>
              </a:ext>
            </a:extLst>
          </p:cNvPr>
          <p:cNvSpPr>
            <a:spLocks noGrp="1"/>
          </p:cNvSpPr>
          <p:nvPr>
            <p:ph type="body" idx="1"/>
          </p:nvPr>
        </p:nvSpPr>
        <p:spPr/>
        <p:txBody>
          <a:bodyPr/>
          <a:lstStyle/>
          <a:p>
            <a:r>
              <a:rPr lang="en-US" b="0" i="0" dirty="0">
                <a:solidFill>
                  <a:srgbClr val="1D2125"/>
                </a:solidFill>
                <a:effectLst/>
                <a:latin typeface="-apple-system"/>
              </a:rPr>
              <a:t>We will cover specific tools used to collect evidence for forensic investigations, especially those related to ICS/OT, later in this lesson. For now, please understand that the process of validating tools is essential to ensure data integrity and avoid cross-examination issues that can arise if tools have not been validated.  </a:t>
            </a:r>
          </a:p>
          <a:p>
            <a:endParaRPr lang="en-US" b="0" i="0" dirty="0">
              <a:solidFill>
                <a:srgbClr val="1D2125"/>
              </a:solidFill>
              <a:effectLst/>
              <a:latin typeface="-apple-system"/>
            </a:endParaRPr>
          </a:p>
          <a:p>
            <a:endParaRPr lang="en-US" b="0" i="0" dirty="0">
              <a:solidFill>
                <a:srgbClr val="1D2125"/>
              </a:solidFill>
              <a:effectLst/>
              <a:latin typeface="-apple-system"/>
            </a:endParaRPr>
          </a:p>
          <a:p>
            <a:endParaRPr lang="en-US" dirty="0"/>
          </a:p>
          <a:p>
            <a:endParaRPr lang="en-US" dirty="0"/>
          </a:p>
        </p:txBody>
      </p:sp>
      <p:sp>
        <p:nvSpPr>
          <p:cNvPr id="4" name="Date Placeholder 3">
            <a:extLst>
              <a:ext uri="{FF2B5EF4-FFF2-40B4-BE49-F238E27FC236}">
                <a16:creationId xmlns:a16="http://schemas.microsoft.com/office/drawing/2014/main" id="{904EF901-F8BC-F19D-5CFC-408A7E220A8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3728D00C-043E-7A4E-883F-86AA43C17BE7}"/>
              </a:ext>
            </a:extLst>
          </p:cNvPr>
          <p:cNvSpPr>
            <a:spLocks noGrp="1"/>
          </p:cNvSpPr>
          <p:nvPr>
            <p:ph type="sldNum" sz="quarter" idx="5"/>
          </p:nvPr>
        </p:nvSpPr>
        <p:spPr/>
        <p:txBody>
          <a:bodyPr/>
          <a:lstStyle/>
          <a:p>
            <a:fld id="{352683B9-BE6E-4598-85C0-E9020C903FF0}" type="slidenum">
              <a:rPr lang="en-US" smtClean="0"/>
              <a:pPr/>
              <a:t>12</a:t>
            </a:fld>
            <a:endParaRPr lang="en-US"/>
          </a:p>
        </p:txBody>
      </p:sp>
    </p:spTree>
    <p:extLst>
      <p:ext uri="{BB962C8B-B14F-4D97-AF65-F5344CB8AC3E}">
        <p14:creationId xmlns:p14="http://schemas.microsoft.com/office/powerpoint/2010/main" val="2515148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991D9-B542-179A-26D7-58608160B3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8D6478-A4B1-CDD9-37D6-091A259C7B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7B4F4D-276F-37AE-0153-4ADD453F6430}"/>
              </a:ext>
            </a:extLst>
          </p:cNvPr>
          <p:cNvSpPr>
            <a:spLocks noGrp="1"/>
          </p:cNvSpPr>
          <p:nvPr>
            <p:ph type="body" idx="1"/>
          </p:nvPr>
        </p:nvSpPr>
        <p:spPr/>
        <p:txBody>
          <a:bodyPr/>
          <a:lstStyle/>
          <a:p>
            <a:endParaRPr lang="en-US" b="0" i="0" dirty="0">
              <a:solidFill>
                <a:srgbClr val="1D2125"/>
              </a:solidFill>
              <a:effectLst/>
              <a:latin typeface="-apple-system"/>
            </a:endParaRPr>
          </a:p>
          <a:p>
            <a:r>
              <a:rPr lang="en-US" b="1" dirty="0"/>
              <a:t>Ensures Evidence Integrity and Admissibility</a:t>
            </a:r>
            <a:endParaRPr lang="en-US" dirty="0"/>
          </a:p>
          <a:p>
            <a:pPr marL="171450" indent="-171450">
              <a:buFont typeface="Arial" panose="020B0604020202020204" pitchFamily="34" charset="0"/>
              <a:buChar char="•"/>
            </a:pPr>
            <a:r>
              <a:rPr lang="en-US" dirty="0"/>
              <a:t>Courts and regulatory bodies require forensic evidence to be collected and analyzed using scientifically validated methods. Using unvalidated or unreliable tools can result in:</a:t>
            </a:r>
          </a:p>
          <a:p>
            <a:pPr marL="628650" lvl="1" indent="-171450">
              <a:buFont typeface="Arial" panose="020B0604020202020204" pitchFamily="34" charset="0"/>
              <a:buChar char="•"/>
            </a:pPr>
            <a:r>
              <a:rPr lang="en-US" dirty="0"/>
              <a:t>Evidence being challenged or ruled inadmissible.</a:t>
            </a:r>
          </a:p>
          <a:p>
            <a:pPr marL="628650" lvl="1" indent="-171450">
              <a:buFont typeface="Arial" panose="020B0604020202020204" pitchFamily="34" charset="0"/>
              <a:buChar char="•"/>
            </a:pPr>
            <a:r>
              <a:rPr lang="en-US" dirty="0"/>
              <a:t>Loss of credibility in investigations.</a:t>
            </a:r>
          </a:p>
          <a:p>
            <a:pPr marL="628650" lvl="1" indent="-171450">
              <a:buFont typeface="Arial" panose="020B0604020202020204" pitchFamily="34" charset="0"/>
              <a:buChar char="•"/>
            </a:pPr>
            <a:r>
              <a:rPr lang="en-US" dirty="0"/>
              <a:t>Potential legal repercussions.</a:t>
            </a:r>
          </a:p>
          <a:p>
            <a:pPr marL="171450" indent="-171450">
              <a:buFont typeface="Arial" panose="020B0604020202020204" pitchFamily="34" charset="0"/>
              <a:buChar char="•"/>
            </a:pPr>
            <a:r>
              <a:rPr lang="en-US" dirty="0"/>
              <a:t>Validated tools provide assurance that the data remains unaltered and that the analysis reflects accurate findings.</a:t>
            </a:r>
          </a:p>
          <a:p>
            <a:endParaRPr lang="en-US" b="1" dirty="0"/>
          </a:p>
          <a:p>
            <a:r>
              <a:rPr lang="en-US" b="1" dirty="0"/>
              <a:t>Accuracy and Reliability of Results</a:t>
            </a:r>
            <a:endParaRPr lang="en-US" dirty="0"/>
          </a:p>
          <a:p>
            <a:pPr marL="171450" indent="-171450">
              <a:buFont typeface="Arial" panose="020B0604020202020204" pitchFamily="34" charset="0"/>
              <a:buChar char="•"/>
            </a:pPr>
            <a:r>
              <a:rPr lang="en-US" dirty="0"/>
              <a:t>In digital forensics, even minor errors in data acquisition, processing, or reporting can lead to incorrect conclusions. Tool validation ensures:</a:t>
            </a:r>
          </a:p>
          <a:p>
            <a:pPr marL="628650" lvl="1" indent="-171450">
              <a:buFont typeface="Arial" panose="020B0604020202020204" pitchFamily="34" charset="0"/>
              <a:buChar char="•"/>
            </a:pPr>
            <a:r>
              <a:rPr lang="en-US" dirty="0"/>
              <a:t>Accurate replication of results.</a:t>
            </a:r>
          </a:p>
          <a:p>
            <a:pPr marL="628650" lvl="1" indent="-171450">
              <a:buFont typeface="Arial" panose="020B0604020202020204" pitchFamily="34" charset="0"/>
              <a:buChar char="•"/>
            </a:pPr>
            <a:r>
              <a:rPr lang="en-US" dirty="0"/>
              <a:t>Repeatability and consistency across different environments.</a:t>
            </a:r>
          </a:p>
          <a:p>
            <a:pPr marL="628650" lvl="1" indent="-171450">
              <a:buFont typeface="Arial" panose="020B0604020202020204" pitchFamily="34" charset="0"/>
              <a:buChar char="•"/>
            </a:pPr>
            <a:r>
              <a:rPr lang="en-US" dirty="0"/>
              <a:t>Identification and minimization of false positives and negatives.</a:t>
            </a:r>
          </a:p>
          <a:p>
            <a:endParaRPr lang="en-US" b="1" dirty="0"/>
          </a:p>
          <a:p>
            <a:r>
              <a:rPr lang="en-US" b="1" dirty="0"/>
              <a:t>Compliance with Industry Standards and Regulations</a:t>
            </a:r>
            <a:endParaRPr lang="en-US" dirty="0"/>
          </a:p>
          <a:p>
            <a:pPr marL="171450" indent="-171450">
              <a:buFont typeface="Arial" panose="020B0604020202020204" pitchFamily="34" charset="0"/>
              <a:buChar char="•"/>
            </a:pPr>
            <a:r>
              <a:rPr lang="en-US" dirty="0"/>
              <a:t>Many industries, especially those dealing with critical infrastructure (e.g., energy, manufacturing, transportation), must adhere to regulations such as:</a:t>
            </a:r>
          </a:p>
          <a:p>
            <a:pPr marL="628650" lvl="1" indent="-171450">
              <a:buFont typeface="Arial" panose="020B0604020202020204" pitchFamily="34" charset="0"/>
              <a:buChar char="•"/>
            </a:pPr>
            <a:r>
              <a:rPr lang="en-US" b="1" dirty="0"/>
              <a:t>NIST (National Institute of Standards and Technology) guidelines.</a:t>
            </a:r>
            <a:endParaRPr lang="en-US" dirty="0"/>
          </a:p>
          <a:p>
            <a:pPr marL="628650" lvl="1" indent="-171450">
              <a:buFont typeface="Arial" panose="020B0604020202020204" pitchFamily="34" charset="0"/>
              <a:buChar char="•"/>
            </a:pPr>
            <a:r>
              <a:rPr lang="en-US" b="1" dirty="0"/>
              <a:t>ISO/IEC 27037</a:t>
            </a:r>
            <a:r>
              <a:rPr lang="en-US" dirty="0"/>
              <a:t> (Guidelines for evidence identification, collection, and acquisition).</a:t>
            </a:r>
          </a:p>
          <a:p>
            <a:pPr marL="628650" lvl="1" indent="-171450">
              <a:buFont typeface="Arial" panose="020B0604020202020204" pitchFamily="34" charset="0"/>
              <a:buChar char="•"/>
            </a:pPr>
            <a:r>
              <a:rPr lang="en-US" b="1" dirty="0"/>
              <a:t>IEC 62443</a:t>
            </a:r>
            <a:r>
              <a:rPr lang="en-US" dirty="0"/>
              <a:t> (Cybersecurity for industrial automation and control systems).</a:t>
            </a:r>
          </a:p>
          <a:p>
            <a:pPr marL="628650" lvl="1" indent="-171450">
              <a:buFont typeface="Arial" panose="020B0604020202020204" pitchFamily="34" charset="0"/>
              <a:buChar char="•"/>
            </a:pPr>
            <a:r>
              <a:rPr lang="en-US" b="1" dirty="0"/>
              <a:t>NERC CIP</a:t>
            </a:r>
            <a:r>
              <a:rPr lang="en-US" dirty="0"/>
              <a:t> (Critical Infrastructure Protection standards).</a:t>
            </a:r>
          </a:p>
          <a:p>
            <a:pPr marL="171450" indent="-171450">
              <a:buFont typeface="Arial" panose="020B0604020202020204" pitchFamily="34" charset="0"/>
              <a:buChar char="•"/>
            </a:pPr>
            <a:r>
              <a:rPr lang="en-US" dirty="0"/>
              <a:t>Using validated forensic tools helps organizations meet compliance requirements and avoid regulatory penalties.</a:t>
            </a:r>
          </a:p>
          <a:p>
            <a:endParaRPr lang="en-US" b="1" dirty="0"/>
          </a:p>
          <a:p>
            <a:r>
              <a:rPr lang="en-US" b="1" dirty="0"/>
              <a:t>Compatibility with Specialized Systems (ICS/OT Challenges)</a:t>
            </a:r>
            <a:endParaRPr lang="en-US" dirty="0"/>
          </a:p>
          <a:p>
            <a:pPr marL="171450" indent="-171450">
              <a:buFont typeface="Arial" panose="020B0604020202020204" pitchFamily="34" charset="0"/>
              <a:buChar char="•"/>
            </a:pPr>
            <a:r>
              <a:rPr lang="en-US" dirty="0"/>
              <a:t>ICS and OT environments pose unique challenges due to their proprietary hardware, legacy systems, and real-time operational constraints. Many forensic tools designed for IT environments may not function properly in ICS environments, leading to:</a:t>
            </a:r>
          </a:p>
          <a:p>
            <a:pPr marL="628650" lvl="1" indent="-171450">
              <a:buFont typeface="Arial" panose="020B0604020202020204" pitchFamily="34" charset="0"/>
              <a:buChar char="•"/>
            </a:pPr>
            <a:r>
              <a:rPr lang="en-US" dirty="0"/>
              <a:t>Data collection failures or inaccuracies.</a:t>
            </a:r>
          </a:p>
          <a:p>
            <a:pPr marL="628650" lvl="1" indent="-171450">
              <a:buFont typeface="Arial" panose="020B0604020202020204" pitchFamily="34" charset="0"/>
              <a:buChar char="•"/>
            </a:pPr>
            <a:r>
              <a:rPr lang="en-US" dirty="0"/>
              <a:t>Potential system disruptions or downtime.</a:t>
            </a:r>
          </a:p>
          <a:p>
            <a:pPr marL="628650" lvl="1" indent="-171450">
              <a:buFont typeface="Arial" panose="020B0604020202020204" pitchFamily="34" charset="0"/>
              <a:buChar char="•"/>
            </a:pPr>
            <a:r>
              <a:rPr lang="en-US" dirty="0"/>
              <a:t>Inability to interpret proprietary protocols used in SCADA, DCS, or PLCs.</a:t>
            </a:r>
          </a:p>
          <a:p>
            <a:pPr marL="171450" indent="-171450">
              <a:buFont typeface="Arial" panose="020B0604020202020204" pitchFamily="34" charset="0"/>
              <a:buChar char="•"/>
            </a:pPr>
            <a:r>
              <a:rPr lang="en-US" dirty="0"/>
              <a:t>Validated tools are tested specifically for ICS/OT environments, ensuring they do not interfere with operations.</a:t>
            </a:r>
          </a:p>
          <a:p>
            <a:endParaRPr lang="en-US" b="1" dirty="0"/>
          </a:p>
          <a:p>
            <a:r>
              <a:rPr lang="en-US" b="1" dirty="0"/>
              <a:t>Detection and Prevention of Errors</a:t>
            </a:r>
            <a:endParaRPr lang="en-US" dirty="0"/>
          </a:p>
          <a:p>
            <a:pPr marL="171450" indent="-171450">
              <a:buFont typeface="Arial" panose="020B0604020202020204" pitchFamily="34" charset="0"/>
              <a:buChar char="•"/>
            </a:pPr>
            <a:r>
              <a:rPr lang="en-US" dirty="0"/>
              <a:t>Tool validation helps identify potential software bugs, compatibility issues, or incorrect handling of forensic artifacts. Without validation, investigators risk relying on flawed evidence, which can lead to:</a:t>
            </a:r>
          </a:p>
          <a:p>
            <a:pPr marL="628650" lvl="1" indent="-171450">
              <a:buFont typeface="Arial" panose="020B0604020202020204" pitchFamily="34" charset="0"/>
              <a:buChar char="•"/>
            </a:pPr>
            <a:r>
              <a:rPr lang="en-US" dirty="0"/>
              <a:t>Misinterpretation of incident causes.</a:t>
            </a:r>
          </a:p>
          <a:p>
            <a:pPr marL="628650" lvl="1" indent="-171450">
              <a:buFont typeface="Arial" panose="020B0604020202020204" pitchFamily="34" charset="0"/>
              <a:buChar char="•"/>
            </a:pPr>
            <a:r>
              <a:rPr lang="en-US" dirty="0"/>
              <a:t>Failure to detect critical threats.</a:t>
            </a:r>
          </a:p>
          <a:p>
            <a:pPr marL="628650" lvl="1" indent="-171450">
              <a:buFont typeface="Arial" panose="020B0604020202020204" pitchFamily="34" charset="0"/>
              <a:buChar char="•"/>
            </a:pPr>
            <a:r>
              <a:rPr lang="en-US" dirty="0"/>
              <a:t>Wasted resources and effort on inaccurate data.</a:t>
            </a:r>
          </a:p>
          <a:p>
            <a:endParaRPr lang="en-US" b="1" dirty="0"/>
          </a:p>
          <a:p>
            <a:r>
              <a:rPr lang="en-US" b="1" dirty="0"/>
              <a:t>Credibility and Professionalism in Investigations</a:t>
            </a:r>
            <a:endParaRPr lang="en-US" dirty="0"/>
          </a:p>
          <a:p>
            <a:pPr marL="171450" indent="-171450">
              <a:buFont typeface="Arial" panose="020B0604020202020204" pitchFamily="34" charset="0"/>
              <a:buChar char="•"/>
            </a:pPr>
            <a:r>
              <a:rPr lang="en-US" dirty="0"/>
              <a:t>Using validated forensic tools enhances the credibility of forensic investigators and their reports. Whether in a legal setting or within an organization, stakeholders expect professionals to use tools that have been rigorously tested and proven reliable.</a:t>
            </a:r>
          </a:p>
          <a:p>
            <a:endParaRPr lang="en-US" b="0" i="0" dirty="0">
              <a:solidFill>
                <a:srgbClr val="1D2125"/>
              </a:solidFill>
              <a:effectLst/>
              <a:latin typeface="-apple-system"/>
            </a:endParaRPr>
          </a:p>
          <a:p>
            <a:endParaRPr lang="en-US" dirty="0"/>
          </a:p>
          <a:p>
            <a:endParaRPr lang="en-US" dirty="0"/>
          </a:p>
        </p:txBody>
      </p:sp>
      <p:sp>
        <p:nvSpPr>
          <p:cNvPr id="4" name="Date Placeholder 3">
            <a:extLst>
              <a:ext uri="{FF2B5EF4-FFF2-40B4-BE49-F238E27FC236}">
                <a16:creationId xmlns:a16="http://schemas.microsoft.com/office/drawing/2014/main" id="{5445B855-BFAF-F0EF-61D2-B5389EE795E4}"/>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120908E2-A499-41F4-5F9C-A4032090CBF9}"/>
              </a:ext>
            </a:extLst>
          </p:cNvPr>
          <p:cNvSpPr>
            <a:spLocks noGrp="1"/>
          </p:cNvSpPr>
          <p:nvPr>
            <p:ph type="sldNum" sz="quarter" idx="5"/>
          </p:nvPr>
        </p:nvSpPr>
        <p:spPr/>
        <p:txBody>
          <a:bodyPr/>
          <a:lstStyle/>
          <a:p>
            <a:fld id="{352683B9-BE6E-4598-85C0-E9020C903FF0}" type="slidenum">
              <a:rPr lang="en-US" smtClean="0"/>
              <a:pPr/>
              <a:t>13</a:t>
            </a:fld>
            <a:endParaRPr lang="en-US"/>
          </a:p>
        </p:txBody>
      </p:sp>
    </p:spTree>
    <p:extLst>
      <p:ext uri="{BB962C8B-B14F-4D97-AF65-F5344CB8AC3E}">
        <p14:creationId xmlns:p14="http://schemas.microsoft.com/office/powerpoint/2010/main" val="2595691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6069B-5A66-9DC1-9442-D4201CEC33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E2792B-0BE4-4BF1-F67B-6CB68D60E9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CB550-0BBD-93D6-D8F6-B9A8C98C9D1A}"/>
              </a:ext>
            </a:extLst>
          </p:cNvPr>
          <p:cNvSpPr>
            <a:spLocks noGrp="1"/>
          </p:cNvSpPr>
          <p:nvPr>
            <p:ph type="body" idx="1"/>
          </p:nvPr>
        </p:nvSpPr>
        <p:spPr/>
        <p:txBody>
          <a:bodyPr/>
          <a:lstStyle/>
          <a:p>
            <a:r>
              <a:rPr lang="en-US" b="1" dirty="0"/>
              <a:t>Identification of Tool Requirements</a:t>
            </a:r>
            <a:endParaRPr lang="en-US" dirty="0"/>
          </a:p>
          <a:p>
            <a:pPr marL="171450" indent="-171450">
              <a:buFont typeface="Arial" panose="020B0604020202020204" pitchFamily="34" charset="0"/>
              <a:buChar char="•"/>
            </a:pPr>
            <a:r>
              <a:rPr lang="en-US" dirty="0"/>
              <a:t>Determine the type of evidence the tool will process (e.g., file systems, memory, network traffic).</a:t>
            </a:r>
          </a:p>
          <a:p>
            <a:pPr marL="171450" indent="-171450">
              <a:buFont typeface="Arial" panose="020B0604020202020204" pitchFamily="34" charset="0"/>
              <a:buChar char="•"/>
            </a:pPr>
            <a:r>
              <a:rPr lang="en-US" dirty="0"/>
              <a:t>Assess compatibility with different operating systems and device types.</a:t>
            </a:r>
          </a:p>
          <a:p>
            <a:endParaRPr lang="en-US" b="1" dirty="0"/>
          </a:p>
          <a:p>
            <a:r>
              <a:rPr lang="en-US" b="1" dirty="0"/>
              <a:t>Testing Against Known Data Sets</a:t>
            </a:r>
            <a:endParaRPr lang="en-US" dirty="0"/>
          </a:p>
          <a:p>
            <a:pPr marL="171450" indent="-171450">
              <a:buFont typeface="Arial" panose="020B0604020202020204" pitchFamily="34" charset="0"/>
              <a:buChar char="•"/>
            </a:pPr>
            <a:r>
              <a:rPr lang="en-US" dirty="0"/>
              <a:t>Use reference data sets with known attributes to verify whether the tool can accurately process and report results.</a:t>
            </a:r>
          </a:p>
          <a:p>
            <a:pPr marL="171450" indent="-171450">
              <a:buFont typeface="Arial" panose="020B0604020202020204" pitchFamily="34" charset="0"/>
              <a:buChar char="•"/>
            </a:pPr>
            <a:r>
              <a:rPr lang="en-US" dirty="0"/>
              <a:t>Compare results against expected outcomes.</a:t>
            </a:r>
          </a:p>
          <a:p>
            <a:endParaRPr lang="en-US" b="1" dirty="0"/>
          </a:p>
          <a:p>
            <a:r>
              <a:rPr lang="en-US" b="1" dirty="0"/>
              <a:t>Cross-Tool Verification</a:t>
            </a:r>
            <a:endParaRPr lang="en-US" dirty="0"/>
          </a:p>
          <a:p>
            <a:pPr marL="171450" indent="-171450">
              <a:buFont typeface="Arial" panose="020B0604020202020204" pitchFamily="34" charset="0"/>
              <a:buChar char="•"/>
            </a:pPr>
            <a:r>
              <a:rPr lang="en-US" dirty="0"/>
              <a:t>Compare the results obtained from the tool under validation with results from other established forensic tools.</a:t>
            </a:r>
          </a:p>
          <a:p>
            <a:pPr marL="171450" indent="-171450">
              <a:buFont typeface="Arial" panose="020B0604020202020204" pitchFamily="34" charset="0"/>
              <a:buChar char="•"/>
            </a:pPr>
            <a:r>
              <a:rPr lang="en-US" dirty="0"/>
              <a:t>Discrepancies should be thoroughly investigated.</a:t>
            </a:r>
          </a:p>
          <a:p>
            <a:endParaRPr lang="en-US" b="1" dirty="0"/>
          </a:p>
          <a:p>
            <a:r>
              <a:rPr lang="en-US" b="1" dirty="0"/>
              <a:t>Repeatability and Reproducibility Testing</a:t>
            </a:r>
            <a:endParaRPr lang="en-US" dirty="0"/>
          </a:p>
          <a:p>
            <a:pPr marL="171450" indent="-171450">
              <a:buFont typeface="Arial" panose="020B0604020202020204" pitchFamily="34" charset="0"/>
              <a:buChar char="•"/>
            </a:pPr>
            <a:r>
              <a:rPr lang="en-US" dirty="0"/>
              <a:t>Conduct tests multiple times to ensure the tool produces consistent results.</a:t>
            </a:r>
          </a:p>
          <a:p>
            <a:pPr marL="171450" indent="-171450">
              <a:buFont typeface="Arial" panose="020B0604020202020204" pitchFamily="34" charset="0"/>
              <a:buChar char="•"/>
            </a:pPr>
            <a:r>
              <a:rPr lang="en-US" dirty="0"/>
              <a:t>Involve different investigators to assess reproducibility under varying conditions.</a:t>
            </a:r>
          </a:p>
          <a:p>
            <a:endParaRPr lang="en-US" b="1" dirty="0"/>
          </a:p>
          <a:p>
            <a:r>
              <a:rPr lang="en-US" b="1" dirty="0"/>
              <a:t>Performance Benchmarking</a:t>
            </a:r>
            <a:endParaRPr lang="en-US" dirty="0"/>
          </a:p>
          <a:p>
            <a:pPr marL="171450" indent="-171450">
              <a:buFont typeface="Arial" panose="020B0604020202020204" pitchFamily="34" charset="0"/>
              <a:buChar char="•"/>
            </a:pPr>
            <a:r>
              <a:rPr lang="en-US" dirty="0"/>
              <a:t>Evaluate the tool’s efficiency in terms of speed, resource usage, and scalability.</a:t>
            </a:r>
          </a:p>
          <a:p>
            <a:pPr marL="171450" indent="-171450">
              <a:buFont typeface="Arial" panose="020B0604020202020204" pitchFamily="34" charset="0"/>
              <a:buChar char="•"/>
            </a:pPr>
            <a:r>
              <a:rPr lang="en-US" dirty="0"/>
              <a:t>Ensure it meets operational demands without causing system strain.</a:t>
            </a:r>
          </a:p>
          <a:p>
            <a:endParaRPr lang="en-US" b="1" dirty="0"/>
          </a:p>
          <a:p>
            <a:r>
              <a:rPr lang="en-US" b="1" dirty="0"/>
              <a:t>Compliance Testing</a:t>
            </a:r>
            <a:endParaRPr lang="en-US" dirty="0"/>
          </a:p>
          <a:p>
            <a:pPr marL="171450" indent="-171450">
              <a:buFont typeface="Arial" panose="020B0604020202020204" pitchFamily="34" charset="0"/>
              <a:buChar char="•"/>
            </a:pPr>
            <a:r>
              <a:rPr lang="en-US" dirty="0"/>
              <a:t>Ensure the tool aligns with legal and regulatory standards, producing reports that meet court admissibility requirements.</a:t>
            </a:r>
          </a:p>
          <a:p>
            <a:endParaRPr lang="en-US" b="1" dirty="0"/>
          </a:p>
          <a:p>
            <a:r>
              <a:rPr lang="en-US" b="1" dirty="0"/>
              <a:t>Documentation and Certification</a:t>
            </a:r>
            <a:endParaRPr lang="en-US" dirty="0"/>
          </a:p>
          <a:p>
            <a:pPr marL="171450" indent="-171450">
              <a:buFont typeface="Arial" panose="020B0604020202020204" pitchFamily="34" charset="0"/>
              <a:buChar char="•"/>
            </a:pPr>
            <a:r>
              <a:rPr lang="en-US" dirty="0"/>
              <a:t>Maintain records of validation procedures, including test cases, results, and any corrective actions taken.</a:t>
            </a:r>
          </a:p>
          <a:p>
            <a:pPr marL="171450" indent="-171450">
              <a:buFont typeface="Arial" panose="020B0604020202020204" pitchFamily="34" charset="0"/>
              <a:buChar char="•"/>
            </a:pPr>
            <a:r>
              <a:rPr lang="en-US" dirty="0"/>
              <a:t>Obtain tool certification where applicable (e.g., NIST-approved tools).</a:t>
            </a:r>
          </a:p>
          <a:p>
            <a:endParaRPr lang="en-US" dirty="0"/>
          </a:p>
        </p:txBody>
      </p:sp>
      <p:sp>
        <p:nvSpPr>
          <p:cNvPr id="4" name="Date Placeholder 3">
            <a:extLst>
              <a:ext uri="{FF2B5EF4-FFF2-40B4-BE49-F238E27FC236}">
                <a16:creationId xmlns:a16="http://schemas.microsoft.com/office/drawing/2014/main" id="{585D0B64-1AED-D715-0E54-385F3F3E918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6C21C1F-335C-8375-62A2-9028229A462D}"/>
              </a:ext>
            </a:extLst>
          </p:cNvPr>
          <p:cNvSpPr>
            <a:spLocks noGrp="1"/>
          </p:cNvSpPr>
          <p:nvPr>
            <p:ph type="sldNum" sz="quarter" idx="5"/>
          </p:nvPr>
        </p:nvSpPr>
        <p:spPr/>
        <p:txBody>
          <a:bodyPr/>
          <a:lstStyle/>
          <a:p>
            <a:fld id="{352683B9-BE6E-4598-85C0-E9020C903FF0}" type="slidenum">
              <a:rPr lang="en-US" smtClean="0"/>
              <a:pPr/>
              <a:t>14</a:t>
            </a:fld>
            <a:endParaRPr lang="en-US"/>
          </a:p>
        </p:txBody>
      </p:sp>
    </p:spTree>
    <p:extLst>
      <p:ext uri="{BB962C8B-B14F-4D97-AF65-F5344CB8AC3E}">
        <p14:creationId xmlns:p14="http://schemas.microsoft.com/office/powerpoint/2010/main" val="2016459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Encase is a proprietary software suite heavily used in the field of digital forensics. Autopsy and FTK (including FTK Imager) are open-source software products that are similar in nature to Encase.  Both Encase and FTK imager can create image files from hard drives, USB’s, and various other devices and logical volumes. </a:t>
            </a:r>
          </a:p>
          <a:p>
            <a:endParaRPr lang="en-US" dirty="0"/>
          </a:p>
          <a:p>
            <a:r>
              <a:rPr lang="en-US" dirty="0" err="1"/>
              <a:t>Grassmarlin</a:t>
            </a:r>
            <a:r>
              <a:rPr lang="en-US" dirty="0"/>
              <a:t> is an open-source network monitoring tool specifically designed for ICS and OT environments.  </a:t>
            </a:r>
          </a:p>
          <a:p>
            <a:endParaRPr lang="en-US" dirty="0"/>
          </a:p>
          <a:p>
            <a:r>
              <a:rPr lang="en-US" b="0" i="0" dirty="0">
                <a:solidFill>
                  <a:srgbClr val="1F2328"/>
                </a:solidFill>
                <a:effectLst/>
                <a:latin typeface="-apple-system"/>
              </a:rPr>
              <a:t>Microsoft ICS Forensics Tools framework is an open-source forensics framework that enables the analysis of Industrial PLC metadata and project files. The framework provides investigators with a convenient way to scan for PLCs and identify any suspicious artifacts within ICS environments, which can be used for manual checking, automated monitoring tasks, or incident response operations to detect compromised devices. By being an open-source tool, ICS Forensics Tools allows investigators to review the output and customize it to their specific requirements. </a:t>
            </a:r>
            <a:r>
              <a:rPr lang="en-US" dirty="0">
                <a:hlinkClick r:id="rId3"/>
              </a:rPr>
              <a:t>GitHub - </a:t>
            </a:r>
            <a:r>
              <a:rPr lang="en-US" dirty="0" err="1">
                <a:hlinkClick r:id="rId3"/>
              </a:rPr>
              <a:t>microsoft</a:t>
            </a:r>
            <a:r>
              <a:rPr lang="en-US" dirty="0">
                <a:hlinkClick r:id="rId3"/>
              </a:rPr>
              <a:t>/</a:t>
            </a:r>
            <a:r>
              <a:rPr lang="en-US" dirty="0" err="1">
                <a:hlinkClick r:id="rId3"/>
              </a:rPr>
              <a:t>ics</a:t>
            </a:r>
            <a:r>
              <a:rPr lang="en-US" dirty="0">
                <a:hlinkClick r:id="rId3"/>
              </a:rPr>
              <a:t>-forensics-tools: Microsoft </a:t>
            </a:r>
            <a:r>
              <a:rPr lang="en-US" dirty="0" err="1">
                <a:hlinkClick r:id="rId3"/>
              </a:rPr>
              <a:t>ICSpector</a:t>
            </a:r>
            <a:r>
              <a:rPr lang="en-US" dirty="0">
                <a:hlinkClick r:id="rId3"/>
              </a:rPr>
              <a:t> (ICS Forensics Tools framework) is an open-source forensics framework that enables the analysis of Industrial PLC metadata and project files.</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15</a:t>
            </a:fld>
            <a:endParaRPr lang="en-US"/>
          </a:p>
        </p:txBody>
      </p:sp>
    </p:spTree>
    <p:extLst>
      <p:ext uri="{BB962C8B-B14F-4D97-AF65-F5344CB8AC3E}">
        <p14:creationId xmlns:p14="http://schemas.microsoft.com/office/powerpoint/2010/main" val="15914908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a:t>
            </a:r>
            <a:r>
              <a:rPr lang="en-US" dirty="0" err="1"/>
              <a:t>astrixinc.com</a:t>
            </a:r>
            <a:r>
              <a:rPr lang="en-US" dirty="0"/>
              <a:t>/blog/data-integrity/10-ways-to-ensure-data-integrity/</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16</a:t>
            </a:fld>
            <a:endParaRPr lang="en-US"/>
          </a:p>
        </p:txBody>
      </p:sp>
    </p:spTree>
    <p:extLst>
      <p:ext uri="{BB962C8B-B14F-4D97-AF65-F5344CB8AC3E}">
        <p14:creationId xmlns:p14="http://schemas.microsoft.com/office/powerpoint/2010/main" val="1446555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Legal Admissibility:</a:t>
            </a:r>
            <a:endParaRPr lang="en-US" dirty="0"/>
          </a:p>
          <a:p>
            <a:pPr marL="171450" indent="-171450">
              <a:buFont typeface="Arial" panose="020B0604020202020204" pitchFamily="34" charset="0"/>
              <a:buChar char="•"/>
            </a:pPr>
            <a:r>
              <a:rPr lang="en-US" dirty="0"/>
              <a:t>Courts and regulatory bodies require proof that evidence has not been altered since collection.</a:t>
            </a:r>
          </a:p>
          <a:p>
            <a:pPr marL="171450" indent="-171450">
              <a:buFont typeface="Arial" panose="020B0604020202020204" pitchFamily="34" charset="0"/>
              <a:buChar char="•"/>
            </a:pPr>
            <a:r>
              <a:rPr lang="en-US" dirty="0"/>
              <a:t>Integrity ensures compliance with legal standards such as the Federal Rules of Evidence (FRE), GDPR, and industry-specific regulations like NERC CIP and ISA/IEC 62443.</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b="0" i="0" dirty="0">
                <a:solidFill>
                  <a:srgbClr val="000000"/>
                </a:solidFill>
                <a:effectLst/>
                <a:latin typeface="Open Sans" panose="020B0606030504020204" pitchFamily="34" charset="0"/>
              </a:rPr>
              <a:t>The ISA/IEC 62443 series of standards define requirements and processes for implementing and maintaining electronically secure industrial automation and control systems (IACS). These standards set best practices for security and provide a way to assess the level of security performance. Their approach to the cybersecurity challenge is a holistic one, bridging the gap between operations and information technology as well as between process safety and cybersecurity. </a:t>
            </a:r>
            <a:r>
              <a:rPr lang="en-US" dirty="0">
                <a:hlinkClick r:id="rId3"/>
              </a:rPr>
              <a:t>ISA/IEC 62443 Series of Standards - ISA</a:t>
            </a:r>
            <a:endParaRPr lang="en-US" dirty="0"/>
          </a:p>
          <a:p>
            <a:endParaRPr lang="en-US" b="1" dirty="0"/>
          </a:p>
          <a:p>
            <a:r>
              <a:rPr lang="en-US" b="1" dirty="0"/>
              <a:t>Credibility and Trustworthiness:</a:t>
            </a:r>
            <a:endParaRPr lang="en-US" dirty="0"/>
          </a:p>
          <a:p>
            <a:pPr marL="171450" indent="-171450">
              <a:buFont typeface="Arial" panose="020B0604020202020204" pitchFamily="34" charset="0"/>
              <a:buChar char="•"/>
            </a:pPr>
            <a:r>
              <a:rPr lang="en-US" dirty="0"/>
              <a:t>Investigators, law enforcement, and stakeholders must trust that forensic findings accurately reflect the events under investigation.</a:t>
            </a:r>
          </a:p>
          <a:p>
            <a:pPr marL="171450" indent="-171450">
              <a:buFont typeface="Arial" panose="020B0604020202020204" pitchFamily="34" charset="0"/>
              <a:buChar char="•"/>
            </a:pPr>
            <a:r>
              <a:rPr lang="en-US" dirty="0"/>
              <a:t>Any modification or contamination of data can undermine the credibility of an investigation.</a:t>
            </a:r>
          </a:p>
          <a:p>
            <a:endParaRPr lang="en-US" b="1" dirty="0"/>
          </a:p>
          <a:p>
            <a:pPr marL="0" indent="0">
              <a:buFont typeface="Arial" panose="020B0604020202020204" pitchFamily="34" charset="0"/>
              <a:buNone/>
            </a:pPr>
            <a:r>
              <a:rPr lang="en-US" b="1" dirty="0"/>
              <a:t>Chain of Custody Assurance:</a:t>
            </a:r>
            <a:endParaRPr lang="en-US" dirty="0"/>
          </a:p>
          <a:p>
            <a:pPr marL="171450" indent="-171450">
              <a:buFont typeface="Arial" panose="020B0604020202020204" pitchFamily="34" charset="0"/>
              <a:buChar char="•"/>
            </a:pPr>
            <a:r>
              <a:rPr lang="en-US" dirty="0"/>
              <a:t>Data integrity helps maintain a documented trail of evidence handling, ensuring no unauthorized access or modifications have occurred.</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17</a:t>
            </a:fld>
            <a:endParaRPr lang="en-US"/>
          </a:p>
        </p:txBody>
      </p:sp>
    </p:spTree>
    <p:extLst>
      <p:ext uri="{BB962C8B-B14F-4D97-AF65-F5344CB8AC3E}">
        <p14:creationId xmlns:p14="http://schemas.microsoft.com/office/powerpoint/2010/main" val="3182796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Use of Cryptographic Hashing</a:t>
            </a:r>
          </a:p>
          <a:p>
            <a:pPr marL="171450" indent="-171450">
              <a:buFont typeface="Arial" panose="020B0604020202020204" pitchFamily="34" charset="0"/>
              <a:buChar char="•"/>
            </a:pPr>
            <a:r>
              <a:rPr lang="en-US" dirty="0"/>
              <a:t>Applying cryptographic hash functions (e.g., MD5, SHA-256) to digital evidence ensures data integrity by generating a unique fingerprint of the collected data.</a:t>
            </a:r>
          </a:p>
          <a:p>
            <a:pPr marL="171450" indent="-171450">
              <a:buFont typeface="Arial" panose="020B0604020202020204" pitchFamily="34" charset="0"/>
              <a:buChar char="•"/>
            </a:pPr>
            <a:r>
              <a:rPr lang="en-US" dirty="0"/>
              <a:t>Hashes should be calculated at multiple stages:</a:t>
            </a:r>
          </a:p>
          <a:p>
            <a:pPr marL="628650" lvl="1" indent="-171450">
              <a:buFont typeface="Arial" panose="020B0604020202020204" pitchFamily="34" charset="0"/>
              <a:buChar char="•"/>
            </a:pPr>
            <a:r>
              <a:rPr lang="en-US" dirty="0"/>
              <a:t>During acquisition (initial evidence collection).</a:t>
            </a:r>
          </a:p>
          <a:p>
            <a:pPr marL="628650" lvl="1" indent="-171450">
              <a:buFont typeface="Arial" panose="020B0604020202020204" pitchFamily="34" charset="0"/>
              <a:buChar char="•"/>
            </a:pPr>
            <a:r>
              <a:rPr lang="en-US" dirty="0"/>
              <a:t>Before and after forensic analysis.</a:t>
            </a:r>
          </a:p>
          <a:p>
            <a:pPr marL="628650" lvl="1" indent="-171450">
              <a:buFont typeface="Arial" panose="020B0604020202020204" pitchFamily="34" charset="0"/>
              <a:buChar char="•"/>
            </a:pPr>
            <a:r>
              <a:rPr lang="en-US" dirty="0"/>
              <a:t>Before presenting evidence in legal or compliance settings.</a:t>
            </a:r>
          </a:p>
          <a:p>
            <a:pPr marL="171450" indent="-171450">
              <a:buFont typeface="Arial" panose="020B0604020202020204" pitchFamily="34" charset="0"/>
              <a:buChar char="•"/>
            </a:pPr>
            <a:r>
              <a:rPr lang="en-US" dirty="0"/>
              <a:t>Example tools:</a:t>
            </a:r>
          </a:p>
          <a:p>
            <a:pPr marL="628650" lvl="1" indent="-171450">
              <a:buFont typeface="Arial" panose="020B0604020202020204" pitchFamily="34" charset="0"/>
              <a:buChar char="•"/>
            </a:pPr>
            <a:r>
              <a:rPr lang="en-US" dirty="0" err="1"/>
              <a:t>hashdeep</a:t>
            </a:r>
            <a:r>
              <a:rPr lang="en-US" dirty="0"/>
              <a:t>, md5sum, sha256sum, </a:t>
            </a:r>
            <a:r>
              <a:rPr lang="en-US" dirty="0" err="1"/>
              <a:t>openssh</a:t>
            </a:r>
            <a:endParaRPr lang="en-US" dirty="0"/>
          </a:p>
          <a:p>
            <a:endParaRPr lang="en-US" b="1" dirty="0"/>
          </a:p>
          <a:p>
            <a:r>
              <a:rPr lang="en-US" b="1" dirty="0"/>
              <a:t>Write-Blocking Technology</a:t>
            </a:r>
          </a:p>
          <a:p>
            <a:pPr marL="171450" indent="-171450">
              <a:buFont typeface="Arial" panose="020B0604020202020204" pitchFamily="34" charset="0"/>
              <a:buChar char="•"/>
            </a:pPr>
            <a:r>
              <a:rPr lang="en-US" dirty="0"/>
              <a:t>Use hardware or software write-blockers to prevent accidental or intentional alteration of the original evidence during acquisition.</a:t>
            </a:r>
          </a:p>
          <a:p>
            <a:pPr marL="171450" indent="-171450">
              <a:buFont typeface="Arial" panose="020B0604020202020204" pitchFamily="34" charset="0"/>
              <a:buChar char="•"/>
            </a:pPr>
            <a:r>
              <a:rPr lang="en-US" dirty="0"/>
              <a:t>Write-blockers ensure forensic tools can read data but not write or modify it.</a:t>
            </a:r>
          </a:p>
          <a:p>
            <a:pPr marL="171450" indent="-171450">
              <a:buFont typeface="Arial" panose="020B0604020202020204" pitchFamily="34" charset="0"/>
              <a:buChar char="•"/>
            </a:pPr>
            <a:r>
              <a:rPr lang="en-US" dirty="0"/>
              <a:t>Common tools: Tableau forensic write-blockers, open-source software write-blockers like </a:t>
            </a:r>
            <a:r>
              <a:rPr lang="en-US" dirty="0" err="1"/>
              <a:t>AccessData</a:t>
            </a:r>
            <a:r>
              <a:rPr lang="en-US" dirty="0"/>
              <a:t> FTK Imager.</a:t>
            </a:r>
          </a:p>
          <a:p>
            <a:endParaRPr lang="en-US" b="1" dirty="0"/>
          </a:p>
          <a:p>
            <a:r>
              <a:rPr lang="en-US" b="1" dirty="0"/>
              <a:t>Forensic Imaging</a:t>
            </a:r>
          </a:p>
          <a:p>
            <a:pPr marL="171450" indent="-171450">
              <a:buFont typeface="Arial" panose="020B0604020202020204" pitchFamily="34" charset="0"/>
              <a:buChar char="•"/>
            </a:pPr>
            <a:r>
              <a:rPr lang="en-US" dirty="0"/>
              <a:t>Creating a forensic image (bit-by-bit copy) of the original media instead of working on live data ensures that the original evidence remains unaltered.</a:t>
            </a:r>
          </a:p>
          <a:p>
            <a:pPr marL="171450" indent="-171450">
              <a:buFont typeface="Arial" panose="020B0604020202020204" pitchFamily="34" charset="0"/>
              <a:buChar char="•"/>
            </a:pPr>
            <a:r>
              <a:rPr lang="en-US" dirty="0"/>
              <a:t>Types of imaging techniques:</a:t>
            </a:r>
          </a:p>
          <a:p>
            <a:pPr marL="628650" lvl="1" indent="-171450">
              <a:buFont typeface="Arial" panose="020B0604020202020204" pitchFamily="34" charset="0"/>
              <a:buChar char="•"/>
            </a:pPr>
            <a:r>
              <a:rPr lang="en-US" dirty="0"/>
              <a:t>Full disk imaging.</a:t>
            </a:r>
          </a:p>
          <a:p>
            <a:pPr marL="628650" lvl="1" indent="-171450">
              <a:buFont typeface="Arial" panose="020B0604020202020204" pitchFamily="34" charset="0"/>
              <a:buChar char="•"/>
            </a:pPr>
            <a:r>
              <a:rPr lang="en-US" dirty="0"/>
              <a:t>Logical partition imaging.</a:t>
            </a:r>
          </a:p>
          <a:p>
            <a:pPr marL="628650" lvl="1" indent="-171450">
              <a:buFont typeface="Arial" panose="020B0604020202020204" pitchFamily="34" charset="0"/>
              <a:buChar char="•"/>
            </a:pPr>
            <a:r>
              <a:rPr lang="en-US" dirty="0"/>
              <a:t>Memory (RAM) imaging.</a:t>
            </a:r>
          </a:p>
          <a:p>
            <a:pPr marL="171450" indent="-171450">
              <a:buFont typeface="Arial" panose="020B0604020202020204" pitchFamily="34" charset="0"/>
              <a:buChar char="•"/>
            </a:pPr>
            <a:r>
              <a:rPr lang="en-US" dirty="0"/>
              <a:t>Tools: EnCase, FTK Imager, dd (Linux command-line tool).</a:t>
            </a:r>
          </a:p>
          <a:p>
            <a:endParaRPr lang="en-US" b="1" dirty="0"/>
          </a:p>
          <a:p>
            <a:r>
              <a:rPr lang="en-US" b="1" dirty="0"/>
              <a:t>Chain of Custody Documentation</a:t>
            </a:r>
          </a:p>
          <a:p>
            <a:pPr marL="171450" indent="-171450">
              <a:buFont typeface="Arial" panose="020B0604020202020204" pitchFamily="34" charset="0"/>
              <a:buChar char="•"/>
            </a:pPr>
            <a:r>
              <a:rPr lang="en-US" dirty="0"/>
              <a:t>Maintain detailed records of how evidence is collected, stored, analyzed, and transferred between parties.</a:t>
            </a:r>
          </a:p>
          <a:p>
            <a:pPr marL="171450" indent="-171450">
              <a:buFont typeface="Arial" panose="020B0604020202020204" pitchFamily="34" charset="0"/>
              <a:buChar char="•"/>
            </a:pPr>
            <a:r>
              <a:rPr lang="en-US" dirty="0"/>
              <a:t>Documentation should include timestamps, personnel involved, evidence identifiers, and hash values to prove data integrity.</a:t>
            </a:r>
          </a:p>
          <a:p>
            <a:pPr marL="171450" indent="-171450">
              <a:buFont typeface="Arial" panose="020B0604020202020204" pitchFamily="34" charset="0"/>
              <a:buChar char="•"/>
            </a:pPr>
            <a:r>
              <a:rPr lang="en-US" dirty="0"/>
              <a:t>Chain of custody logs should accompany evidence through every stage of the forensic process.</a:t>
            </a:r>
          </a:p>
          <a:p>
            <a:endParaRPr lang="en-US" b="1" dirty="0"/>
          </a:p>
          <a:p>
            <a:r>
              <a:rPr lang="en-US" b="1" dirty="0"/>
              <a:t>Non-Intrusive Collection Techniques in ICS</a:t>
            </a:r>
          </a:p>
          <a:p>
            <a:pPr marL="171450" indent="-171450">
              <a:buFont typeface="Arial" panose="020B0604020202020204" pitchFamily="34" charset="0"/>
              <a:buChar char="•"/>
            </a:pPr>
            <a:r>
              <a:rPr lang="en-US" dirty="0"/>
              <a:t>Passive network monitoring tools can be used to collect traffic data without interfering with the live system.</a:t>
            </a:r>
          </a:p>
          <a:p>
            <a:pPr marL="171450" indent="-171450">
              <a:buFont typeface="Arial" panose="020B0604020202020204" pitchFamily="34" charset="0"/>
              <a:buChar char="•"/>
            </a:pPr>
            <a:r>
              <a:rPr lang="en-US" dirty="0"/>
              <a:t>Specialized ICS forensic tools should be used that can extract logs and data without causing operational disruptions.</a:t>
            </a:r>
          </a:p>
          <a:p>
            <a:pPr marL="171450" indent="-171450">
              <a:buFont typeface="Arial" panose="020B0604020202020204" pitchFamily="34" charset="0"/>
              <a:buChar char="•"/>
            </a:pPr>
            <a:r>
              <a:rPr lang="en-US" dirty="0"/>
              <a:t>Example tools for ICS: Nozomi Guardian, Dragos Platform, GRASSMARLIN (for passive network monitoring).</a:t>
            </a:r>
          </a:p>
          <a:p>
            <a:endParaRPr lang="en-US" b="1" dirty="0"/>
          </a:p>
          <a:p>
            <a:r>
              <a:rPr lang="en-US" b="1" dirty="0"/>
              <a:t>Validation of Forensic Tools</a:t>
            </a:r>
          </a:p>
          <a:p>
            <a:pPr marL="171450" indent="-171450">
              <a:buFont typeface="Arial" panose="020B0604020202020204" pitchFamily="34" charset="0"/>
              <a:buChar char="•"/>
            </a:pPr>
            <a:r>
              <a:rPr lang="en-US" dirty="0"/>
              <a:t>Ensure that forensic tools used for evidence acquisition and analysis are validated and approved by standards such as NIST.</a:t>
            </a:r>
          </a:p>
          <a:p>
            <a:pPr marL="171450" indent="-171450">
              <a:buFont typeface="Arial" panose="020B0604020202020204" pitchFamily="34" charset="0"/>
              <a:buChar char="•"/>
            </a:pPr>
            <a:r>
              <a:rPr lang="en-US" dirty="0"/>
              <a:t>Regular tool testing and certification can prevent errors that might compromise evidence integrity.</a:t>
            </a:r>
          </a:p>
          <a:p>
            <a:endParaRPr lang="en-US" b="1" dirty="0"/>
          </a:p>
          <a:p>
            <a:r>
              <a:rPr lang="en-US" b="1" dirty="0"/>
              <a:t>Compliance with Industry Standards</a:t>
            </a:r>
          </a:p>
          <a:p>
            <a:pPr marL="171450" indent="-171450">
              <a:buFont typeface="Arial" panose="020B0604020202020204" pitchFamily="34" charset="0"/>
              <a:buChar char="•"/>
            </a:pPr>
            <a:r>
              <a:rPr lang="en-US" dirty="0"/>
              <a:t>Ensure adherence to applicable legal, regulatory, and industry frameworks that govern data integrity in digital forensics and ICS environments, such as:</a:t>
            </a:r>
          </a:p>
          <a:p>
            <a:pPr marL="628650" lvl="1" indent="-171450">
              <a:buFont typeface="Arial" panose="020B0604020202020204" pitchFamily="34" charset="0"/>
              <a:buChar char="•"/>
            </a:pPr>
            <a:r>
              <a:rPr lang="en-US" dirty="0"/>
              <a:t>NIST 800-86 (Guide to Integrating Forensic Techniques into Incident Response).</a:t>
            </a:r>
          </a:p>
          <a:p>
            <a:pPr marL="628650" lvl="1" indent="-171450">
              <a:buFont typeface="Arial" panose="020B0604020202020204" pitchFamily="34" charset="0"/>
              <a:buChar char="•"/>
            </a:pPr>
            <a:r>
              <a:rPr lang="en-US" dirty="0"/>
              <a:t>ISA/IEC 62443 (Security for Industrial Automation and Control Systems).</a:t>
            </a:r>
          </a:p>
          <a:p>
            <a:pPr marL="628650" lvl="1" indent="-171450">
              <a:buFont typeface="Arial" panose="020B0604020202020204" pitchFamily="34" charset="0"/>
              <a:buChar char="•"/>
            </a:pPr>
            <a:r>
              <a:rPr lang="en-US" dirty="0"/>
              <a:t>NERC CIP (Critical Infrastructure Protection standards for power utilities).</a:t>
            </a:r>
          </a:p>
          <a:p>
            <a:pPr marL="628650" lvl="1" indent="-171450">
              <a:buFont typeface="Arial" panose="020B0604020202020204" pitchFamily="34" charset="0"/>
              <a:buChar char="•"/>
            </a:pPr>
            <a:r>
              <a:rPr lang="en-US" dirty="0"/>
              <a:t>ISO/IEC 27037 (Guidelines for handling electronic evidence).</a:t>
            </a:r>
          </a:p>
          <a:p>
            <a:pPr marL="628650" lvl="1" indent="-171450">
              <a:buFont typeface="Arial" panose="020B0604020202020204" pitchFamily="34" charset="0"/>
              <a:buChar char="•"/>
            </a:pPr>
            <a:r>
              <a:rPr lang="en-US"/>
              <a:t>ISO 14971 – Medical Devices</a:t>
            </a:r>
            <a:endParaRPr lang="en-US" dirty="0"/>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18</a:t>
            </a:fld>
            <a:endParaRPr lang="en-US"/>
          </a:p>
        </p:txBody>
      </p:sp>
    </p:spTree>
    <p:extLst>
      <p:ext uri="{BB962C8B-B14F-4D97-AF65-F5344CB8AC3E}">
        <p14:creationId xmlns:p14="http://schemas.microsoft.com/office/powerpoint/2010/main" val="1216218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above is a Tableau hardware write-blocker connected to a hard disk drive (HDD) via SATA cables, with an 8-pin power supply cable to the hard drive.  A USB is typically connected to the write blocker one end and to a laptop or desktop compute on the other.  A software program like Encase or FTK Imager can then be used to create an image of the HDD without writing a single bit to the device. </a:t>
            </a:r>
          </a:p>
          <a:p>
            <a:endParaRPr lang="en-US" dirty="0"/>
          </a:p>
          <a:p>
            <a:r>
              <a:rPr lang="en-US" dirty="0"/>
              <a:t>We can ensure the integrity of the data on the hard drive by first capturing an MD5 hash prior to creating the image and then running the MD5 hashing algorithm on the image itself.  If this process produces the same hash, then we are certain the image created a bit-for-bit copy of the hard drive.  A second hash of the hard drive after an image has been taken should result in the original hash.  A different hash value would indicate that something was inadvertently written to the hard drive.  </a:t>
            </a:r>
          </a:p>
          <a:p>
            <a:endParaRPr lang="en-US" dirty="0"/>
          </a:p>
          <a:p>
            <a:r>
              <a:rPr lang="en-US" dirty="0"/>
              <a:t>Source - </a:t>
            </a:r>
            <a:r>
              <a:rPr lang="en-US" dirty="0">
                <a:hlinkClick r:id="rId3"/>
              </a:rPr>
              <a:t>Forensic disk controller - Wikipedia</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19</a:t>
            </a:fld>
            <a:endParaRPr lang="en-US"/>
          </a:p>
        </p:txBody>
      </p:sp>
    </p:spTree>
    <p:extLst>
      <p:ext uri="{BB962C8B-B14F-4D97-AF65-F5344CB8AC3E}">
        <p14:creationId xmlns:p14="http://schemas.microsoft.com/office/powerpoint/2010/main" val="944173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a:t>
            </a:r>
            <a:r>
              <a:rPr lang="en-US" dirty="0" err="1"/>
              <a:t>www.oreilly.com</a:t>
            </a:r>
            <a:r>
              <a:rPr lang="en-US" dirty="0"/>
              <a:t>/library/view/designing-embedded-hardware/0596007558/ch01.html</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20</a:t>
            </a:fld>
            <a:endParaRPr lang="en-US"/>
          </a:p>
        </p:txBody>
      </p:sp>
    </p:spTree>
    <p:extLst>
      <p:ext uri="{BB962C8B-B14F-4D97-AF65-F5344CB8AC3E}">
        <p14:creationId xmlns:p14="http://schemas.microsoft.com/office/powerpoint/2010/main" val="39933662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latin typeface="-webkit-standard"/>
              </a:rPr>
              <a:t>The </a:t>
            </a:r>
            <a:r>
              <a:rPr lang="en-US" b="1" i="0" u="none" strike="noStrike" dirty="0">
                <a:solidFill>
                  <a:srgbClr val="000000"/>
                </a:solidFill>
                <a:effectLst/>
              </a:rPr>
              <a:t>CPU</a:t>
            </a:r>
            <a:r>
              <a:rPr lang="en-US" b="0" i="0" u="none" strike="noStrike" dirty="0">
                <a:solidFill>
                  <a:srgbClr val="000000"/>
                </a:solidFill>
                <a:effectLst/>
                <a:latin typeface="-webkit-standard"/>
              </a:rPr>
              <a:t> (Central Processing Unit) and </a:t>
            </a:r>
            <a:r>
              <a:rPr lang="en-US" b="1" i="0" u="none" strike="noStrike" dirty="0">
                <a:solidFill>
                  <a:srgbClr val="000000"/>
                </a:solidFill>
                <a:effectLst/>
              </a:rPr>
              <a:t>RAM</a:t>
            </a:r>
            <a:r>
              <a:rPr lang="en-US" b="0" i="0" u="none" strike="noStrike" dirty="0">
                <a:solidFill>
                  <a:srgbClr val="000000"/>
                </a:solidFill>
                <a:effectLst/>
                <a:latin typeface="-webkit-standard"/>
              </a:rPr>
              <a:t> (Random Access Memory) are fundamental components of a computer system. In digital forensics, these components play a critical role in understanding and recovering evidence related to live system activity, malware, and volatile data. Here's an explanation of their relevance in </a:t>
            </a:r>
            <a:r>
              <a:rPr lang="en-US" b="0" i="0" u="none" strike="noStrike" dirty="0" err="1">
                <a:solidFill>
                  <a:srgbClr val="000000"/>
                </a:solidFill>
                <a:effectLst/>
                <a:latin typeface="-webkit-standard"/>
              </a:rPr>
              <a:t>d</a:t>
            </a:r>
            <a:r>
              <a:rPr lang="en-US" b="1" i="0" u="none" strike="noStrike" dirty="0" err="1">
                <a:solidFill>
                  <a:srgbClr val="000000"/>
                </a:solidFill>
                <a:effectLst/>
              </a:rPr>
              <a:t>Forensic</a:t>
            </a:r>
            <a:r>
              <a:rPr lang="en-US" b="1" i="0" u="none" strike="noStrike" dirty="0">
                <a:solidFill>
                  <a:srgbClr val="000000"/>
                </a:solidFill>
                <a:effectLst/>
              </a:rPr>
              <a:t> Relevance of the CPU</a:t>
            </a:r>
          </a:p>
          <a:p>
            <a:pPr algn="l">
              <a:buFont typeface="+mj-lt"/>
              <a:buAutoNum type="arabicPeriod"/>
            </a:pPr>
            <a:r>
              <a:rPr lang="en-US" b="1" i="0" u="none" strike="noStrike" dirty="0">
                <a:solidFill>
                  <a:srgbClr val="000000"/>
                </a:solidFill>
                <a:effectLst/>
              </a:rPr>
              <a:t>Active Processes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 CPU executes programs and processes running on the system. Investigators can analyze:</a:t>
            </a:r>
          </a:p>
          <a:p>
            <a:pPr marL="1143000" lvl="2" indent="-228600" algn="l">
              <a:buFont typeface="+mj-lt"/>
              <a:buAutoNum type="arabicPeriod"/>
            </a:pPr>
            <a:r>
              <a:rPr lang="en-US" b="0" i="0" u="none" strike="noStrike" dirty="0">
                <a:solidFill>
                  <a:srgbClr val="000000"/>
                </a:solidFill>
                <a:effectLst/>
              </a:rPr>
              <a:t>Active or recently terminated processes.</a:t>
            </a:r>
          </a:p>
          <a:p>
            <a:pPr marL="1143000" lvl="2" indent="-228600" algn="l">
              <a:buFont typeface="+mj-lt"/>
              <a:buAutoNum type="arabicPeriod"/>
            </a:pPr>
            <a:r>
              <a:rPr lang="en-US" b="0" i="0" u="none" strike="noStrike" dirty="0">
                <a:solidFill>
                  <a:srgbClr val="000000"/>
                </a:solidFill>
                <a:effectLst/>
              </a:rPr>
              <a:t>Malware that may have executed commands or tampered with system files.</a:t>
            </a:r>
          </a:p>
          <a:p>
            <a:pPr marL="742950" lvl="1" indent="-285750" algn="l">
              <a:buFont typeface="+mj-lt"/>
              <a:buAutoNum type="arabicPeriod"/>
            </a:pPr>
            <a:r>
              <a:rPr lang="en-US" b="0" i="0" u="none" strike="noStrike" dirty="0">
                <a:solidFill>
                  <a:srgbClr val="000000"/>
                </a:solidFill>
                <a:effectLst/>
              </a:rPr>
              <a:t>Tools like </a:t>
            </a:r>
            <a:r>
              <a:rPr lang="en-US" b="1" i="0" u="none" strike="noStrike" dirty="0">
                <a:solidFill>
                  <a:srgbClr val="000000"/>
                </a:solidFill>
                <a:effectLst/>
              </a:rPr>
              <a:t>Process Explorer</a:t>
            </a:r>
            <a:r>
              <a:rPr lang="en-US" b="0" i="0" u="none" strike="noStrike" dirty="0">
                <a:solidFill>
                  <a:srgbClr val="000000"/>
                </a:solidFill>
                <a:effectLst/>
              </a:rPr>
              <a:t> or </a:t>
            </a:r>
            <a:r>
              <a:rPr lang="en-US" b="1" i="0" u="none" strike="noStrike" dirty="0">
                <a:solidFill>
                  <a:srgbClr val="000000"/>
                </a:solidFill>
                <a:effectLst/>
              </a:rPr>
              <a:t>Volatility</a:t>
            </a:r>
            <a:r>
              <a:rPr lang="en-US" b="0" i="0" u="none" strike="noStrike" dirty="0">
                <a:solidFill>
                  <a:srgbClr val="000000"/>
                </a:solidFill>
                <a:effectLst/>
              </a:rPr>
              <a:t> can retrieve and analyze process activity.</a:t>
            </a:r>
          </a:p>
          <a:p>
            <a:pPr algn="l">
              <a:buFont typeface="+mj-lt"/>
              <a:buAutoNum type="arabicPeriod"/>
            </a:pPr>
            <a:r>
              <a:rPr lang="en-US" b="1" i="0" u="none" strike="noStrike" dirty="0">
                <a:solidFill>
                  <a:srgbClr val="000000"/>
                </a:solidFill>
                <a:effectLst/>
              </a:rPr>
              <a:t>Instruction Execution</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Malware often manipulates CPU instructions to obfuscate its behavior. Forensic experts reverse-engineer these instructions to understand malware functionality.</a:t>
            </a:r>
          </a:p>
          <a:p>
            <a:pPr algn="l">
              <a:buFont typeface="+mj-lt"/>
              <a:buAutoNum type="arabicPeriod"/>
            </a:pPr>
            <a:r>
              <a:rPr lang="en-US" b="1" i="0" u="none" strike="noStrike" dirty="0">
                <a:solidFill>
                  <a:srgbClr val="000000"/>
                </a:solidFill>
                <a:effectLst/>
              </a:rPr>
              <a:t>Tracing System Logs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 CPU’s scheduling and processing of events generate logs (e.g., error logs, kernel messages). These logs may serve as evidence in forensic investigations.</a:t>
            </a:r>
          </a:p>
          <a:p>
            <a:pPr algn="l">
              <a:buFont typeface="+mj-lt"/>
              <a:buAutoNum type="arabicPeriod"/>
            </a:pPr>
            <a:r>
              <a:rPr lang="en-US" b="1" i="0" u="none" strike="noStrike" dirty="0">
                <a:solidFill>
                  <a:srgbClr val="000000"/>
                </a:solidFill>
                <a:effectLst/>
              </a:rPr>
              <a:t>System Uptime and Timelines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CPU activity helps determine how long the system has been running, aiding in timeline reconstruction for incidents.</a:t>
            </a:r>
          </a:p>
          <a:p>
            <a:pPr algn="l">
              <a:buFont typeface="+mj-lt"/>
              <a:buAutoNum type="arabicPeriod"/>
            </a:pPr>
            <a:r>
              <a:rPr lang="en-US" b="1" i="0" u="none" strike="noStrike" dirty="0">
                <a:solidFill>
                  <a:srgbClr val="000000"/>
                </a:solidFill>
                <a:effectLst/>
              </a:rPr>
              <a:t>Analysis of CPU Artifacts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Low-level CPU data, such as </a:t>
            </a:r>
            <a:r>
              <a:rPr lang="en-US" b="1" i="0" u="none" strike="noStrike" dirty="0">
                <a:solidFill>
                  <a:srgbClr val="000000"/>
                </a:solidFill>
                <a:effectLst/>
              </a:rPr>
              <a:t>registers</a:t>
            </a:r>
            <a:r>
              <a:rPr lang="en-US" b="0" i="0" u="none" strike="noStrike" dirty="0">
                <a:solidFill>
                  <a:srgbClr val="000000"/>
                </a:solidFill>
                <a:effectLst/>
              </a:rPr>
              <a:t> or execution traces, can reveal:</a:t>
            </a:r>
          </a:p>
          <a:p>
            <a:pPr marL="1143000" lvl="2" indent="-228600" algn="l">
              <a:buFont typeface="+mj-lt"/>
              <a:buAutoNum type="arabicPeriod"/>
            </a:pPr>
            <a:r>
              <a:rPr lang="en-US" b="0" i="0" u="none" strike="noStrike" dirty="0">
                <a:solidFill>
                  <a:srgbClr val="000000"/>
                </a:solidFill>
                <a:effectLst/>
              </a:rPr>
              <a:t>Instructions executed by malware.</a:t>
            </a:r>
          </a:p>
          <a:p>
            <a:pPr marL="1143000" lvl="2" indent="-228600" algn="l">
              <a:buFont typeface="+mj-lt"/>
              <a:buAutoNum type="arabicPeriod"/>
            </a:pPr>
            <a:r>
              <a:rPr lang="en-US" b="0" i="0" u="none" strike="noStrike" dirty="0">
                <a:solidFill>
                  <a:srgbClr val="000000"/>
                </a:solidFill>
                <a:effectLst/>
              </a:rPr>
              <a:t>Rootkit or firmware attacks targeting the CPU.</a:t>
            </a:r>
          </a:p>
          <a:p>
            <a:pPr algn="l"/>
            <a:endParaRPr lang="en-US" b="1" i="0" u="none" strike="noStrike" dirty="0">
              <a:solidFill>
                <a:srgbClr val="000000"/>
              </a:solidFill>
              <a:effectLst/>
            </a:endParaRPr>
          </a:p>
          <a:p>
            <a:pPr algn="l"/>
            <a:r>
              <a:rPr lang="en-US" b="1" i="0" u="none" strike="noStrike" dirty="0">
                <a:solidFill>
                  <a:srgbClr val="000000"/>
                </a:solidFill>
                <a:effectLst/>
              </a:rPr>
              <a:t>2. Random Access Memory (RAM)</a:t>
            </a:r>
          </a:p>
          <a:p>
            <a:pPr algn="l"/>
            <a:r>
              <a:rPr lang="en-US" b="0" i="0" u="none" strike="noStrike" dirty="0">
                <a:solidFill>
                  <a:srgbClr val="000000"/>
                </a:solidFill>
                <a:effectLst/>
              </a:rPr>
              <a:t>RAM is volatile memory used to store data that the CPU actively needs. It’s critical in digital forensics because it holds temporary and live data that disappears when the system is powered off.</a:t>
            </a:r>
          </a:p>
          <a:p>
            <a:pPr algn="l"/>
            <a:r>
              <a:rPr lang="en-US" b="1" i="0" u="none" strike="noStrike" dirty="0">
                <a:solidFill>
                  <a:srgbClr val="000000"/>
                </a:solidFill>
                <a:effectLst/>
              </a:rPr>
              <a:t>Forensic Relevance of RAM</a:t>
            </a:r>
          </a:p>
          <a:p>
            <a:pPr algn="l">
              <a:buFont typeface="+mj-lt"/>
              <a:buAutoNum type="arabicPeriod"/>
            </a:pPr>
            <a:r>
              <a:rPr lang="en-US" b="1" i="0" u="none" strike="noStrike" dirty="0">
                <a:solidFill>
                  <a:srgbClr val="000000"/>
                </a:solidFill>
                <a:effectLst/>
              </a:rPr>
              <a:t>Volatile Evidence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RAM stores temporary but valuable evidence, including:</a:t>
            </a:r>
          </a:p>
          <a:p>
            <a:pPr marL="1143000" lvl="2" indent="-228600" algn="l">
              <a:buFont typeface="+mj-lt"/>
              <a:buAutoNum type="arabicPeriod"/>
            </a:pPr>
            <a:r>
              <a:rPr lang="en-US" b="0" i="0" u="none" strike="noStrike" dirty="0">
                <a:solidFill>
                  <a:srgbClr val="000000"/>
                </a:solidFill>
                <a:effectLst/>
              </a:rPr>
              <a:t>Running processes.</a:t>
            </a:r>
          </a:p>
          <a:p>
            <a:pPr marL="1143000" lvl="2" indent="-228600" algn="l">
              <a:buFont typeface="+mj-lt"/>
              <a:buAutoNum type="arabicPeriod"/>
            </a:pPr>
            <a:r>
              <a:rPr lang="en-US" b="0" i="0" u="none" strike="noStrike" dirty="0">
                <a:solidFill>
                  <a:srgbClr val="000000"/>
                </a:solidFill>
                <a:effectLst/>
              </a:rPr>
              <a:t>Active network connections.</a:t>
            </a:r>
          </a:p>
          <a:p>
            <a:pPr marL="1143000" lvl="2" indent="-228600" algn="l">
              <a:buFont typeface="+mj-lt"/>
              <a:buAutoNum type="arabicPeriod"/>
            </a:pPr>
            <a:r>
              <a:rPr lang="en-US" b="0" i="0" u="none" strike="noStrike" dirty="0">
                <a:solidFill>
                  <a:srgbClr val="000000"/>
                </a:solidFill>
                <a:effectLst/>
              </a:rPr>
              <a:t>Open files and applications.</a:t>
            </a:r>
          </a:p>
          <a:p>
            <a:pPr marL="1143000" lvl="2" indent="-228600" algn="l">
              <a:buFont typeface="+mj-lt"/>
              <a:buAutoNum type="arabicPeriod"/>
            </a:pPr>
            <a:r>
              <a:rPr lang="en-US" b="0" i="0" u="none" strike="noStrike" dirty="0">
                <a:solidFill>
                  <a:srgbClr val="000000"/>
                </a:solidFill>
                <a:effectLst/>
              </a:rPr>
              <a:t>Encryption keys or passwords.</a:t>
            </a:r>
          </a:p>
          <a:p>
            <a:pPr marL="742950" lvl="1" indent="-285750">
              <a:buFont typeface="+mj-lt"/>
              <a:buAutoNum type="arabicPeriod"/>
            </a:pPr>
            <a:r>
              <a:rPr lang="en-US" b="0" i="0" u="none" strike="noStrike" dirty="0">
                <a:solidFill>
                  <a:srgbClr val="000000"/>
                </a:solidFill>
                <a:effectLst/>
                <a:latin typeface="Arial"/>
                <a:cs typeface="Arial"/>
              </a:rPr>
              <a:t>Since RAM is volatile, this data is lost if the system is shut down, making </a:t>
            </a:r>
            <a:r>
              <a:rPr lang="en-US" b="1" i="0" u="none" strike="noStrike" dirty="0">
                <a:solidFill>
                  <a:srgbClr val="000000"/>
                </a:solidFill>
                <a:effectLst/>
                <a:latin typeface="Arial"/>
                <a:cs typeface="Arial"/>
              </a:rPr>
              <a:t>live memory </a:t>
            </a:r>
            <a:r>
              <a:rPr lang="en-US" b="1" dirty="0">
                <a:solidFill>
                  <a:srgbClr val="000000"/>
                </a:solidFill>
                <a:latin typeface="Arial"/>
                <a:cs typeface="Arial"/>
              </a:rPr>
              <a:t>acquisition </a:t>
            </a:r>
            <a:r>
              <a:rPr lang="en-US" dirty="0">
                <a:solidFill>
                  <a:srgbClr val="000000"/>
                </a:solidFill>
                <a:latin typeface="Arial"/>
                <a:cs typeface="Arial"/>
              </a:rPr>
              <a:t>essential</a:t>
            </a:r>
            <a:r>
              <a:rPr lang="en-US" b="0" i="0" u="none" strike="noStrike" dirty="0">
                <a:solidFill>
                  <a:srgbClr val="000000"/>
                </a:solidFill>
                <a:effectLst/>
                <a:latin typeface="Arial"/>
                <a:cs typeface="Arial"/>
              </a:rPr>
              <a:t>.</a:t>
            </a:r>
          </a:p>
          <a:p>
            <a:pPr algn="l">
              <a:buFont typeface="+mj-lt"/>
              <a:buAutoNum type="arabicPeriod"/>
            </a:pPr>
            <a:r>
              <a:rPr lang="en-US" b="1" i="0" u="none" strike="noStrike" dirty="0">
                <a:solidFill>
                  <a:srgbClr val="000000"/>
                </a:solidFill>
                <a:effectLst/>
              </a:rPr>
              <a:t>Malware and Rootkits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Malicious programs often reside in RAM to avoid detection. Forensic analysis can uncover:</a:t>
            </a:r>
          </a:p>
          <a:p>
            <a:pPr marL="1143000" lvl="2" indent="-228600" algn="l">
              <a:buFont typeface="+mj-lt"/>
              <a:buAutoNum type="arabicPeriod"/>
            </a:pPr>
            <a:r>
              <a:rPr lang="en-US" b="0" i="0" u="none" strike="noStrike" dirty="0">
                <a:solidFill>
                  <a:srgbClr val="000000"/>
                </a:solidFill>
                <a:effectLst/>
              </a:rPr>
              <a:t>Malware payloads.</a:t>
            </a:r>
          </a:p>
          <a:p>
            <a:pPr marL="1143000" lvl="2" indent="-228600" algn="l">
              <a:buFont typeface="+mj-lt"/>
              <a:buAutoNum type="arabicPeriod"/>
            </a:pPr>
            <a:r>
              <a:rPr lang="en-US" b="0" i="0" u="none" strike="noStrike" dirty="0">
                <a:solidFill>
                  <a:srgbClr val="000000"/>
                </a:solidFill>
                <a:effectLst/>
              </a:rPr>
              <a:t>Command-and-control instructions.</a:t>
            </a:r>
          </a:p>
          <a:p>
            <a:pPr marL="1143000" lvl="2" indent="-228600" algn="l">
              <a:buFont typeface="+mj-lt"/>
              <a:buAutoNum type="arabicPeriod"/>
            </a:pPr>
            <a:r>
              <a:rPr lang="en-US" b="0" i="0" u="none" strike="noStrike" dirty="0">
                <a:solidFill>
                  <a:srgbClr val="000000"/>
                </a:solidFill>
                <a:effectLst/>
              </a:rPr>
              <a:t>Indicators of compromise (</a:t>
            </a:r>
            <a:r>
              <a:rPr lang="en-US" b="0" i="0" u="none" strike="noStrike" dirty="0" err="1">
                <a:solidFill>
                  <a:srgbClr val="000000"/>
                </a:solidFill>
                <a:effectLst/>
              </a:rPr>
              <a:t>IoCs</a:t>
            </a:r>
            <a:r>
              <a:rPr lang="en-US" b="0" i="0" u="none" strike="noStrike" dirty="0">
                <a:solidFill>
                  <a:srgbClr val="000000"/>
                </a:solidFill>
                <a:effectLst/>
              </a:rPr>
              <a:t>).</a:t>
            </a:r>
          </a:p>
          <a:p>
            <a:pPr algn="l">
              <a:buFont typeface="+mj-lt"/>
              <a:buAutoNum type="arabicPeriod"/>
            </a:pPr>
            <a:r>
              <a:rPr lang="en-US" b="1" i="0" u="none" strike="noStrike" dirty="0">
                <a:solidFill>
                  <a:srgbClr val="000000"/>
                </a:solidFill>
                <a:effectLst/>
              </a:rPr>
              <a:t>Encryption Keys and Passwords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RAM often holds decrypted versions of files and active encryption keys. For instance:</a:t>
            </a:r>
          </a:p>
          <a:p>
            <a:pPr marL="1143000" lvl="2" indent="-228600" algn="l">
              <a:buFont typeface="+mj-lt"/>
              <a:buAutoNum type="arabicPeriod"/>
            </a:pPr>
            <a:r>
              <a:rPr lang="en-US" b="0" i="0" u="none" strike="noStrike" dirty="0">
                <a:solidFill>
                  <a:srgbClr val="000000"/>
                </a:solidFill>
                <a:effectLst/>
              </a:rPr>
              <a:t>Tools like </a:t>
            </a:r>
            <a:r>
              <a:rPr lang="en-US" b="1" i="0" u="none" strike="noStrike" dirty="0">
                <a:solidFill>
                  <a:srgbClr val="000000"/>
                </a:solidFill>
                <a:effectLst/>
              </a:rPr>
              <a:t>Volatility</a:t>
            </a:r>
            <a:r>
              <a:rPr lang="en-US" b="0" i="0" u="none" strike="noStrike" dirty="0">
                <a:solidFill>
                  <a:srgbClr val="000000"/>
                </a:solidFill>
                <a:effectLst/>
              </a:rPr>
              <a:t> can extract these keys for decrypting encrypted drives or files.</a:t>
            </a:r>
          </a:p>
          <a:p>
            <a:pPr marL="1143000" lvl="2" indent="-228600" algn="l">
              <a:buFont typeface="+mj-lt"/>
              <a:buAutoNum type="arabicPeriod"/>
            </a:pPr>
            <a:r>
              <a:rPr lang="en-US" b="0" i="0" u="none" strike="noStrike" dirty="0">
                <a:solidFill>
                  <a:srgbClr val="000000"/>
                </a:solidFill>
                <a:effectLst/>
              </a:rPr>
              <a:t>RAM can also reveal passwords cached by applications.</a:t>
            </a:r>
          </a:p>
          <a:p>
            <a:pPr algn="l">
              <a:buFont typeface="+mj-lt"/>
              <a:buAutoNum type="arabicPeriod"/>
            </a:pPr>
            <a:r>
              <a:rPr lang="en-US" b="1" i="0" u="none" strike="noStrike" dirty="0">
                <a:solidFill>
                  <a:srgbClr val="000000"/>
                </a:solidFill>
                <a:effectLst/>
              </a:rPr>
              <a:t>Network Forensics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Active connections and network traffic captured in RAM can provide:</a:t>
            </a:r>
          </a:p>
          <a:p>
            <a:pPr marL="1143000" lvl="2" indent="-228600" algn="l">
              <a:buFont typeface="+mj-lt"/>
              <a:buAutoNum type="arabicPeriod"/>
            </a:pPr>
            <a:r>
              <a:rPr lang="en-US" b="0" i="0" u="none" strike="noStrike" dirty="0">
                <a:solidFill>
                  <a:srgbClr val="000000"/>
                </a:solidFill>
                <a:effectLst/>
              </a:rPr>
              <a:t>IP addresses, ports, and protocols in use.</a:t>
            </a:r>
          </a:p>
          <a:p>
            <a:pPr marL="1143000" lvl="2" indent="-228600" algn="l">
              <a:buFont typeface="+mj-lt"/>
              <a:buAutoNum type="arabicPeriod"/>
            </a:pPr>
            <a:r>
              <a:rPr lang="en-US" b="0" i="0" u="none" strike="noStrike" dirty="0">
                <a:solidFill>
                  <a:srgbClr val="000000"/>
                </a:solidFill>
                <a:effectLst/>
              </a:rPr>
              <a:t>Data packets for deep analysis of communication.</a:t>
            </a:r>
          </a:p>
          <a:p>
            <a:pPr algn="l">
              <a:buFont typeface="+mj-lt"/>
              <a:buAutoNum type="arabicPeriod"/>
            </a:pPr>
            <a:r>
              <a:rPr lang="en-US" b="1" i="0" u="none" strike="noStrike" dirty="0">
                <a:solidFill>
                  <a:srgbClr val="000000"/>
                </a:solidFill>
                <a:effectLst/>
              </a:rPr>
              <a:t>Hidden and Deleted Data</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Residual data in RAM may include fragments of closed applications, deleted files, or terminated processes. These fragments can be pieced together to recover evidence.</a:t>
            </a:r>
          </a:p>
          <a:p>
            <a:pPr algn="l">
              <a:buFont typeface="+mj-lt"/>
              <a:buAutoNum type="arabicPeriod"/>
            </a:pPr>
            <a:r>
              <a:rPr lang="en-US" b="1" i="0" u="none" strike="noStrike" dirty="0">
                <a:solidFill>
                  <a:srgbClr val="000000"/>
                </a:solidFill>
                <a:effectLst/>
              </a:rPr>
              <a:t>Live System Artifacts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Investigating RAM helps reconstruct the state of a system at a specific time. This includes:</a:t>
            </a:r>
          </a:p>
          <a:p>
            <a:pPr marL="1143000" lvl="2" indent="-228600" algn="l">
              <a:buFont typeface="+mj-lt"/>
              <a:buAutoNum type="arabicPeriod"/>
            </a:pPr>
            <a:r>
              <a:rPr lang="en-US" b="0" i="0" u="none" strike="noStrike" dirty="0">
                <a:solidFill>
                  <a:srgbClr val="000000"/>
                </a:solidFill>
                <a:effectLst/>
              </a:rPr>
              <a:t>Loaded drivers.</a:t>
            </a:r>
          </a:p>
          <a:p>
            <a:pPr marL="1143000" lvl="2" indent="-228600" algn="l">
              <a:buFont typeface="+mj-lt"/>
              <a:buAutoNum type="arabicPeriod"/>
            </a:pPr>
            <a:r>
              <a:rPr lang="en-US" b="0" i="0" u="none" strike="noStrike" dirty="0">
                <a:solidFill>
                  <a:srgbClr val="000000"/>
                </a:solidFill>
                <a:effectLst/>
              </a:rPr>
              <a:t>DLL injections by malware.</a:t>
            </a:r>
          </a:p>
          <a:p>
            <a:pPr marL="1143000" lvl="2" indent="-228600" algn="l">
              <a:buFont typeface="+mj-lt"/>
              <a:buAutoNum type="arabicPeriod"/>
            </a:pPr>
            <a:r>
              <a:rPr lang="en-US" b="0" i="0" u="none" strike="noStrike" dirty="0">
                <a:solidFill>
                  <a:srgbClr val="000000"/>
                </a:solidFill>
                <a:effectLst/>
              </a:rPr>
              <a:t>Execution of commands in the command line or terminal.</a:t>
            </a:r>
          </a:p>
          <a:p>
            <a:r>
              <a:rPr lang="en-US" b="0" i="0" u="none" strike="noStrike" dirty="0" err="1">
                <a:solidFill>
                  <a:srgbClr val="000000"/>
                </a:solidFill>
                <a:effectLst/>
                <a:latin typeface="-webkit-standard"/>
              </a:rPr>
              <a:t>igital</a:t>
            </a:r>
            <a:r>
              <a:rPr lang="en-US" b="0" i="0" u="none" strike="noStrike" dirty="0">
                <a:solidFill>
                  <a:srgbClr val="000000"/>
                </a:solidFill>
                <a:effectLst/>
                <a:latin typeface="-webkit-standard"/>
              </a:rPr>
              <a:t> forensics:</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21</a:t>
            </a:fld>
            <a:endParaRPr lang="en-US"/>
          </a:p>
        </p:txBody>
      </p:sp>
    </p:spTree>
    <p:extLst>
      <p:ext uri="{BB962C8B-B14F-4D97-AF65-F5344CB8AC3E}">
        <p14:creationId xmlns:p14="http://schemas.microsoft.com/office/powerpoint/2010/main" val="514447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In digital forensics, understanding </a:t>
            </a:r>
            <a:r>
              <a:rPr lang="en-US" b="1" i="0" u="none" strike="noStrike" dirty="0">
                <a:solidFill>
                  <a:srgbClr val="000000"/>
                </a:solidFill>
                <a:effectLst/>
              </a:rPr>
              <a:t>computer buses</a:t>
            </a:r>
            <a:r>
              <a:rPr lang="en-US" b="0" i="0" u="none" strike="noStrike" dirty="0">
                <a:solidFill>
                  <a:srgbClr val="000000"/>
                </a:solidFill>
                <a:effectLst/>
                <a:latin typeface="-webkit-standard"/>
              </a:rPr>
              <a:t> and </a:t>
            </a:r>
            <a:r>
              <a:rPr lang="en-US" b="1" i="0" u="none" strike="noStrike" dirty="0">
                <a:solidFill>
                  <a:srgbClr val="000000"/>
                </a:solidFill>
                <a:effectLst/>
              </a:rPr>
              <a:t>data flow</a:t>
            </a:r>
            <a:r>
              <a:rPr lang="en-US" b="0" i="0" u="none" strike="noStrike" dirty="0">
                <a:solidFill>
                  <a:srgbClr val="000000"/>
                </a:solidFill>
                <a:effectLst/>
                <a:latin typeface="-webkit-standard"/>
              </a:rPr>
              <a:t> is essential for investigating how data moves within a system. This knowledge helps forensic analysts identify points where evidence can be intercepted, </a:t>
            </a:r>
          </a:p>
          <a:p>
            <a:r>
              <a:rPr lang="en-US" b="0" i="0" u="none" strike="noStrike" dirty="0">
                <a:solidFill>
                  <a:srgbClr val="000000"/>
                </a:solidFill>
                <a:effectLst/>
                <a:latin typeface="-webkit-standard"/>
              </a:rPr>
              <a:t>analyzed, or reconstructed.</a:t>
            </a:r>
          </a:p>
          <a:p>
            <a:endParaRPr lang="en-US" b="0" i="0" u="none" strike="noStrike" dirty="0">
              <a:solidFill>
                <a:srgbClr val="000000"/>
              </a:solidFill>
              <a:effectLst/>
              <a:latin typeface="-webkit-standard"/>
            </a:endParaRPr>
          </a:p>
          <a:p>
            <a:pPr algn="l"/>
            <a:r>
              <a:rPr lang="en-US" b="1" i="0" u="none" strike="noStrike" dirty="0">
                <a:solidFill>
                  <a:srgbClr val="000000"/>
                </a:solidFill>
                <a:effectLst/>
              </a:rPr>
              <a:t>What Are Computer Buses?</a:t>
            </a:r>
          </a:p>
          <a:p>
            <a:pPr algn="l"/>
            <a:r>
              <a:rPr lang="en-US" b="0" i="0" u="none" strike="noStrike" dirty="0">
                <a:solidFill>
                  <a:srgbClr val="000000"/>
                </a:solidFill>
                <a:effectLst/>
              </a:rPr>
              <a:t>A </a:t>
            </a:r>
            <a:r>
              <a:rPr lang="en-US" b="1" i="0" u="none" strike="noStrike" dirty="0">
                <a:solidFill>
                  <a:srgbClr val="000000"/>
                </a:solidFill>
                <a:effectLst/>
              </a:rPr>
              <a:t>computer bus</a:t>
            </a:r>
            <a:r>
              <a:rPr lang="en-US" b="0" i="0" u="none" strike="noStrike" dirty="0">
                <a:solidFill>
                  <a:srgbClr val="000000"/>
                </a:solidFill>
                <a:effectLst/>
              </a:rPr>
              <a:t> is a communication system that transfers data between components inside or connected to a computer. It acts as the backbone of the data flow, enabling communication between the CPU, memory, storage devices, peripherals, and other hardware.</a:t>
            </a:r>
          </a:p>
          <a:p>
            <a:pPr algn="l"/>
            <a:endParaRPr lang="en-US" b="1" i="0" u="none" strike="noStrike" dirty="0">
              <a:solidFill>
                <a:srgbClr val="000000"/>
              </a:solidFill>
              <a:effectLst/>
            </a:endParaRPr>
          </a:p>
          <a:p>
            <a:pPr algn="l"/>
            <a:r>
              <a:rPr lang="en-US" b="1" i="0" u="none" strike="noStrike" dirty="0">
                <a:solidFill>
                  <a:srgbClr val="000000"/>
                </a:solidFill>
                <a:effectLst/>
              </a:rPr>
              <a:t>Types of Buses</a:t>
            </a:r>
          </a:p>
          <a:p>
            <a:pPr algn="l"/>
            <a:endParaRPr lang="en-US" b="1" i="0" u="none" strike="noStrike" dirty="0">
              <a:solidFill>
                <a:srgbClr val="000000"/>
              </a:solidFill>
              <a:effectLst/>
            </a:endParaRPr>
          </a:p>
          <a:p>
            <a:pPr algn="l">
              <a:buFont typeface="+mj-lt"/>
              <a:buAutoNum type="arabicPeriod"/>
            </a:pPr>
            <a:r>
              <a:rPr lang="en-US" b="1" i="0" u="none" strike="noStrike" dirty="0">
                <a:solidFill>
                  <a:srgbClr val="000000"/>
                </a:solidFill>
                <a:effectLst/>
              </a:rPr>
              <a:t>Data Bus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Transfers data between components.</a:t>
            </a:r>
          </a:p>
          <a:p>
            <a:pPr marL="742950" lvl="1" indent="-285750" algn="l">
              <a:buFont typeface="+mj-lt"/>
              <a:buAutoNum type="arabicPeriod"/>
            </a:pPr>
            <a:r>
              <a:rPr lang="en-US" b="0" i="0" u="none" strike="noStrike" dirty="0">
                <a:solidFill>
                  <a:srgbClr val="000000"/>
                </a:solidFill>
                <a:effectLst/>
              </a:rPr>
              <a:t>Example: Moving data from RAM to the CPU for processing.</a:t>
            </a:r>
          </a:p>
          <a:p>
            <a:pPr marL="742950" lvl="1" indent="-285750" algn="l">
              <a:buFont typeface="+mj-lt"/>
              <a:buAutoNum type="arabicPeriod"/>
            </a:pPr>
            <a:r>
              <a:rPr lang="en-US" b="0" i="0" u="none" strike="noStrike" dirty="0">
                <a:solidFill>
                  <a:srgbClr val="000000"/>
                </a:solidFill>
                <a:effectLst/>
              </a:rPr>
              <a:t>Forensic relevance: Examining intercepted data in transit for evidence, such as RAM dumps or network packets.</a:t>
            </a:r>
          </a:p>
          <a:p>
            <a:pPr algn="l">
              <a:buFont typeface="+mj-lt"/>
              <a:buAutoNum type="arabicPeriod"/>
            </a:pPr>
            <a:r>
              <a:rPr lang="en-US" b="1" i="0" u="none" strike="noStrike" dirty="0">
                <a:solidFill>
                  <a:srgbClr val="000000"/>
                </a:solidFill>
                <a:effectLst/>
              </a:rPr>
              <a:t>Address Bus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Carries memory addresses that the CPU uses to locate specific data or instructions.</a:t>
            </a:r>
          </a:p>
          <a:p>
            <a:pPr marL="742950" lvl="1" indent="-285750" algn="l">
              <a:buFont typeface="+mj-lt"/>
              <a:buAutoNum type="arabicPeriod"/>
            </a:pPr>
            <a:r>
              <a:rPr lang="en-US" b="0" i="0" u="none" strike="noStrike" dirty="0">
                <a:solidFill>
                  <a:srgbClr val="000000"/>
                </a:solidFill>
                <a:effectLst/>
              </a:rPr>
              <a:t>Forensic relevance: Helps in tracing specific memory locations accessed by processes.</a:t>
            </a:r>
          </a:p>
          <a:p>
            <a:pPr algn="l">
              <a:buFont typeface="+mj-lt"/>
              <a:buAutoNum type="arabicPeriod"/>
            </a:pPr>
            <a:r>
              <a:rPr lang="en-US" b="1" i="0" u="none" strike="noStrike" dirty="0">
                <a:solidFill>
                  <a:srgbClr val="000000"/>
                </a:solidFill>
                <a:effectLst/>
              </a:rPr>
              <a:t>Control Bus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Carries control signals (e.g., read, write, interrupt) between components.</a:t>
            </a:r>
          </a:p>
          <a:p>
            <a:pPr marL="742950" lvl="1" indent="-285750" algn="l">
              <a:buFont typeface="+mj-lt"/>
              <a:buAutoNum type="arabicPeriod"/>
            </a:pPr>
            <a:r>
              <a:rPr lang="en-US" b="0" i="0" u="none" strike="noStrike" dirty="0">
                <a:solidFill>
                  <a:srgbClr val="000000"/>
                </a:solidFill>
                <a:effectLst/>
              </a:rPr>
              <a:t>Forensic relevance: Understanding control signals can help investigate how data was accessed, modified, or transmitted.</a:t>
            </a:r>
          </a:p>
          <a:p>
            <a:pPr algn="l">
              <a:buFont typeface="+mj-lt"/>
              <a:buAutoNum type="arabicPeriod"/>
            </a:pPr>
            <a:r>
              <a:rPr lang="en-US" b="1" i="0" u="none" strike="noStrike" dirty="0">
                <a:solidFill>
                  <a:srgbClr val="000000"/>
                </a:solidFill>
                <a:effectLst/>
              </a:rPr>
              <a:t>Expansion Bus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Connects peripheral devices (e.g., USB, PCI, Thunderbolt).</a:t>
            </a:r>
          </a:p>
          <a:p>
            <a:pPr marL="742950" lvl="1" indent="-285750" algn="l">
              <a:buFont typeface="+mj-lt"/>
              <a:buAutoNum type="arabicPeriod"/>
            </a:pPr>
            <a:r>
              <a:rPr lang="en-US" b="0" i="0" u="none" strike="noStrike" dirty="0">
                <a:solidFill>
                  <a:srgbClr val="000000"/>
                </a:solidFill>
                <a:effectLst/>
              </a:rPr>
              <a:t>Forensic relevance: Analyzing data transferred to/from peripherals, such as external storage or printers.</a:t>
            </a:r>
          </a:p>
          <a:p>
            <a:pPr algn="l"/>
            <a:endParaRPr lang="en-US" b="1" i="0" u="none" strike="noStrike" dirty="0">
              <a:solidFill>
                <a:srgbClr val="000000"/>
              </a:solidFill>
              <a:effectLst/>
            </a:endParaRPr>
          </a:p>
          <a:p>
            <a:pPr algn="l"/>
            <a:r>
              <a:rPr lang="en-US" b="1" i="0" u="none" strike="noStrike" dirty="0">
                <a:solidFill>
                  <a:srgbClr val="000000"/>
                </a:solidFill>
                <a:effectLst/>
              </a:rPr>
              <a:t>2. Data Flow in a Computer System</a:t>
            </a:r>
          </a:p>
          <a:p>
            <a:pPr algn="l"/>
            <a:r>
              <a:rPr lang="en-US" b="0" i="0" u="none" strike="noStrike" dirty="0">
                <a:solidFill>
                  <a:srgbClr val="000000"/>
                </a:solidFill>
                <a:effectLst/>
              </a:rPr>
              <a:t>Data flow describes how data moves through a computer system, from input devices to processing units, storage, and output devices. Understanding this flow is critical for forensic investigations, as it identifies where data might be captured, stored, or transmitted.</a:t>
            </a:r>
          </a:p>
          <a:p>
            <a:pPr algn="l"/>
            <a:r>
              <a:rPr lang="en-US" b="1" i="0" u="none" strike="noStrike" dirty="0">
                <a:solidFill>
                  <a:srgbClr val="000000"/>
                </a:solidFill>
                <a:effectLst/>
              </a:rPr>
              <a:t>Key Data Flow Components</a:t>
            </a:r>
          </a:p>
          <a:p>
            <a:pPr algn="l">
              <a:buFont typeface="+mj-lt"/>
              <a:buAutoNum type="arabicPeriod"/>
            </a:pPr>
            <a:r>
              <a:rPr lang="en-US" b="1" i="0" u="none" strike="noStrike" dirty="0">
                <a:solidFill>
                  <a:srgbClr val="000000"/>
                </a:solidFill>
                <a:effectLst/>
              </a:rPr>
              <a:t>Input</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Data enters the system through input devices (e.g., keyboard, mouse, USB drives, network).</a:t>
            </a:r>
          </a:p>
          <a:p>
            <a:pPr marL="742950" lvl="1" indent="-285750" algn="l">
              <a:buFont typeface="+mj-lt"/>
              <a:buAutoNum type="arabicPeriod"/>
            </a:pPr>
            <a:r>
              <a:rPr lang="en-US" b="0" i="0" u="none" strike="noStrike" dirty="0">
                <a:solidFill>
                  <a:srgbClr val="000000"/>
                </a:solidFill>
                <a:effectLst/>
              </a:rPr>
              <a:t>Forensic relevance:</a:t>
            </a:r>
          </a:p>
          <a:p>
            <a:pPr marL="1143000" lvl="2" indent="-228600" algn="l">
              <a:buFont typeface="+mj-lt"/>
              <a:buAutoNum type="arabicPeriod"/>
            </a:pPr>
            <a:r>
              <a:rPr lang="en-US" b="0" i="0" u="none" strike="noStrike" dirty="0">
                <a:solidFill>
                  <a:srgbClr val="000000"/>
                </a:solidFill>
                <a:effectLst/>
              </a:rPr>
              <a:t>Investigating USB device logs for evidence of external media usage.</a:t>
            </a:r>
          </a:p>
          <a:p>
            <a:pPr marL="1143000" lvl="2" indent="-228600" algn="l">
              <a:buFont typeface="+mj-lt"/>
              <a:buAutoNum type="arabicPeriod"/>
            </a:pPr>
            <a:r>
              <a:rPr lang="en-US" b="0" i="0" u="none" strike="noStrike" dirty="0">
                <a:solidFill>
                  <a:srgbClr val="000000"/>
                </a:solidFill>
                <a:effectLst/>
              </a:rPr>
              <a:t>Tracing network data flow to analyze incoming and outgoing packets.</a:t>
            </a:r>
          </a:p>
          <a:p>
            <a:pPr algn="l">
              <a:buFont typeface="+mj-lt"/>
              <a:buAutoNum type="arabicPeriod"/>
            </a:pPr>
            <a:r>
              <a:rPr lang="en-US" b="1" i="0" u="none" strike="noStrike" dirty="0">
                <a:solidFill>
                  <a:srgbClr val="000000"/>
                </a:solidFill>
                <a:effectLst/>
              </a:rPr>
              <a:t>Processing</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The CPU processes the data using instructions fetched from memory.</a:t>
            </a:r>
          </a:p>
          <a:p>
            <a:pPr marL="742950" lvl="1" indent="-285750" algn="l">
              <a:buFont typeface="+mj-lt"/>
              <a:buAutoNum type="arabicPeriod"/>
            </a:pPr>
            <a:r>
              <a:rPr lang="en-US" b="0" i="0" u="none" strike="noStrike" dirty="0">
                <a:solidFill>
                  <a:srgbClr val="000000"/>
                </a:solidFill>
                <a:effectLst/>
              </a:rPr>
              <a:t>Forensic relevance:</a:t>
            </a:r>
          </a:p>
          <a:p>
            <a:pPr marL="1143000" lvl="2" indent="-228600" algn="l">
              <a:buFont typeface="+mj-lt"/>
              <a:buAutoNum type="arabicPeriod"/>
            </a:pPr>
            <a:r>
              <a:rPr lang="en-US" b="0" i="0" u="none" strike="noStrike" dirty="0">
                <a:solidFill>
                  <a:srgbClr val="000000"/>
                </a:solidFill>
                <a:effectLst/>
              </a:rPr>
              <a:t>Live analysis of active processes and instructions in RAM.</a:t>
            </a:r>
          </a:p>
          <a:p>
            <a:pPr marL="1143000" lvl="2" indent="-228600" algn="l">
              <a:buFont typeface="+mj-lt"/>
              <a:buAutoNum type="arabicPeriod"/>
            </a:pPr>
            <a:r>
              <a:rPr lang="en-US" b="0" i="0" u="none" strike="noStrike" dirty="0">
                <a:solidFill>
                  <a:srgbClr val="000000"/>
                </a:solidFill>
                <a:effectLst/>
              </a:rPr>
              <a:t>Capturing CPU execution traces to understand malicious activity.</a:t>
            </a:r>
          </a:p>
          <a:p>
            <a:pPr algn="l">
              <a:buFont typeface="+mj-lt"/>
              <a:buAutoNum type="arabicPeriod"/>
            </a:pPr>
            <a:r>
              <a:rPr lang="en-US" b="1" i="0" u="none" strike="noStrike" dirty="0">
                <a:solidFill>
                  <a:srgbClr val="000000"/>
                </a:solidFill>
                <a:effectLst/>
              </a:rPr>
              <a:t>Storage</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Processed data is stored in memory (RAM, SSD, HDD) for temporary or long-term use.</a:t>
            </a:r>
          </a:p>
          <a:p>
            <a:pPr marL="742950" lvl="1" indent="-285750" algn="l">
              <a:buFont typeface="+mj-lt"/>
              <a:buAutoNum type="arabicPeriod"/>
            </a:pPr>
            <a:r>
              <a:rPr lang="en-US" b="0" i="0" u="none" strike="noStrike" dirty="0">
                <a:solidFill>
                  <a:srgbClr val="000000"/>
                </a:solidFill>
                <a:effectLst/>
              </a:rPr>
              <a:t>Forensic relevance:</a:t>
            </a:r>
          </a:p>
          <a:p>
            <a:pPr marL="1143000" lvl="2" indent="-228600" algn="l">
              <a:buFont typeface="+mj-lt"/>
              <a:buAutoNum type="arabicPeriod"/>
            </a:pPr>
            <a:r>
              <a:rPr lang="en-US" b="0" i="0" u="none" strike="noStrike" dirty="0">
                <a:solidFill>
                  <a:srgbClr val="000000"/>
                </a:solidFill>
                <a:effectLst/>
              </a:rPr>
              <a:t>Analyzing memory dumps for volatile evidence.</a:t>
            </a:r>
          </a:p>
          <a:p>
            <a:pPr marL="1143000" lvl="2" indent="-228600" algn="l">
              <a:buFont typeface="+mj-lt"/>
              <a:buAutoNum type="arabicPeriod"/>
            </a:pPr>
            <a:r>
              <a:rPr lang="en-US" b="0" i="0" u="none" strike="noStrike" dirty="0">
                <a:solidFill>
                  <a:srgbClr val="000000"/>
                </a:solidFill>
                <a:effectLst/>
              </a:rPr>
              <a:t>Investigating storage media for deleted or hidden data.</a:t>
            </a:r>
          </a:p>
          <a:p>
            <a:pPr algn="l">
              <a:buFont typeface="+mj-lt"/>
              <a:buAutoNum type="arabicPeriod"/>
            </a:pPr>
            <a:r>
              <a:rPr lang="en-US" b="1" i="0" u="none" strike="noStrike" dirty="0">
                <a:solidFill>
                  <a:srgbClr val="000000"/>
                </a:solidFill>
                <a:effectLst/>
              </a:rPr>
              <a:t>Output</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Data is sent to output devices (e.g., monitor, printer, network).</a:t>
            </a:r>
          </a:p>
          <a:p>
            <a:pPr marL="742950" lvl="1" indent="-285750" algn="l">
              <a:buFont typeface="+mj-lt"/>
              <a:buAutoNum type="arabicPeriod"/>
            </a:pPr>
            <a:r>
              <a:rPr lang="en-US" b="0" i="0" u="none" strike="noStrike" dirty="0">
                <a:solidFill>
                  <a:srgbClr val="000000"/>
                </a:solidFill>
                <a:effectLst/>
              </a:rPr>
              <a:t>Forensic relevance:</a:t>
            </a:r>
          </a:p>
          <a:p>
            <a:pPr marL="1143000" lvl="2" indent="-228600" algn="l">
              <a:buFont typeface="+mj-lt"/>
              <a:buAutoNum type="arabicPeriod"/>
            </a:pPr>
            <a:r>
              <a:rPr lang="en-US" b="0" i="0" u="none" strike="noStrike" dirty="0">
                <a:solidFill>
                  <a:srgbClr val="000000"/>
                </a:solidFill>
                <a:effectLst/>
              </a:rPr>
              <a:t>Recovering printed documents from spool files or logs.</a:t>
            </a:r>
          </a:p>
          <a:p>
            <a:pPr marL="1143000" lvl="2" indent="-228600" algn="l">
              <a:buFont typeface="+mj-lt"/>
              <a:buAutoNum type="arabicPeriod"/>
            </a:pPr>
            <a:r>
              <a:rPr lang="en-US" b="0" i="0" u="none" strike="noStrike" dirty="0">
                <a:solidFill>
                  <a:srgbClr val="000000"/>
                </a:solidFill>
                <a:effectLst/>
              </a:rPr>
              <a:t>Tracing data exfiltration via network logs.</a:t>
            </a:r>
          </a:p>
          <a:p>
            <a:pPr algn="l">
              <a:buFont typeface="+mj-lt"/>
              <a:buAutoNum type="arabicPeriod"/>
            </a:pPr>
            <a:r>
              <a:rPr lang="en-US" b="1" i="0" u="none" strike="noStrike" dirty="0">
                <a:solidFill>
                  <a:srgbClr val="000000"/>
                </a:solidFill>
                <a:effectLst/>
              </a:rPr>
              <a:t>Peripherals</a:t>
            </a:r>
            <a:r>
              <a:rPr lang="en-US" b="0" i="0" u="none" strike="noStrike" dirty="0">
                <a:solidFill>
                  <a:srgbClr val="000000"/>
                </a:solidFill>
                <a:effectLst/>
              </a:rPr>
              <a:t>:</a:t>
            </a:r>
          </a:p>
          <a:p>
            <a:pPr marL="742950" lvl="1" indent="-285750" algn="l">
              <a:buFont typeface="+mj-lt"/>
              <a:buAutoNum type="arabicPeriod"/>
            </a:pPr>
            <a:r>
              <a:rPr lang="en-US" b="0" i="0" u="none" strike="noStrike" dirty="0">
                <a:solidFill>
                  <a:srgbClr val="000000"/>
                </a:solidFill>
                <a:effectLst/>
              </a:rPr>
              <a:t>Data flows through buses to and from peripherals like external drives, cameras, or IoT devices.</a:t>
            </a:r>
          </a:p>
          <a:p>
            <a:pPr marL="742950" lvl="1" indent="-285750" algn="l">
              <a:buFont typeface="+mj-lt"/>
              <a:buAutoNum type="arabicPeriod"/>
            </a:pPr>
            <a:r>
              <a:rPr lang="en-US" b="0" i="0" u="none" strike="noStrike" dirty="0">
                <a:solidFill>
                  <a:srgbClr val="000000"/>
                </a:solidFill>
                <a:effectLst/>
              </a:rPr>
              <a:t>Forensic relevance:</a:t>
            </a:r>
          </a:p>
          <a:p>
            <a:pPr marL="1143000" lvl="2" indent="-228600" algn="l">
              <a:buFont typeface="+mj-lt"/>
              <a:buAutoNum type="arabicPeriod"/>
            </a:pPr>
            <a:r>
              <a:rPr lang="en-US" b="0" i="0" u="none" strike="noStrike" dirty="0">
                <a:solidFill>
                  <a:srgbClr val="000000"/>
                </a:solidFill>
                <a:effectLst/>
              </a:rPr>
              <a:t>Intercepting data flow on USB or other expansion buses to trace data transfers.</a:t>
            </a:r>
          </a:p>
          <a:p>
            <a:pPr marL="914400" lvl="2" indent="0" algn="l">
              <a:buFont typeface="+mj-lt"/>
              <a:buNone/>
            </a:pPr>
            <a:endParaRPr lang="en-US" b="0" i="0" u="none" strike="noStrike" dirty="0">
              <a:solidFill>
                <a:srgbClr val="000000"/>
              </a:solidFill>
              <a:effectLst/>
            </a:endParaRPr>
          </a:p>
          <a:p>
            <a:pPr marL="914400" lvl="2" indent="0" algn="l">
              <a:buFont typeface="+mj-lt"/>
              <a:buNone/>
            </a:pPr>
            <a:endParaRPr lang="en-US" b="0" i="0" u="none" strike="noStrike" dirty="0">
              <a:solidFill>
                <a:srgbClr val="000000"/>
              </a:solidFill>
              <a:effectLst/>
            </a:endParaRPr>
          </a:p>
          <a:p>
            <a:pPr algn="l"/>
            <a:r>
              <a:rPr lang="en-US" b="1" i="0" u="none" strike="noStrike" dirty="0">
                <a:solidFill>
                  <a:srgbClr val="000000"/>
                </a:solidFill>
                <a:effectLst/>
              </a:rPr>
              <a:t>Forensic Relevance of Buses and Data Flow</a:t>
            </a:r>
          </a:p>
          <a:p>
            <a:pPr algn="l"/>
            <a:r>
              <a:rPr lang="en-US" b="0" i="0" u="none" strike="noStrike" dirty="0">
                <a:solidFill>
                  <a:srgbClr val="000000"/>
                </a:solidFill>
                <a:effectLst/>
              </a:rPr>
              <a:t>Forensic analysts focus on points in the data flow and bus architecture where evidence can be intercepted or analyzed. Key areas include:</a:t>
            </a:r>
          </a:p>
          <a:p>
            <a:pPr algn="l"/>
            <a:r>
              <a:rPr lang="en-US" b="1" i="0" u="none" strike="noStrike" dirty="0">
                <a:solidFill>
                  <a:srgbClr val="000000"/>
                </a:solidFill>
                <a:effectLst/>
              </a:rPr>
              <a:t>a) Memory Buses</a:t>
            </a:r>
          </a:p>
          <a:p>
            <a:pPr algn="l">
              <a:buFont typeface="Arial" panose="020B0604020202020204" pitchFamily="34" charset="0"/>
              <a:buChar char="•"/>
            </a:pPr>
            <a:r>
              <a:rPr lang="en-US" b="1" i="0" u="none" strike="noStrike" dirty="0">
                <a:solidFill>
                  <a:srgbClr val="000000"/>
                </a:solidFill>
                <a:effectLst/>
              </a:rPr>
              <a:t>What It Does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Connects the CPU and RAM for high-speed data transfer.</a:t>
            </a:r>
          </a:p>
          <a:p>
            <a:pPr algn="l">
              <a:buFont typeface="Arial" panose="020B0604020202020204" pitchFamily="34" charset="0"/>
              <a:buChar char="•"/>
            </a:pPr>
            <a:r>
              <a:rPr lang="en-US" b="1" i="0" u="none" strike="noStrike" dirty="0">
                <a:solidFill>
                  <a:srgbClr val="000000"/>
                </a:solidFill>
                <a:effectLst/>
              </a:rPr>
              <a:t>Forensic Relevance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Analyzing memory dumps for running processes, encryption keys, or malware.</a:t>
            </a:r>
          </a:p>
          <a:p>
            <a:pPr marL="742950" lvl="1" indent="-285750" algn="l">
              <a:buFont typeface="Arial" panose="020B0604020202020204" pitchFamily="34" charset="0"/>
              <a:buChar char="•"/>
            </a:pPr>
            <a:r>
              <a:rPr lang="en-US" b="0" i="0" u="none" strike="noStrike" dirty="0">
                <a:solidFill>
                  <a:srgbClr val="000000"/>
                </a:solidFill>
                <a:effectLst/>
              </a:rPr>
              <a:t>Investigating volatile data, such as logs or chat fragments stored in RAM.</a:t>
            </a:r>
          </a:p>
          <a:p>
            <a:pPr algn="l"/>
            <a:r>
              <a:rPr lang="en-US" b="1" i="0" u="none" strike="noStrike" dirty="0">
                <a:solidFill>
                  <a:srgbClr val="000000"/>
                </a:solidFill>
                <a:effectLst/>
              </a:rPr>
              <a:t>b) Storage Buses</a:t>
            </a:r>
          </a:p>
          <a:p>
            <a:pPr algn="l">
              <a:buFont typeface="Arial" panose="020B0604020202020204" pitchFamily="34" charset="0"/>
              <a:buChar char="•"/>
            </a:pPr>
            <a:r>
              <a:rPr lang="en-US" b="1" i="0" u="none" strike="noStrike" dirty="0">
                <a:solidFill>
                  <a:srgbClr val="000000"/>
                </a:solidFill>
                <a:effectLst/>
              </a:rPr>
              <a:t>What It Does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Connects storage devices (e.g., SSD, HDD) to the motherboard via interfaces like SATA, </a:t>
            </a:r>
            <a:r>
              <a:rPr lang="en-US" b="0" i="0" u="none" strike="noStrike" dirty="0" err="1">
                <a:solidFill>
                  <a:srgbClr val="000000"/>
                </a:solidFill>
                <a:effectLst/>
              </a:rPr>
              <a:t>NVMe</a:t>
            </a:r>
            <a:r>
              <a:rPr lang="en-US" b="0" i="0" u="none" strike="noStrike" dirty="0">
                <a:solidFill>
                  <a:srgbClr val="000000"/>
                </a:solidFill>
                <a:effectLst/>
              </a:rPr>
              <a:t>, or SCSI.</a:t>
            </a:r>
          </a:p>
          <a:p>
            <a:pPr algn="l">
              <a:buFont typeface="Arial" panose="020B0604020202020204" pitchFamily="34" charset="0"/>
              <a:buChar char="•"/>
            </a:pPr>
            <a:r>
              <a:rPr lang="en-US" b="1" i="0" u="none" strike="noStrike" dirty="0">
                <a:solidFill>
                  <a:srgbClr val="000000"/>
                </a:solidFill>
                <a:effectLst/>
              </a:rPr>
              <a:t>Forensic Relevance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Imaging storage devices for forensic analysis.</a:t>
            </a:r>
          </a:p>
          <a:p>
            <a:pPr marL="742950" lvl="1" indent="-285750" algn="l">
              <a:buFont typeface="Arial" panose="020B0604020202020204" pitchFamily="34" charset="0"/>
              <a:buChar char="•"/>
            </a:pPr>
            <a:r>
              <a:rPr lang="en-US" b="0" i="0" u="none" strike="noStrike" dirty="0">
                <a:solidFill>
                  <a:srgbClr val="000000"/>
                </a:solidFill>
                <a:effectLst/>
              </a:rPr>
              <a:t>Tracing how files were accessed or modified.</a:t>
            </a:r>
          </a:p>
          <a:p>
            <a:pPr algn="l"/>
            <a:r>
              <a:rPr lang="en-US" b="1" i="0" u="none" strike="noStrike" dirty="0">
                <a:solidFill>
                  <a:srgbClr val="000000"/>
                </a:solidFill>
                <a:effectLst/>
              </a:rPr>
              <a:t>c) Peripheral Buses</a:t>
            </a:r>
          </a:p>
          <a:p>
            <a:pPr algn="l">
              <a:buFont typeface="Arial" panose="020B0604020202020204" pitchFamily="34" charset="0"/>
              <a:buChar char="•"/>
            </a:pPr>
            <a:r>
              <a:rPr lang="en-US" b="1" i="0" u="none" strike="noStrike" dirty="0">
                <a:solidFill>
                  <a:srgbClr val="000000"/>
                </a:solidFill>
                <a:effectLst/>
              </a:rPr>
              <a:t>What It Does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Connects peripherals like USB devices, printers, and external drives using protocols such as PCIe, USB, or Thunderbolt.</a:t>
            </a:r>
          </a:p>
          <a:p>
            <a:pPr algn="l">
              <a:buFont typeface="Arial" panose="020B0604020202020204" pitchFamily="34" charset="0"/>
              <a:buChar char="•"/>
            </a:pPr>
            <a:r>
              <a:rPr lang="en-US" b="1" i="0" u="none" strike="noStrike" dirty="0">
                <a:solidFill>
                  <a:srgbClr val="000000"/>
                </a:solidFill>
                <a:effectLst/>
              </a:rPr>
              <a:t>Forensic Relevance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Recovering data from external devices.</a:t>
            </a:r>
          </a:p>
          <a:p>
            <a:pPr marL="742950" lvl="1" indent="-285750" algn="l">
              <a:buFont typeface="Arial" panose="020B0604020202020204" pitchFamily="34" charset="0"/>
              <a:buChar char="•"/>
            </a:pPr>
            <a:r>
              <a:rPr lang="en-US" b="0" i="0" u="none" strike="noStrike" dirty="0">
                <a:solidFill>
                  <a:srgbClr val="000000"/>
                </a:solidFill>
                <a:effectLst/>
              </a:rPr>
              <a:t>Analyzing logs to trace when peripherals were connected and what data was transferred.</a:t>
            </a:r>
          </a:p>
          <a:p>
            <a:pPr algn="l"/>
            <a:r>
              <a:rPr lang="en-US" b="1" i="0" u="none" strike="noStrike" dirty="0">
                <a:solidFill>
                  <a:srgbClr val="000000"/>
                </a:solidFill>
                <a:effectLst/>
              </a:rPr>
              <a:t>d) Network Buses</a:t>
            </a:r>
          </a:p>
          <a:p>
            <a:pPr algn="l">
              <a:buFont typeface="Arial" panose="020B0604020202020204" pitchFamily="34" charset="0"/>
              <a:buChar char="•"/>
            </a:pPr>
            <a:r>
              <a:rPr lang="en-US" b="1" i="0" u="none" strike="noStrike" dirty="0">
                <a:solidFill>
                  <a:srgbClr val="000000"/>
                </a:solidFill>
                <a:effectLst/>
              </a:rPr>
              <a:t>What It Does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Facilitates communication between the system and external networks via Ethernet or Wi-Fi.</a:t>
            </a:r>
          </a:p>
          <a:p>
            <a:pPr algn="l">
              <a:buFont typeface="Arial" panose="020B0604020202020204" pitchFamily="34" charset="0"/>
              <a:buChar char="•"/>
            </a:pPr>
            <a:r>
              <a:rPr lang="en-US" b="1" i="0" u="none" strike="noStrike" dirty="0">
                <a:solidFill>
                  <a:srgbClr val="000000"/>
                </a:solidFill>
                <a:effectLst/>
              </a:rPr>
              <a:t>Forensic Relevance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Capturing and analyzing network packets (e.g., using Wireshark) to investigate data exfiltration or malware communication.</a:t>
            </a:r>
          </a:p>
          <a:p>
            <a:pPr algn="l"/>
            <a:r>
              <a:rPr lang="en-US" b="1" i="0" u="none" strike="noStrike" dirty="0">
                <a:solidFill>
                  <a:srgbClr val="000000"/>
                </a:solidFill>
                <a:effectLst/>
              </a:rPr>
              <a:t>e) System Buses</a:t>
            </a:r>
          </a:p>
          <a:p>
            <a:pPr algn="l">
              <a:buFont typeface="Arial" panose="020B0604020202020204" pitchFamily="34" charset="0"/>
              <a:buChar char="•"/>
            </a:pPr>
            <a:r>
              <a:rPr lang="en-US" b="1" i="0" u="none" strike="noStrike" dirty="0">
                <a:solidFill>
                  <a:srgbClr val="000000"/>
                </a:solidFill>
                <a:effectLst/>
              </a:rPr>
              <a:t>What It Does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Integrates the CPU, RAM, and peripherals using the front-side bus, system-on-chip (SoC), or unified memory architecture.</a:t>
            </a:r>
          </a:p>
          <a:p>
            <a:pPr algn="l">
              <a:buFont typeface="Arial" panose="020B0604020202020204" pitchFamily="34" charset="0"/>
              <a:buChar char="•"/>
            </a:pPr>
            <a:r>
              <a:rPr lang="en-US" b="1" i="0" u="none" strike="noStrike" dirty="0">
                <a:solidFill>
                  <a:srgbClr val="000000"/>
                </a:solidFill>
                <a:effectLst/>
              </a:rPr>
              <a:t>Forensic Relevance</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Identifying vulnerabilities or compromises in system-level communication.</a:t>
            </a:r>
          </a:p>
          <a:p>
            <a:pPr marL="742950" lvl="1" indent="-285750" algn="l">
              <a:buFont typeface="Arial" panose="020B0604020202020204" pitchFamily="34" charset="0"/>
              <a:buChar char="•"/>
            </a:pPr>
            <a:r>
              <a:rPr lang="en-US" b="0" i="0" u="none" strike="noStrike" dirty="0">
                <a:solidFill>
                  <a:srgbClr val="000000"/>
                </a:solidFill>
                <a:effectLst/>
              </a:rPr>
              <a:t>Analyzing firmware-level attacks targeting the system bus.</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22</a:t>
            </a:fld>
            <a:endParaRPr lang="en-US"/>
          </a:p>
        </p:txBody>
      </p:sp>
    </p:spTree>
    <p:extLst>
      <p:ext uri="{BB962C8B-B14F-4D97-AF65-F5344CB8AC3E}">
        <p14:creationId xmlns:p14="http://schemas.microsoft.com/office/powerpoint/2010/main" val="164410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In computing, the distinction between </a:t>
            </a:r>
            <a:r>
              <a:rPr lang="en-US" b="1" i="0" u="none" strike="noStrike" dirty="0">
                <a:solidFill>
                  <a:srgbClr val="000000"/>
                </a:solidFill>
                <a:effectLst/>
              </a:rPr>
              <a:t>logical</a:t>
            </a:r>
            <a:r>
              <a:rPr lang="en-US" b="0" i="0" u="none" strike="noStrike" dirty="0">
                <a:solidFill>
                  <a:srgbClr val="000000"/>
                </a:solidFill>
                <a:effectLst/>
                <a:latin typeface="-webkit-standard"/>
              </a:rPr>
              <a:t> and </a:t>
            </a:r>
            <a:r>
              <a:rPr lang="en-US" b="1" i="0" u="none" strike="noStrike" dirty="0">
                <a:solidFill>
                  <a:srgbClr val="000000"/>
                </a:solidFill>
                <a:effectLst/>
              </a:rPr>
              <a:t>physical</a:t>
            </a:r>
            <a:r>
              <a:rPr lang="en-US" b="0" i="0" u="none" strike="noStrike" dirty="0">
                <a:solidFill>
                  <a:srgbClr val="000000"/>
                </a:solidFill>
                <a:effectLst/>
                <a:latin typeface="-webkit-standard"/>
              </a:rPr>
              <a:t> is foundational for understanding how data is organized, processed, and accessed. These terms apply to various aspects of computing, including storage, memory, networks, and more. Here's an explanation of both concepts and how they differ:</a:t>
            </a:r>
          </a:p>
          <a:p>
            <a:endParaRPr lang="en-US" b="0" i="0" u="none" strike="noStrike" dirty="0">
              <a:solidFill>
                <a:srgbClr val="000000"/>
              </a:solidFill>
              <a:effectLst/>
              <a:latin typeface="-webkit-standard"/>
            </a:endParaRPr>
          </a:p>
          <a:p>
            <a:pPr algn="l"/>
            <a:r>
              <a:rPr lang="en-US" b="1" i="0" u="none" strike="noStrike" dirty="0">
                <a:solidFill>
                  <a:srgbClr val="000000"/>
                </a:solidFill>
                <a:effectLst/>
              </a:rPr>
              <a:t>Logical</a:t>
            </a:r>
          </a:p>
          <a:p>
            <a:pPr algn="l"/>
            <a:r>
              <a:rPr lang="en-US" b="0" i="0" u="none" strike="noStrike" dirty="0">
                <a:solidFill>
                  <a:srgbClr val="000000"/>
                </a:solidFill>
                <a:effectLst/>
              </a:rPr>
              <a:t>The </a:t>
            </a:r>
            <a:r>
              <a:rPr lang="en-US" b="1" i="0" u="none" strike="noStrike" dirty="0">
                <a:solidFill>
                  <a:srgbClr val="000000"/>
                </a:solidFill>
                <a:effectLst/>
              </a:rPr>
              <a:t>logical</a:t>
            </a:r>
            <a:r>
              <a:rPr lang="en-US" b="0" i="0" u="none" strike="noStrike" dirty="0">
                <a:solidFill>
                  <a:srgbClr val="000000"/>
                </a:solidFill>
                <a:effectLst/>
              </a:rPr>
              <a:t> perspective refers to the abstract, virtual, or software-based view of data, resources, or systems. It represents how users, software, or operating systems perceive or interact with a resource, without directly referencing the underlying physical components.</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 of Logical:</a:t>
            </a:r>
          </a:p>
          <a:p>
            <a:pPr algn="l"/>
            <a:endParaRPr lang="en-US" b="1" i="0" u="none" strike="noStrike" dirty="0">
              <a:solidFill>
                <a:srgbClr val="000000"/>
              </a:solidFill>
              <a:effectLst/>
            </a:endParaRPr>
          </a:p>
          <a:p>
            <a:pPr marL="228600" indent="-228600" algn="l">
              <a:buFont typeface="+mj-lt"/>
              <a:buAutoNum type="arabicPeriod"/>
            </a:pPr>
            <a:r>
              <a:rPr lang="en-US" b="1" i="0" u="none" strike="noStrike" dirty="0">
                <a:solidFill>
                  <a:srgbClr val="000000"/>
                </a:solidFill>
                <a:effectLst/>
              </a:rPr>
              <a:t>Abstract View</a:t>
            </a:r>
            <a:r>
              <a:rPr lang="en-US" b="0" i="0" u="none" strike="noStrike" dirty="0">
                <a:solidFill>
                  <a:srgbClr val="000000"/>
                </a:solidFill>
                <a:effectLst/>
              </a:rPr>
              <a:t>: Focuses on how data or resources are organized and presented.</a:t>
            </a:r>
          </a:p>
          <a:p>
            <a:pPr marL="228600" indent="-228600" algn="l">
              <a:buFont typeface="+mj-lt"/>
              <a:buAutoNum type="arabicPeriod"/>
            </a:pPr>
            <a:r>
              <a:rPr lang="en-US" b="1" i="0" u="none" strike="noStrike" dirty="0">
                <a:solidFill>
                  <a:srgbClr val="000000"/>
                </a:solidFill>
                <a:effectLst/>
              </a:rPr>
              <a:t>Human-Friendly</a:t>
            </a:r>
            <a:r>
              <a:rPr lang="en-US" b="0" i="0" u="none" strike="noStrike" dirty="0">
                <a:solidFill>
                  <a:srgbClr val="000000"/>
                </a:solidFill>
                <a:effectLst/>
              </a:rPr>
              <a:t>: Often designed to simplify user interaction and hide complexity.</a:t>
            </a:r>
          </a:p>
          <a:p>
            <a:pPr marL="228600" indent="-228600" algn="l">
              <a:buFont typeface="+mj-lt"/>
              <a:buAutoNum type="arabicPeriod"/>
            </a:pPr>
            <a:r>
              <a:rPr lang="en-US" b="1" i="0" u="none" strike="noStrike" dirty="0">
                <a:solidFill>
                  <a:srgbClr val="000000"/>
                </a:solidFill>
                <a:effectLst/>
              </a:rPr>
              <a:t>Independence from Physical Location</a:t>
            </a:r>
            <a:r>
              <a:rPr lang="en-US" b="0" i="0" u="none" strike="noStrike" dirty="0">
                <a:solidFill>
                  <a:srgbClr val="000000"/>
                </a:solidFill>
                <a:effectLst/>
              </a:rPr>
              <a:t>: Logical entities can span or reference multiple physical resources.</a:t>
            </a:r>
          </a:p>
          <a:p>
            <a:pPr algn="l"/>
            <a:endParaRPr lang="en-US" b="1" i="0" u="none" strike="noStrike" dirty="0">
              <a:solidFill>
                <a:srgbClr val="000000"/>
              </a:solidFill>
              <a:effectLst/>
            </a:endParaRPr>
          </a:p>
          <a:p>
            <a:pPr algn="l"/>
            <a:r>
              <a:rPr lang="en-US" b="1" i="0" u="none" strike="noStrike" dirty="0">
                <a:solidFill>
                  <a:srgbClr val="000000"/>
                </a:solidFill>
                <a:effectLst/>
              </a:rPr>
              <a:t>Examples of Logical in Computing:</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Logical Drives</a:t>
            </a:r>
            <a:r>
              <a:rPr lang="en-US" b="0" i="0" u="none" strike="noStrike" dirty="0">
                <a:solidFill>
                  <a:srgbClr val="000000"/>
                </a:solidFill>
                <a:effectLst/>
              </a:rPr>
              <a:t>: A partition of a hard disk (e.g., C:, D:\ in Windows) that appears as an independent storage unit, even though it's part of the same physical disk.</a:t>
            </a:r>
          </a:p>
          <a:p>
            <a:pPr marL="171450" indent="-171450" algn="l">
              <a:buFont typeface="Arial" panose="020B0604020202020204" pitchFamily="34" charset="0"/>
              <a:buChar char="•"/>
            </a:pPr>
            <a:r>
              <a:rPr lang="en-US" b="1" i="0" u="none" strike="noStrike" dirty="0">
                <a:solidFill>
                  <a:srgbClr val="000000"/>
                </a:solidFill>
                <a:effectLst/>
              </a:rPr>
              <a:t>Logical Memory</a:t>
            </a:r>
            <a:r>
              <a:rPr lang="en-US" b="0" i="0" u="none" strike="noStrike" dirty="0">
                <a:solidFill>
                  <a:srgbClr val="000000"/>
                </a:solidFill>
                <a:effectLst/>
              </a:rPr>
              <a:t>: Virtual memory addresses used by programs, which are mapped to physical memory by the operating system.</a:t>
            </a:r>
          </a:p>
          <a:p>
            <a:pPr marL="171450" indent="-171450" algn="l">
              <a:buFont typeface="Arial" panose="020B0604020202020204" pitchFamily="34" charset="0"/>
              <a:buChar char="•"/>
            </a:pPr>
            <a:r>
              <a:rPr lang="en-US" b="1" i="0" u="none" strike="noStrike" dirty="0">
                <a:solidFill>
                  <a:srgbClr val="000000"/>
                </a:solidFill>
                <a:effectLst/>
              </a:rPr>
              <a:t>Logical Networks</a:t>
            </a:r>
            <a:r>
              <a:rPr lang="en-US" b="0" i="0" u="none" strike="noStrike" dirty="0">
                <a:solidFill>
                  <a:srgbClr val="000000"/>
                </a:solidFill>
                <a:effectLst/>
              </a:rPr>
              <a:t>: VLANs (Virtual Local Area Networks), where network segmentation is achieved without requiring separate physical hardware.</a:t>
            </a:r>
          </a:p>
          <a:p>
            <a:pPr marL="171450" indent="-171450" algn="l">
              <a:buFont typeface="Arial" panose="020B0604020202020204" pitchFamily="34" charset="0"/>
              <a:buChar char="•"/>
            </a:pPr>
            <a:r>
              <a:rPr lang="en-US" b="1" i="0" u="none" strike="noStrike" dirty="0">
                <a:solidFill>
                  <a:srgbClr val="000000"/>
                </a:solidFill>
                <a:effectLst/>
              </a:rPr>
              <a:t>Logical Files</a:t>
            </a:r>
            <a:r>
              <a:rPr lang="en-US" b="0" i="0" u="none" strike="noStrike" dirty="0">
                <a:solidFill>
                  <a:srgbClr val="000000"/>
                </a:solidFill>
                <a:effectLst/>
              </a:rPr>
              <a:t>: File structures as seen by the user, abstracted from how the data is stored on the physical medium.</a:t>
            </a:r>
          </a:p>
          <a:p>
            <a:pPr algn="l"/>
            <a:endParaRPr lang="en-US" b="1" i="0" u="none" strike="noStrike" dirty="0">
              <a:solidFill>
                <a:srgbClr val="000000"/>
              </a:solidFill>
              <a:effectLst/>
            </a:endParaRPr>
          </a:p>
          <a:p>
            <a:pPr algn="l"/>
            <a:endParaRPr lang="en-US" b="1" i="0" u="none" strike="noStrike" dirty="0">
              <a:solidFill>
                <a:srgbClr val="000000"/>
              </a:solidFill>
              <a:effectLst/>
            </a:endParaRPr>
          </a:p>
          <a:p>
            <a:pPr algn="l"/>
            <a:r>
              <a:rPr lang="en-US" b="1" i="0" u="none" strike="noStrike" dirty="0">
                <a:solidFill>
                  <a:srgbClr val="000000"/>
                </a:solidFill>
                <a:effectLst/>
              </a:rPr>
              <a:t>Physical</a:t>
            </a:r>
          </a:p>
          <a:p>
            <a:pPr algn="l"/>
            <a:r>
              <a:rPr lang="en-US" b="0" i="0" u="none" strike="noStrike" dirty="0">
                <a:solidFill>
                  <a:srgbClr val="000000"/>
                </a:solidFill>
                <a:effectLst/>
              </a:rPr>
              <a:t>The </a:t>
            </a:r>
            <a:r>
              <a:rPr lang="en-US" b="1" i="0" u="none" strike="noStrike" dirty="0">
                <a:solidFill>
                  <a:srgbClr val="000000"/>
                </a:solidFill>
                <a:effectLst/>
              </a:rPr>
              <a:t>physical</a:t>
            </a:r>
            <a:r>
              <a:rPr lang="en-US" b="0" i="0" u="none" strike="noStrike" dirty="0">
                <a:solidFill>
                  <a:srgbClr val="000000"/>
                </a:solidFill>
                <a:effectLst/>
              </a:rPr>
              <a:t> perspective refers to the tangible, hardware-based reality of computing resources. It deals with the actual components and mechanisms that store, process, or transmit data.</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 of Physical Structures:</a:t>
            </a:r>
          </a:p>
          <a:p>
            <a:pPr algn="l"/>
            <a:endParaRPr lang="en-US" b="1" i="0" u="none" strike="noStrike" dirty="0">
              <a:solidFill>
                <a:srgbClr val="000000"/>
              </a:solidFill>
              <a:effectLst/>
            </a:endParaRPr>
          </a:p>
          <a:p>
            <a:pPr marL="228600" indent="-228600" algn="l">
              <a:buFont typeface="+mj-lt"/>
              <a:buAutoNum type="arabicPeriod"/>
            </a:pPr>
            <a:r>
              <a:rPr lang="en-US" b="1" i="0" u="none" strike="noStrike" dirty="0">
                <a:solidFill>
                  <a:srgbClr val="000000"/>
                </a:solidFill>
                <a:effectLst/>
              </a:rPr>
              <a:t>Hardware-Level</a:t>
            </a:r>
            <a:r>
              <a:rPr lang="en-US" b="0" i="0" u="none" strike="noStrike" dirty="0">
                <a:solidFill>
                  <a:srgbClr val="000000"/>
                </a:solidFill>
                <a:effectLst/>
              </a:rPr>
              <a:t>: Refers to the actual devices and their properties.</a:t>
            </a:r>
          </a:p>
          <a:p>
            <a:pPr marL="228600" indent="-228600" algn="l">
              <a:buFont typeface="+mj-lt"/>
              <a:buAutoNum type="arabicPeriod"/>
            </a:pPr>
            <a:r>
              <a:rPr lang="en-US" b="1" i="0" u="none" strike="noStrike" dirty="0">
                <a:solidFill>
                  <a:srgbClr val="000000"/>
                </a:solidFill>
                <a:effectLst/>
              </a:rPr>
              <a:t>Specific and Concrete</a:t>
            </a:r>
            <a:r>
              <a:rPr lang="en-US" b="0" i="0" u="none" strike="noStrike" dirty="0">
                <a:solidFill>
                  <a:srgbClr val="000000"/>
                </a:solidFill>
                <a:effectLst/>
              </a:rPr>
              <a:t>: Physical entities have fixed locations, sizes, or configurations.</a:t>
            </a:r>
          </a:p>
          <a:p>
            <a:pPr marL="228600" indent="-228600" algn="l">
              <a:buFont typeface="+mj-lt"/>
              <a:buAutoNum type="arabicPeriod"/>
            </a:pPr>
            <a:r>
              <a:rPr lang="en-US" b="1" i="0" u="none" strike="noStrike" dirty="0">
                <a:solidFill>
                  <a:srgbClr val="000000"/>
                </a:solidFill>
                <a:effectLst/>
              </a:rPr>
              <a:t>Underlying Foundation</a:t>
            </a:r>
            <a:r>
              <a:rPr lang="en-US" b="0" i="0" u="none" strike="noStrike" dirty="0">
                <a:solidFill>
                  <a:srgbClr val="000000"/>
                </a:solidFill>
                <a:effectLst/>
              </a:rPr>
              <a:t>: Serves as the base for logical structures.</a:t>
            </a:r>
          </a:p>
          <a:p>
            <a:pPr algn="l"/>
            <a:endParaRPr lang="en-US" b="1" i="0" u="none" strike="noStrike" dirty="0">
              <a:solidFill>
                <a:srgbClr val="000000"/>
              </a:solidFill>
              <a:effectLst/>
            </a:endParaRPr>
          </a:p>
          <a:p>
            <a:pPr algn="l"/>
            <a:r>
              <a:rPr lang="en-US" b="1" i="0" u="none" strike="noStrike" dirty="0">
                <a:solidFill>
                  <a:srgbClr val="000000"/>
                </a:solidFill>
                <a:effectLst/>
              </a:rPr>
              <a:t>Examples of Physical Structures in Computing:</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Physical Drives</a:t>
            </a:r>
            <a:r>
              <a:rPr lang="en-US" b="0" i="0" u="none" strike="noStrike" dirty="0">
                <a:solidFill>
                  <a:srgbClr val="000000"/>
                </a:solidFill>
                <a:effectLst/>
              </a:rPr>
              <a:t>: A single hard disk, SSD, or other storage devices connected to the system.</a:t>
            </a:r>
          </a:p>
          <a:p>
            <a:pPr marL="171450" indent="-171450" algn="l">
              <a:buFont typeface="Arial" panose="020B0604020202020204" pitchFamily="34" charset="0"/>
              <a:buChar char="•"/>
            </a:pPr>
            <a:r>
              <a:rPr lang="en-US" b="1" i="0" u="none" strike="noStrike" dirty="0">
                <a:solidFill>
                  <a:srgbClr val="000000"/>
                </a:solidFill>
                <a:effectLst/>
              </a:rPr>
              <a:t>Physical Memory</a:t>
            </a:r>
            <a:r>
              <a:rPr lang="en-US" b="0" i="0" u="none" strike="noStrike" dirty="0">
                <a:solidFill>
                  <a:srgbClr val="000000"/>
                </a:solidFill>
                <a:effectLst/>
              </a:rPr>
              <a:t>: The physical RAM chips installed on a motherboard.</a:t>
            </a:r>
          </a:p>
          <a:p>
            <a:pPr marL="171450" indent="-171450" algn="l">
              <a:buFont typeface="Arial" panose="020B0604020202020204" pitchFamily="34" charset="0"/>
              <a:buChar char="•"/>
            </a:pPr>
            <a:r>
              <a:rPr lang="en-US" b="1" i="0" u="none" strike="noStrike" dirty="0">
                <a:solidFill>
                  <a:srgbClr val="000000"/>
                </a:solidFill>
                <a:effectLst/>
              </a:rPr>
              <a:t>Physical Networks</a:t>
            </a:r>
            <a:r>
              <a:rPr lang="en-US" b="0" i="0" u="none" strike="noStrike" dirty="0">
                <a:solidFill>
                  <a:srgbClr val="000000"/>
                </a:solidFill>
                <a:effectLst/>
              </a:rPr>
              <a:t>: The cables, switches, and routers that physically connect devices.</a:t>
            </a:r>
          </a:p>
          <a:p>
            <a:pPr marL="171450" indent="-171450" algn="l">
              <a:buFont typeface="Arial" panose="020B0604020202020204" pitchFamily="34" charset="0"/>
              <a:buChar char="•"/>
            </a:pPr>
            <a:r>
              <a:rPr lang="en-US" b="1" i="0" u="none" strike="noStrike" dirty="0">
                <a:solidFill>
                  <a:srgbClr val="000000"/>
                </a:solidFill>
                <a:effectLst/>
              </a:rPr>
              <a:t>Physical Storage</a:t>
            </a:r>
            <a:r>
              <a:rPr lang="en-US" b="0" i="0" u="none" strike="noStrike" dirty="0">
                <a:solidFill>
                  <a:srgbClr val="000000"/>
                </a:solidFill>
                <a:effectLst/>
              </a:rPr>
              <a:t>: The actual sectors, tracks, and platters of a hard disk or NAND cells in an SSD.</a:t>
            </a:r>
          </a:p>
          <a:p>
            <a:pPr marL="171450" indent="-171450" algn="l">
              <a:buFont typeface="Arial" panose="020B0604020202020204" pitchFamily="34" charset="0"/>
              <a:buChar char="•"/>
            </a:pPr>
            <a:endParaRPr lang="en-US" b="0" i="0" u="none" strike="noStrike" dirty="0">
              <a:solidFill>
                <a:srgbClr val="000000"/>
              </a:solidFill>
              <a:effectLst/>
            </a:endParaRPr>
          </a:p>
          <a:p>
            <a:pPr marL="0" indent="0" algn="l">
              <a:buFont typeface="Arial" panose="020B0604020202020204" pitchFamily="34" charset="0"/>
              <a:buNone/>
            </a:pPr>
            <a:r>
              <a:rPr lang="en-US" b="0" i="0" u="none" strike="noStrike" dirty="0">
                <a:solidFill>
                  <a:srgbClr val="000000"/>
                </a:solidFill>
                <a:effectLst/>
              </a:rPr>
              <a:t>Regarding the previous slide, sectors and tracks are physical components, since the disk platter is divided into tracks and sectors.  The concept of slack space, which is the space between the end of a sector and the end of data written to that sector, when said data does not cover the entire 512 bytes, is an example of a logical construct.  </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23</a:t>
            </a:fld>
            <a:endParaRPr lang="en-US"/>
          </a:p>
        </p:txBody>
      </p:sp>
    </p:spTree>
    <p:extLst>
      <p:ext uri="{BB962C8B-B14F-4D97-AF65-F5344CB8AC3E}">
        <p14:creationId xmlns:p14="http://schemas.microsoft.com/office/powerpoint/2010/main" val="3881926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The terms </a:t>
            </a:r>
            <a:r>
              <a:rPr lang="en-US" b="1" i="0" u="none" strike="noStrike" dirty="0">
                <a:solidFill>
                  <a:srgbClr val="000000"/>
                </a:solidFill>
                <a:effectLst/>
              </a:rPr>
              <a:t>disk</a:t>
            </a:r>
            <a:r>
              <a:rPr lang="en-US" b="0" i="0" u="none" strike="noStrike" dirty="0">
                <a:solidFill>
                  <a:srgbClr val="000000"/>
                </a:solidFill>
                <a:effectLst/>
                <a:latin typeface="-webkit-standard"/>
              </a:rPr>
              <a:t> and </a:t>
            </a:r>
            <a:r>
              <a:rPr lang="en-US" b="1" i="0" u="none" strike="noStrike" dirty="0">
                <a:solidFill>
                  <a:srgbClr val="000000"/>
                </a:solidFill>
                <a:effectLst/>
              </a:rPr>
              <a:t>drive</a:t>
            </a:r>
            <a:r>
              <a:rPr lang="en-US" b="0" i="0" u="none" strike="noStrike" dirty="0">
                <a:solidFill>
                  <a:srgbClr val="000000"/>
                </a:solidFill>
                <a:effectLst/>
                <a:latin typeface="-webkit-standard"/>
              </a:rPr>
              <a:t> are often used interchangeably in casual conversation, but they have distinct meanings in computing and storage technologies. Understanding their differences and how they combine in the creation of a </a:t>
            </a:r>
            <a:r>
              <a:rPr lang="en-US" b="1" i="0" u="none" strike="noStrike" dirty="0">
                <a:solidFill>
                  <a:srgbClr val="000000"/>
                </a:solidFill>
                <a:effectLst/>
              </a:rPr>
              <a:t>Hard Disk Drive (HDD)</a:t>
            </a:r>
            <a:r>
              <a:rPr lang="en-US" b="0" i="0" u="none" strike="noStrike" dirty="0">
                <a:solidFill>
                  <a:srgbClr val="000000"/>
                </a:solidFill>
                <a:effectLst/>
                <a:latin typeface="-webkit-standard"/>
              </a:rPr>
              <a:t> is essential for grasping storage device functionality.</a:t>
            </a:r>
          </a:p>
          <a:p>
            <a:endParaRPr lang="en-US" b="0" i="0" u="none" strike="noStrike" dirty="0">
              <a:solidFill>
                <a:srgbClr val="000000"/>
              </a:solidFill>
              <a:effectLst/>
              <a:latin typeface="-webkit-standard"/>
            </a:endParaRPr>
          </a:p>
          <a:p>
            <a:pPr algn="l"/>
            <a:r>
              <a:rPr lang="en-US" b="1" i="0" u="none" strike="noStrike" dirty="0">
                <a:solidFill>
                  <a:srgbClr val="000000"/>
                </a:solidFill>
                <a:effectLst/>
              </a:rPr>
              <a:t>Disk</a:t>
            </a:r>
          </a:p>
          <a:p>
            <a:pPr algn="l"/>
            <a:r>
              <a:rPr lang="en-US" b="0" i="0" u="none" strike="noStrike" dirty="0">
                <a:solidFill>
                  <a:srgbClr val="000000"/>
                </a:solidFill>
                <a:effectLst/>
              </a:rPr>
              <a:t>A </a:t>
            </a:r>
            <a:r>
              <a:rPr lang="en-US" b="1" i="0" u="none" strike="noStrike" dirty="0">
                <a:solidFill>
                  <a:srgbClr val="000000"/>
                </a:solidFill>
                <a:effectLst/>
              </a:rPr>
              <a:t>disk</a:t>
            </a:r>
            <a:r>
              <a:rPr lang="en-US" b="0" i="0" u="none" strike="noStrike" dirty="0">
                <a:solidFill>
                  <a:srgbClr val="000000"/>
                </a:solidFill>
                <a:effectLst/>
              </a:rPr>
              <a:t> refers to the physical component or medium used for storing data. It is typically a flat, circular platter made of metal or glass, coated with a magnetic material that can hold data. The term "disk" emphasizes the storage medium itself, not the mechanisms for accessing or managing the data.</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 of a Disk:</a:t>
            </a:r>
          </a:p>
          <a:p>
            <a:pPr algn="l"/>
            <a:endParaRPr lang="en-US" b="1" i="0" u="none" strike="noStrike" dirty="0">
              <a:solidFill>
                <a:srgbClr val="000000"/>
              </a:solidFill>
              <a:effectLst/>
            </a:endParaRPr>
          </a:p>
          <a:p>
            <a:pPr marL="228600" indent="-228600" algn="l">
              <a:buFont typeface="+mj-lt"/>
              <a:buAutoNum type="arabicPeriod"/>
            </a:pPr>
            <a:r>
              <a:rPr lang="en-US" b="1" i="0" u="none" strike="noStrike" dirty="0">
                <a:solidFill>
                  <a:srgbClr val="000000"/>
                </a:solidFill>
                <a:effectLst/>
              </a:rPr>
              <a:t>Storage Medium</a:t>
            </a:r>
            <a:r>
              <a:rPr lang="en-US" b="0" i="0" u="none" strike="noStrike" dirty="0">
                <a:solidFill>
                  <a:srgbClr val="000000"/>
                </a:solidFill>
                <a:effectLst/>
              </a:rPr>
              <a:t>: The physical layer where data is written and read.</a:t>
            </a:r>
          </a:p>
          <a:p>
            <a:pPr marL="228600" indent="-228600" algn="l">
              <a:buFont typeface="+mj-lt"/>
              <a:buAutoNum type="arabicPeriod"/>
            </a:pPr>
            <a:r>
              <a:rPr lang="en-US" b="1" i="0" u="none" strike="noStrike" dirty="0">
                <a:solidFill>
                  <a:srgbClr val="000000"/>
                </a:solidFill>
                <a:effectLst/>
              </a:rPr>
              <a:t>Magnetic or Optical</a:t>
            </a:r>
            <a:r>
              <a:rPr lang="en-US" b="0" i="0" u="none" strike="noStrike" dirty="0">
                <a:solidFill>
                  <a:srgbClr val="000000"/>
                </a:solidFill>
                <a:effectLst/>
              </a:rPr>
              <a:t>: Most commonly magnetic (like in HDDs) but can also refer to optical discs (CDs, DVDs).</a:t>
            </a:r>
          </a:p>
          <a:p>
            <a:pPr marL="228600" indent="-228600" algn="l">
              <a:buFont typeface="+mj-lt"/>
              <a:buAutoNum type="arabicPeriod"/>
            </a:pPr>
            <a:r>
              <a:rPr lang="en-US" b="1" i="0" u="none" strike="noStrike" dirty="0">
                <a:solidFill>
                  <a:srgbClr val="000000"/>
                </a:solidFill>
                <a:effectLst/>
              </a:rPr>
              <a:t>Passive</a:t>
            </a:r>
            <a:r>
              <a:rPr lang="en-US" b="0" i="0" u="none" strike="noStrike" dirty="0">
                <a:solidFill>
                  <a:srgbClr val="000000"/>
                </a:solidFill>
                <a:effectLst/>
              </a:rPr>
              <a:t>: By itself, a disk cannot process, manage, or access data; it simply holds it.</a:t>
            </a:r>
          </a:p>
          <a:p>
            <a:pPr algn="l"/>
            <a:endParaRPr lang="en-US" b="1" i="0" u="none" strike="noStrike" dirty="0">
              <a:solidFill>
                <a:srgbClr val="000000"/>
              </a:solidFill>
              <a:effectLst/>
            </a:endParaRPr>
          </a:p>
          <a:p>
            <a:pPr algn="l"/>
            <a:r>
              <a:rPr lang="en-US" b="1" i="0" u="none" strike="noStrike" dirty="0">
                <a:solidFill>
                  <a:srgbClr val="000000"/>
                </a:solidFill>
                <a:effectLst/>
              </a:rPr>
              <a:t>Examples:</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Magnetic Disks</a:t>
            </a:r>
            <a:r>
              <a:rPr lang="en-US" b="0" i="0" u="none" strike="noStrike" dirty="0">
                <a:solidFill>
                  <a:srgbClr val="000000"/>
                </a:solidFill>
                <a:effectLst/>
              </a:rPr>
              <a:t>: Found inside hard drives, with a coating that stores data magnetically.</a:t>
            </a:r>
          </a:p>
          <a:p>
            <a:pPr marL="171450" indent="-171450" algn="l">
              <a:buFont typeface="Arial" panose="020B0604020202020204" pitchFamily="34" charset="0"/>
              <a:buChar char="•"/>
            </a:pPr>
            <a:r>
              <a:rPr lang="en-US" b="1" i="0" u="none" strike="noStrike" dirty="0">
                <a:solidFill>
                  <a:srgbClr val="000000"/>
                </a:solidFill>
                <a:effectLst/>
              </a:rPr>
              <a:t>Optical Disks</a:t>
            </a:r>
            <a:r>
              <a:rPr lang="en-US" b="0" i="0" u="none" strike="noStrike" dirty="0">
                <a:solidFill>
                  <a:srgbClr val="000000"/>
                </a:solidFill>
                <a:effectLst/>
              </a:rPr>
              <a:t>: CDs, DVDs, and Blu-ray discs.</a:t>
            </a:r>
          </a:p>
          <a:p>
            <a:pPr marL="171450" indent="-171450" algn="l">
              <a:buFont typeface="Arial" panose="020B0604020202020204" pitchFamily="34" charset="0"/>
              <a:buChar char="•"/>
            </a:pPr>
            <a:r>
              <a:rPr lang="en-US" b="1" i="0" u="none" strike="noStrike" dirty="0">
                <a:solidFill>
                  <a:srgbClr val="000000"/>
                </a:solidFill>
                <a:effectLst/>
              </a:rPr>
              <a:t>Floppy Disks</a:t>
            </a:r>
            <a:r>
              <a:rPr lang="en-US" b="0" i="0" u="none" strike="noStrike" dirty="0">
                <a:solidFill>
                  <a:srgbClr val="000000"/>
                </a:solidFill>
                <a:effectLst/>
              </a:rPr>
              <a:t>: An older storage medium with a similar concept but smaller capacity.</a:t>
            </a:r>
          </a:p>
          <a:p>
            <a:pPr marL="171450" indent="-171450"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a:solidFill>
                  <a:srgbClr val="000000"/>
                </a:solidFill>
                <a:effectLst/>
              </a:rPr>
              <a:t>Drive</a:t>
            </a:r>
          </a:p>
          <a:p>
            <a:pPr algn="l"/>
            <a:r>
              <a:rPr lang="en-US" b="0" i="0" u="none" strike="noStrike" dirty="0">
                <a:solidFill>
                  <a:srgbClr val="000000"/>
                </a:solidFill>
                <a:effectLst/>
              </a:rPr>
              <a:t>A </a:t>
            </a:r>
            <a:r>
              <a:rPr lang="en-US" b="1" i="0" u="none" strike="noStrike" dirty="0">
                <a:solidFill>
                  <a:srgbClr val="000000"/>
                </a:solidFill>
                <a:effectLst/>
              </a:rPr>
              <a:t>drive</a:t>
            </a:r>
            <a:r>
              <a:rPr lang="en-US" b="0" i="0" u="none" strike="noStrike" dirty="0">
                <a:solidFill>
                  <a:srgbClr val="000000"/>
                </a:solidFill>
                <a:effectLst/>
              </a:rPr>
              <a:t> refers to the entire device or system that reads from, writes to, and manages access to the disk. It includes all mechanical and electronic components required to interact with the storage medium.</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 of a Drive:</a:t>
            </a:r>
          </a:p>
          <a:p>
            <a:pPr algn="l"/>
            <a:endParaRPr lang="en-US" b="1" i="0" u="none" strike="noStrike" dirty="0">
              <a:solidFill>
                <a:srgbClr val="000000"/>
              </a:solidFill>
              <a:effectLst/>
            </a:endParaRPr>
          </a:p>
          <a:p>
            <a:pPr marL="228600" indent="-228600" algn="l">
              <a:buFont typeface="+mj-lt"/>
              <a:buAutoNum type="arabicPeriod"/>
            </a:pPr>
            <a:r>
              <a:rPr lang="en-US" b="1" i="0" u="none" strike="noStrike" dirty="0">
                <a:solidFill>
                  <a:srgbClr val="000000"/>
                </a:solidFill>
                <a:effectLst/>
              </a:rPr>
              <a:t>Mechanical and Electrical Components</a:t>
            </a:r>
            <a:r>
              <a:rPr lang="en-US" b="0" i="0" u="none" strike="noStrike" dirty="0">
                <a:solidFill>
                  <a:srgbClr val="000000"/>
                </a:solidFill>
                <a:effectLst/>
              </a:rPr>
              <a:t>: Includes motors, actuators, read/write heads, and electronic circuits.</a:t>
            </a:r>
          </a:p>
          <a:p>
            <a:pPr marL="228600" indent="-228600" algn="l">
              <a:buFont typeface="+mj-lt"/>
              <a:buAutoNum type="arabicPeriod"/>
            </a:pPr>
            <a:r>
              <a:rPr lang="en-US" b="1" i="0" u="none" strike="noStrike" dirty="0">
                <a:solidFill>
                  <a:srgbClr val="000000"/>
                </a:solidFill>
                <a:effectLst/>
              </a:rPr>
              <a:t>Active</a:t>
            </a:r>
            <a:r>
              <a:rPr lang="en-US" b="0" i="0" u="none" strike="noStrike" dirty="0">
                <a:solidFill>
                  <a:srgbClr val="000000"/>
                </a:solidFill>
                <a:effectLst/>
              </a:rPr>
              <a:t>: Drives perform the operations needed to access, retrieve, and modify data on the disk.</a:t>
            </a:r>
          </a:p>
          <a:p>
            <a:pPr marL="228600" indent="-228600" algn="l">
              <a:buFont typeface="+mj-lt"/>
              <a:buAutoNum type="arabicPeriod"/>
            </a:pPr>
            <a:r>
              <a:rPr lang="en-US" b="1" i="0" u="none" strike="noStrike" dirty="0">
                <a:solidFill>
                  <a:srgbClr val="000000"/>
                </a:solidFill>
                <a:effectLst/>
              </a:rPr>
              <a:t>Interface with Computer</a:t>
            </a:r>
            <a:r>
              <a:rPr lang="en-US" b="0" i="0" u="none" strike="noStrike" dirty="0">
                <a:solidFill>
                  <a:srgbClr val="000000"/>
                </a:solidFill>
                <a:effectLst/>
              </a:rPr>
              <a:t>: Drives have connectors (e.g., SATA, </a:t>
            </a:r>
            <a:r>
              <a:rPr lang="en-US" b="0" i="0" u="none" strike="noStrike" dirty="0" err="1">
                <a:solidFill>
                  <a:srgbClr val="000000"/>
                </a:solidFill>
                <a:effectLst/>
              </a:rPr>
              <a:t>NVMe</a:t>
            </a:r>
            <a:r>
              <a:rPr lang="en-US" b="0" i="0" u="none" strike="noStrike" dirty="0">
                <a:solidFill>
                  <a:srgbClr val="000000"/>
                </a:solidFill>
                <a:effectLst/>
              </a:rPr>
              <a:t>, USB) to communicate with the computer system.</a:t>
            </a:r>
          </a:p>
          <a:p>
            <a:pPr algn="l"/>
            <a:endParaRPr lang="en-US" b="1" i="0" u="none" strike="noStrike" dirty="0">
              <a:solidFill>
                <a:srgbClr val="000000"/>
              </a:solidFill>
              <a:effectLst/>
            </a:endParaRPr>
          </a:p>
          <a:p>
            <a:pPr algn="l"/>
            <a:r>
              <a:rPr lang="en-US" b="1" i="0" u="none" strike="noStrike" dirty="0">
                <a:solidFill>
                  <a:srgbClr val="000000"/>
                </a:solidFill>
                <a:effectLst/>
              </a:rPr>
              <a:t>Examples:</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Hard Drives</a:t>
            </a:r>
            <a:r>
              <a:rPr lang="en-US" b="0" i="0" u="none" strike="noStrike" dirty="0">
                <a:solidFill>
                  <a:srgbClr val="000000"/>
                </a:solidFill>
                <a:effectLst/>
              </a:rPr>
              <a:t>: Mechanical devices for reading and writing to magnetic disks.</a:t>
            </a:r>
          </a:p>
          <a:p>
            <a:pPr marL="171450" indent="-171450" algn="l">
              <a:buFont typeface="Arial" panose="020B0604020202020204" pitchFamily="34" charset="0"/>
              <a:buChar char="•"/>
            </a:pPr>
            <a:r>
              <a:rPr lang="en-US" b="1" i="0" u="none" strike="noStrike" dirty="0">
                <a:solidFill>
                  <a:srgbClr val="000000"/>
                </a:solidFill>
                <a:effectLst/>
              </a:rPr>
              <a:t>Optical Drives</a:t>
            </a:r>
            <a:r>
              <a:rPr lang="en-US" b="0" i="0" u="none" strike="noStrike" dirty="0">
                <a:solidFill>
                  <a:srgbClr val="000000"/>
                </a:solidFill>
                <a:effectLst/>
              </a:rPr>
              <a:t>: Devices for accessing CDs, DVDs, or Blu-rays.</a:t>
            </a:r>
          </a:p>
          <a:p>
            <a:pPr marL="171450" indent="-171450" algn="l">
              <a:buFont typeface="Arial" panose="020B0604020202020204" pitchFamily="34" charset="0"/>
              <a:buChar char="•"/>
            </a:pPr>
            <a:r>
              <a:rPr lang="en-US" b="1" i="0" u="none" strike="noStrike" dirty="0">
                <a:solidFill>
                  <a:srgbClr val="000000"/>
                </a:solidFill>
                <a:effectLst/>
              </a:rPr>
              <a:t>Solid-State Drives (SSDs)</a:t>
            </a:r>
            <a:r>
              <a:rPr lang="en-US" b="0" i="0" u="none" strike="noStrike" dirty="0">
                <a:solidFill>
                  <a:srgbClr val="000000"/>
                </a:solidFill>
                <a:effectLst/>
              </a:rPr>
              <a:t>: These don't have disks but are still called drives, as they manage flash storage.</a:t>
            </a:r>
          </a:p>
          <a:p>
            <a:pPr marL="0" indent="0" algn="l">
              <a:buFont typeface="Arial" panose="020B0604020202020204" pitchFamily="34" charset="0"/>
              <a:buNone/>
            </a:pPr>
            <a:endParaRPr lang="en-US" b="0" i="0" u="none" strike="noStrike" dirty="0">
              <a:solidFill>
                <a:srgbClr val="000000"/>
              </a:solidFill>
              <a:effectLst/>
            </a:endParaRP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24</a:t>
            </a:fld>
            <a:endParaRPr lang="en-US"/>
          </a:p>
        </p:txBody>
      </p:sp>
    </p:spTree>
    <p:extLst>
      <p:ext uri="{BB962C8B-B14F-4D97-AF65-F5344CB8AC3E}">
        <p14:creationId xmlns:p14="http://schemas.microsoft.com/office/powerpoint/2010/main" val="35911554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https://</a:t>
            </a:r>
            <a:r>
              <a:rPr lang="en-US" dirty="0" err="1"/>
              <a:t>www.britannica.com</a:t>
            </a:r>
            <a:r>
              <a:rPr lang="en-US" dirty="0"/>
              <a:t>/technology/hard-disk</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25</a:t>
            </a:fld>
            <a:endParaRPr lang="en-US"/>
          </a:p>
        </p:txBody>
      </p:sp>
    </p:spTree>
    <p:extLst>
      <p:ext uri="{BB962C8B-B14F-4D97-AF65-F5344CB8AC3E}">
        <p14:creationId xmlns:p14="http://schemas.microsoft.com/office/powerpoint/2010/main" val="21853345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above depicts the physical structure of an older hard disk (left) and a modern hard disk (right).  Notice the indication of sectors and tracks.  Sectors and tracks are physical constructs.</a:t>
            </a:r>
          </a:p>
          <a:p>
            <a:endParaRPr lang="en-US" dirty="0"/>
          </a:p>
          <a:p>
            <a:r>
              <a:rPr lang="en-US" dirty="0"/>
              <a:t>Each platter on a hard disk is divided into several concentric tracks.  Each track is subsequently divided into </a:t>
            </a:r>
            <a:r>
              <a:rPr lang="en-US"/>
              <a:t>sectors, </a:t>
            </a:r>
            <a:r>
              <a:rPr lang="en-US" dirty="0"/>
              <a:t>which can store the same amount of data.  A sector is the smallest physical storage unit on a disk, and on most file systems it is fixed at 512 bytes.</a:t>
            </a:r>
          </a:p>
          <a:p>
            <a:endParaRPr lang="en-US" dirty="0"/>
          </a:p>
          <a:p>
            <a:pPr algn="l"/>
            <a:r>
              <a:rPr lang="en-US" b="0" i="0" u="none" strike="noStrike" dirty="0">
                <a:solidFill>
                  <a:srgbClr val="000000"/>
                </a:solidFill>
                <a:effectLst/>
              </a:rPr>
              <a:t>A </a:t>
            </a:r>
            <a:r>
              <a:rPr lang="en-US" b="1" i="0" u="none" strike="noStrike" dirty="0">
                <a:solidFill>
                  <a:srgbClr val="000000"/>
                </a:solidFill>
                <a:effectLst/>
              </a:rPr>
              <a:t>cluster</a:t>
            </a:r>
            <a:r>
              <a:rPr lang="en-US" b="0" i="0" u="none" strike="noStrike" dirty="0">
                <a:solidFill>
                  <a:srgbClr val="000000"/>
                </a:solidFill>
                <a:effectLst/>
              </a:rPr>
              <a:t> is a </a:t>
            </a:r>
            <a:r>
              <a:rPr lang="en-US" b="1" i="0" u="sng" strike="noStrike" dirty="0">
                <a:solidFill>
                  <a:srgbClr val="000000"/>
                </a:solidFill>
                <a:effectLst/>
              </a:rPr>
              <a:t>logical</a:t>
            </a:r>
            <a:r>
              <a:rPr lang="en-US" b="0" i="0" u="none" strike="noStrike" dirty="0">
                <a:solidFill>
                  <a:srgbClr val="000000"/>
                </a:solidFill>
                <a:effectLst/>
              </a:rPr>
              <a:t> grouping of one or more sectors and is the smallest allocation unit used by a file system to store data.</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a:t>
            </a:r>
          </a:p>
          <a:p>
            <a:pPr marL="171450" indent="-171450" algn="l">
              <a:buFont typeface="Arial" panose="020B0604020202020204" pitchFamily="34" charset="0"/>
              <a:buChar char="•"/>
            </a:pPr>
            <a:r>
              <a:rPr lang="en-US" b="1" i="0" u="none" strike="noStrike" dirty="0">
                <a:solidFill>
                  <a:srgbClr val="000000"/>
                </a:solidFill>
                <a:effectLst/>
              </a:rPr>
              <a:t>Logical Unit</a:t>
            </a:r>
            <a:r>
              <a:rPr lang="en-US" b="0" i="0" u="none" strike="noStrike" dirty="0">
                <a:solidFill>
                  <a:srgbClr val="000000"/>
                </a:solidFill>
                <a:effectLst/>
              </a:rPr>
              <a:t>: Clusters are used by the operating system's file system (e.g., NTFS, FAT32) to manage files.</a:t>
            </a:r>
          </a:p>
          <a:p>
            <a:pPr marL="171450" indent="-171450" algn="l">
              <a:buFont typeface="Arial" panose="020B0604020202020204" pitchFamily="34" charset="0"/>
              <a:buChar char="•"/>
            </a:pPr>
            <a:r>
              <a:rPr lang="en-US" b="1" i="0" u="none" strike="noStrike" dirty="0">
                <a:solidFill>
                  <a:srgbClr val="000000"/>
                </a:solidFill>
                <a:effectLst/>
              </a:rPr>
              <a:t>Variable Size</a:t>
            </a:r>
            <a:r>
              <a:rPr lang="en-US" b="0" i="0" u="none" strike="noStrike" dirty="0">
                <a:solidFill>
                  <a:srgbClr val="000000"/>
                </a:solidFill>
                <a:effectLst/>
              </a:rPr>
              <a:t>: Cluster size depends on the file system and the size of the partition. Common sizes range from 4 KB to 64 KB. Most common however is 8 sectors, or 4KB (4096 bytes).</a:t>
            </a:r>
          </a:p>
          <a:p>
            <a:pPr marL="171450" indent="-171450" algn="l">
              <a:buFont typeface="Arial" panose="020B0604020202020204" pitchFamily="34" charset="0"/>
              <a:buChar char="•"/>
            </a:pPr>
            <a:r>
              <a:rPr lang="en-US" b="1" i="0" u="none" strike="noStrike" dirty="0">
                <a:solidFill>
                  <a:srgbClr val="000000"/>
                </a:solidFill>
                <a:effectLst/>
              </a:rPr>
              <a:t>Purpose</a:t>
            </a:r>
            <a:r>
              <a:rPr lang="en-US" b="0" i="0" u="none" strike="noStrike" dirty="0">
                <a:solidFill>
                  <a:srgbClr val="000000"/>
                </a:solidFill>
                <a:effectLst/>
              </a:rPr>
              <a:t>: Helps the file system organize and manage data on the disk more efficiently.</a:t>
            </a:r>
          </a:p>
          <a:p>
            <a:endParaRPr lang="en-US" dirty="0"/>
          </a:p>
          <a:p>
            <a:endParaRPr lang="en-US" dirty="0"/>
          </a:p>
          <a:p>
            <a:r>
              <a:rPr lang="en-US" dirty="0"/>
              <a:t>Image Source - </a:t>
            </a:r>
            <a:r>
              <a:rPr lang="en-US" dirty="0">
                <a:hlinkClick r:id="rId3"/>
              </a:rPr>
              <a:t>Introducing computing and IT: 5.3 Formatting a hard disk | </a:t>
            </a:r>
            <a:r>
              <a:rPr lang="en-US" dirty="0" err="1">
                <a:hlinkClick r:id="rId3"/>
              </a:rPr>
              <a:t>OpenLearn</a:t>
            </a:r>
            <a:r>
              <a:rPr lang="en-US" dirty="0">
                <a:hlinkClick r:id="rId3"/>
              </a:rPr>
              <a:t> - Open University</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26</a:t>
            </a:fld>
            <a:endParaRPr lang="en-US"/>
          </a:p>
        </p:txBody>
      </p:sp>
    </p:spTree>
    <p:extLst>
      <p:ext uri="{BB962C8B-B14F-4D97-AF65-F5344CB8AC3E}">
        <p14:creationId xmlns:p14="http://schemas.microsoft.com/office/powerpoint/2010/main" val="4020134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Arial" panose="020B0604020202020204" pitchFamily="34" charset="0"/>
              <a:buNone/>
            </a:pPr>
            <a:r>
              <a:rPr lang="en-US" b="1" i="0" u="none" strike="noStrike" dirty="0">
                <a:solidFill>
                  <a:srgbClr val="000000"/>
                </a:solidFill>
                <a:effectLst/>
              </a:rPr>
              <a:t>Slack Space</a:t>
            </a:r>
            <a:r>
              <a:rPr lang="en-US" b="0" i="0" u="none" strike="noStrike" dirty="0">
                <a:solidFill>
                  <a:srgbClr val="000000"/>
                </a:solidFill>
                <a:effectLst/>
              </a:rPr>
              <a:t>: </a:t>
            </a:r>
          </a:p>
          <a:p>
            <a:pPr fontAlgn="ctr">
              <a:spcAft>
                <a:spcPts val="1500"/>
              </a:spcAft>
            </a:pPr>
            <a:r>
              <a:rPr lang="en-US" dirty="0">
                <a:effectLst/>
              </a:rPr>
              <a:t>Slack space is the unused space on a hard drive between the end of a file and the end of the cluster that contains it. It's also called file slack space</a:t>
            </a:r>
            <a:r>
              <a:rPr lang="en-US" b="0" i="0" u="none" strike="noStrike" dirty="0">
                <a:solidFill>
                  <a:srgbClr val="000000"/>
                </a:solidFill>
                <a:effectLst/>
              </a:rPr>
              <a:t>. If a file's size is smaller than the cluster size, the remaining space in the cluster is wasted but can sometimes hold remnants of old data, making it relevant in forensics.</a:t>
            </a:r>
          </a:p>
          <a:p>
            <a:pPr algn="l"/>
            <a:endParaRPr lang="en-US" b="1" i="0" u="none" strike="noStrike" dirty="0">
              <a:solidFill>
                <a:srgbClr val="000000"/>
              </a:solidFill>
              <a:effectLst/>
            </a:endParaRPr>
          </a:p>
          <a:p>
            <a:pPr algn="l"/>
            <a:r>
              <a:rPr lang="en-US" b="1" i="0" u="none" strike="noStrike" dirty="0">
                <a:solidFill>
                  <a:srgbClr val="000000"/>
                </a:solidFill>
                <a:effectLst/>
              </a:rPr>
              <a:t>Example:</a:t>
            </a:r>
          </a:p>
          <a:p>
            <a:pPr algn="l"/>
            <a:r>
              <a:rPr lang="en-US" b="0" i="0" u="none" strike="noStrike" dirty="0">
                <a:solidFill>
                  <a:srgbClr val="000000"/>
                </a:solidFill>
                <a:effectLst/>
              </a:rPr>
              <a:t>If a cluster size is 4 KB and a file is 5 KB, the file will occupy two clusters (8 KB total), resulting in 3 KB of slack space.</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27</a:t>
            </a:fld>
            <a:endParaRPr lang="en-US"/>
          </a:p>
        </p:txBody>
      </p:sp>
    </p:spTree>
    <p:extLst>
      <p:ext uri="{BB962C8B-B14F-4D97-AF65-F5344CB8AC3E}">
        <p14:creationId xmlns:p14="http://schemas.microsoft.com/office/powerpoint/2010/main" val="4230128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Partitions</a:t>
            </a:r>
          </a:p>
          <a:p>
            <a:r>
              <a:rPr lang="en-US" b="0" i="0" u="none" strike="noStrike" dirty="0">
                <a:solidFill>
                  <a:srgbClr val="000000"/>
                </a:solidFill>
                <a:effectLst/>
                <a:latin typeface="SuisseIntl"/>
              </a:rPr>
              <a:t>A partition is a portion of a disk with a specific size. It’s literally just a “partition” of your available storage space. Although a partition can be detected by Windows, it doesn’t mean it can be accessed by you yet. A partition doesn’t necessarily have a file system or need to be formatted.</a:t>
            </a:r>
            <a:r>
              <a:rPr lang="en-US" b="0" i="0" u="none" strike="noStrike" baseline="30000" dirty="0">
                <a:solidFill>
                  <a:srgbClr val="000000"/>
                </a:solidFill>
                <a:effectLst/>
                <a:latin typeface="SuisseIntl"/>
              </a:rPr>
              <a:t>1</a:t>
            </a:r>
            <a:r>
              <a:rPr lang="en-US" b="0" i="0" u="none" strike="noStrike" dirty="0">
                <a:solidFill>
                  <a:srgbClr val="000000"/>
                </a:solidFill>
                <a:effectLst/>
                <a:latin typeface="SuisseIntl"/>
              </a:rPr>
              <a:t> </a:t>
            </a:r>
            <a:endParaRPr lang="en-US" b="1" dirty="0"/>
          </a:p>
          <a:p>
            <a:endParaRPr lang="en-US" b="1" dirty="0"/>
          </a:p>
          <a:p>
            <a:r>
              <a:rPr lang="en-US" b="1" dirty="0"/>
              <a:t>Volumes</a:t>
            </a:r>
          </a:p>
          <a:p>
            <a:r>
              <a:rPr lang="en-US" b="0" i="0" u="none" strike="noStrike" dirty="0">
                <a:solidFill>
                  <a:srgbClr val="000000"/>
                </a:solidFill>
                <a:effectLst/>
                <a:latin typeface="SuisseIntl"/>
              </a:rPr>
              <a:t>A volume is a partition that has been formatted and has a file system and a “drive” letter. It’s the logical part of the disk that you can see and access within your file explorer. Whenever you connect an HDD, SSD, external drive, or flash drive, and it appears in your file browser, you’re seeing the volume. Volumes are sometimes referred to as volume drives or disk volumes, although this is rare</a:t>
            </a:r>
            <a:r>
              <a:rPr lang="en-US" b="0" i="0" u="none" strike="noStrike" baseline="30000" dirty="0">
                <a:solidFill>
                  <a:srgbClr val="000000"/>
                </a:solidFill>
                <a:effectLst/>
                <a:latin typeface="SuisseIntl"/>
              </a:rPr>
              <a:t>1</a:t>
            </a:r>
            <a:r>
              <a:rPr lang="en-US" b="0" i="0" u="none" strike="noStrike" dirty="0">
                <a:solidFill>
                  <a:srgbClr val="000000"/>
                </a:solidFill>
                <a:effectLst/>
                <a:latin typeface="SuisseIntl"/>
              </a:rPr>
              <a:t>.  </a:t>
            </a:r>
          </a:p>
          <a:p>
            <a:endParaRPr lang="en-US" b="0" i="0" u="none" strike="noStrike" dirty="0">
              <a:solidFill>
                <a:srgbClr val="000000"/>
              </a:solidFill>
              <a:effectLst/>
              <a:latin typeface="SuisseIntl"/>
            </a:endParaRPr>
          </a:p>
          <a:p>
            <a:r>
              <a:rPr lang="en-US" b="0" i="0" u="none" strike="noStrike" dirty="0">
                <a:solidFill>
                  <a:srgbClr val="000000"/>
                </a:solidFill>
                <a:effectLst/>
                <a:latin typeface="SuisseIntl"/>
              </a:rPr>
              <a:t>1. Source - https://</a:t>
            </a:r>
            <a:r>
              <a:rPr lang="en-US" b="0" i="0" u="none" strike="noStrike" dirty="0" err="1">
                <a:solidFill>
                  <a:srgbClr val="000000"/>
                </a:solidFill>
                <a:effectLst/>
                <a:latin typeface="SuisseIntl"/>
              </a:rPr>
              <a:t>www.maketecheasier.com</a:t>
            </a:r>
            <a:r>
              <a:rPr lang="en-US" b="0" i="0" u="none" strike="noStrike" dirty="0">
                <a:solidFill>
                  <a:srgbClr val="000000"/>
                </a:solidFill>
                <a:effectLst/>
                <a:latin typeface="SuisseIntl"/>
              </a:rPr>
              <a:t>/difference-between-disk-drive-volume-partition-image/</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28</a:t>
            </a:fld>
            <a:endParaRPr lang="en-US"/>
          </a:p>
        </p:txBody>
      </p:sp>
    </p:spTree>
    <p:extLst>
      <p:ext uri="{BB962C8B-B14F-4D97-AF65-F5344CB8AC3E}">
        <p14:creationId xmlns:p14="http://schemas.microsoft.com/office/powerpoint/2010/main" val="24057255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A </a:t>
            </a:r>
            <a:r>
              <a:rPr lang="en-US" b="1" i="0" u="none" strike="noStrike" dirty="0">
                <a:solidFill>
                  <a:srgbClr val="000000"/>
                </a:solidFill>
                <a:effectLst/>
              </a:rPr>
              <a:t>virtual machine</a:t>
            </a:r>
            <a:r>
              <a:rPr lang="en-US" b="0" i="0" u="none" strike="noStrike" dirty="0">
                <a:solidFill>
                  <a:srgbClr val="000000"/>
                </a:solidFill>
                <a:effectLst/>
              </a:rPr>
              <a:t> is a complete emulation of a computer system, including its operating system (OS), virtual hardware, and applications. VMs run on top of a </a:t>
            </a:r>
            <a:r>
              <a:rPr lang="en-US" b="1" i="0" u="none" strike="noStrike" dirty="0">
                <a:solidFill>
                  <a:srgbClr val="000000"/>
                </a:solidFill>
                <a:effectLst/>
              </a:rPr>
              <a:t>hypervisor</a:t>
            </a:r>
            <a:r>
              <a:rPr lang="en-US" b="0" i="0" u="none" strike="noStrike" dirty="0">
                <a:solidFill>
                  <a:srgbClr val="000000"/>
                </a:solidFill>
                <a:effectLst/>
              </a:rPr>
              <a:t> that allocates physical resources from the host machine.</a:t>
            </a:r>
          </a:p>
          <a:p>
            <a:pPr algn="l"/>
            <a:endParaRPr lang="en-US" b="1" i="0" u="none" strike="noStrike" dirty="0">
              <a:solidFill>
                <a:srgbClr val="000000"/>
              </a:solidFill>
              <a:effectLst/>
            </a:endParaRPr>
          </a:p>
          <a:p>
            <a:pPr algn="l"/>
            <a:r>
              <a:rPr lang="en-US" b="1" i="0" u="none" strike="noStrike" dirty="0">
                <a:solidFill>
                  <a:srgbClr val="000000"/>
                </a:solidFill>
                <a:effectLst/>
              </a:rPr>
              <a:t>Key Features:</a:t>
            </a:r>
          </a:p>
          <a:p>
            <a:pPr marL="228600" indent="-228600" algn="l">
              <a:buFont typeface="+mj-lt"/>
              <a:buAutoNum type="arabicPeriod"/>
            </a:pPr>
            <a:r>
              <a:rPr lang="en-US" b="1" i="0" u="none" strike="noStrike" dirty="0">
                <a:solidFill>
                  <a:srgbClr val="000000"/>
                </a:solidFill>
                <a:effectLst/>
              </a:rPr>
              <a:t>Isolation</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Each VM runs its own operating system, which provides complete isolation from other VMs and the host.</a:t>
            </a:r>
          </a:p>
          <a:p>
            <a:pPr marL="228600" indent="-228600" algn="l">
              <a:buFont typeface="+mj-lt"/>
              <a:buAutoNum type="arabicPeriod"/>
            </a:pPr>
            <a:r>
              <a:rPr lang="en-US" b="1" i="0" u="none" strike="noStrike" dirty="0">
                <a:solidFill>
                  <a:srgbClr val="000000"/>
                </a:solidFill>
                <a:effectLst/>
              </a:rPr>
              <a:t>Full Virtualization</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VMs emulate physical hardware (e.g., CPU, memory, network adapters, storage).</a:t>
            </a:r>
          </a:p>
          <a:p>
            <a:pPr marL="228600" indent="-228600" algn="l">
              <a:buFont typeface="+mj-lt"/>
              <a:buAutoNum type="arabicPeriod"/>
            </a:pPr>
            <a:r>
              <a:rPr lang="en-US" b="1" i="0" u="none" strike="noStrike" dirty="0">
                <a:solidFill>
                  <a:srgbClr val="000000"/>
                </a:solidFill>
                <a:effectLst/>
              </a:rPr>
              <a:t>Heavyweight</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VMs require significant resources due to the overhead of running a full OS in each instance.</a:t>
            </a:r>
          </a:p>
          <a:p>
            <a:pPr algn="l"/>
            <a:endParaRPr lang="en-US" b="1" i="0" u="none" strike="noStrike" dirty="0">
              <a:solidFill>
                <a:srgbClr val="000000"/>
              </a:solidFill>
              <a:effectLst/>
            </a:endParaRPr>
          </a:p>
          <a:p>
            <a:pPr algn="l"/>
            <a:r>
              <a:rPr lang="en-US" b="1" i="0" u="none" strike="noStrike" dirty="0">
                <a:solidFill>
                  <a:srgbClr val="000000"/>
                </a:solidFill>
                <a:effectLst/>
              </a:rPr>
              <a:t>Use Cases:</a:t>
            </a:r>
          </a:p>
          <a:p>
            <a:pPr marL="171450" indent="-171450" algn="l">
              <a:buFont typeface="Arial" panose="020B0604020202020204" pitchFamily="34" charset="0"/>
              <a:buChar char="•"/>
            </a:pPr>
            <a:r>
              <a:rPr lang="en-US" b="0" i="0" u="none" strike="noStrike" dirty="0">
                <a:solidFill>
                  <a:srgbClr val="000000"/>
                </a:solidFill>
                <a:effectLst/>
              </a:rPr>
              <a:t>Running multiple operating systems on a single physical machine.</a:t>
            </a:r>
          </a:p>
          <a:p>
            <a:pPr marL="171450" indent="-171450" algn="l">
              <a:buFont typeface="Arial" panose="020B0604020202020204" pitchFamily="34" charset="0"/>
              <a:buChar char="•"/>
            </a:pPr>
            <a:r>
              <a:rPr lang="en-US" b="0" i="0" u="none" strike="noStrike" dirty="0">
                <a:solidFill>
                  <a:srgbClr val="000000"/>
                </a:solidFill>
                <a:effectLst/>
              </a:rPr>
              <a:t>Legacy application support.</a:t>
            </a:r>
          </a:p>
          <a:p>
            <a:pPr marL="171450" indent="-171450" algn="l">
              <a:buFont typeface="Arial" panose="020B0604020202020204" pitchFamily="34" charset="0"/>
              <a:buChar char="•"/>
            </a:pPr>
            <a:r>
              <a:rPr lang="en-US" b="0" i="0" u="none" strike="noStrike" dirty="0">
                <a:solidFill>
                  <a:srgbClr val="000000"/>
                </a:solidFill>
                <a:effectLst/>
              </a:rPr>
              <a:t>Testing and development environments.</a:t>
            </a:r>
          </a:p>
          <a:p>
            <a:pPr marL="171450" indent="-171450" algn="l">
              <a:buFont typeface="Arial" panose="020B0604020202020204" pitchFamily="34" charset="0"/>
              <a:buChar char="•"/>
            </a:pPr>
            <a:r>
              <a:rPr lang="en-US" b="0" i="0" u="none" strike="noStrike" dirty="0">
                <a:solidFill>
                  <a:srgbClr val="000000"/>
                </a:solidFill>
                <a:effectLst/>
              </a:rPr>
              <a:t>Traditional server consolidation.</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29</a:t>
            </a:fld>
            <a:endParaRPr lang="en-US"/>
          </a:p>
        </p:txBody>
      </p:sp>
    </p:spTree>
    <p:extLst>
      <p:ext uri="{BB962C8B-B14F-4D97-AF65-F5344CB8AC3E}">
        <p14:creationId xmlns:p14="http://schemas.microsoft.com/office/powerpoint/2010/main" val="559901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Welcome to Digital Forensics for OT and ICS.   </a:t>
            </a:r>
          </a:p>
          <a:p>
            <a:endParaRPr lang="en-US" b="0" dirty="0"/>
          </a:p>
          <a:p>
            <a:r>
              <a:rPr lang="en-US" b="1" dirty="0"/>
              <a:t>Digital forensics (DF) </a:t>
            </a:r>
            <a:r>
              <a:rPr lang="en-US" dirty="0"/>
              <a:t>is the process of identifying, preserving, analyzing, and presenting electronic evidence in a legally admissible manner (meaning it can and will be used in a court of law). DF involves the investigation of digital devices, networks, and data storage systems to uncover evidence related to cybercrimes, security incidents, or policy violations.  </a:t>
            </a:r>
          </a:p>
          <a:p>
            <a:endParaRPr lang="en-US" dirty="0"/>
          </a:p>
          <a:p>
            <a:r>
              <a:rPr lang="en-US" dirty="0"/>
              <a:t>When conducting enterprise investigations, civil litigations, and/or criminal investigations, digital forensics examinations typically involve analyzing computers and laptops, servers, removable storage devices (USBs and Floppy disks for instance), cell phones, and IoT devices.  In some cases, examiners may be required to examine special devices or subcomponents, like the in-vehicle components in modern automotive systems.  </a:t>
            </a:r>
          </a:p>
          <a:p>
            <a:endParaRPr lang="en-US" dirty="0"/>
          </a:p>
          <a:p>
            <a:r>
              <a:rPr lang="en-US" dirty="0"/>
              <a:t>In ICS investigations, digital forensics involves significant challenges due to data storage limitations and auditing capabilities, both of which are usually robustly supported in traditional IT systems and most modern computing devices.  Furthermore, many ICS environments are designed using proprietary solutions, equipment, and protocols, making it difficult for practitioners to utilize modern forensic methods and tools.   </a:t>
            </a:r>
          </a:p>
          <a:p>
            <a:endParaRPr lang="en-US" dirty="0"/>
          </a:p>
          <a:p>
            <a:endParaRPr lang="en-US" dirty="0"/>
          </a:p>
          <a:p>
            <a:r>
              <a:rPr lang="en-US" dirty="0"/>
              <a:t>Image Resource: </a:t>
            </a:r>
            <a:r>
              <a:rPr lang="en-US" dirty="0">
                <a:hlinkClick r:id="rId3"/>
              </a:rPr>
              <a:t>Digital Forensics in Industrial Control Systems</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a:t>
            </a:fld>
            <a:endParaRPr lang="en-US"/>
          </a:p>
        </p:txBody>
      </p:sp>
    </p:spTree>
    <p:extLst>
      <p:ext uri="{BB962C8B-B14F-4D97-AF65-F5344CB8AC3E}">
        <p14:creationId xmlns:p14="http://schemas.microsoft.com/office/powerpoint/2010/main" val="2267133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000000"/>
                </a:solidFill>
                <a:effectLst/>
              </a:rPr>
              <a:t>A </a:t>
            </a:r>
            <a:r>
              <a:rPr lang="en-US" b="1" i="0" u="none" strike="noStrike" dirty="0">
                <a:solidFill>
                  <a:srgbClr val="000000"/>
                </a:solidFill>
                <a:effectLst/>
              </a:rPr>
              <a:t>container</a:t>
            </a:r>
            <a:r>
              <a:rPr lang="en-US" b="0" i="0" u="none" strike="noStrike" dirty="0">
                <a:solidFill>
                  <a:srgbClr val="000000"/>
                </a:solidFill>
                <a:effectLst/>
              </a:rPr>
              <a:t> is a lightweight virtualization method that packages an application and its dependencies together into a single, portable unit. Containers share the host machine's operating system kernel but run in isolated user spaces.</a:t>
            </a:r>
          </a:p>
          <a:p>
            <a:pPr algn="l"/>
            <a:endParaRPr lang="en-US" b="1" i="0" u="none" strike="noStrike" dirty="0">
              <a:solidFill>
                <a:srgbClr val="000000"/>
              </a:solidFill>
              <a:effectLst/>
            </a:endParaRPr>
          </a:p>
          <a:p>
            <a:pPr algn="l"/>
            <a:r>
              <a:rPr lang="en-US" b="1" i="0" u="none" strike="noStrike" dirty="0">
                <a:solidFill>
                  <a:srgbClr val="000000"/>
                </a:solidFill>
                <a:effectLst/>
              </a:rPr>
              <a:t>Key Features:</a:t>
            </a:r>
          </a:p>
          <a:p>
            <a:pPr marL="228600" indent="-228600" algn="l">
              <a:buFont typeface="+mj-lt"/>
              <a:buAutoNum type="arabicPeriod"/>
            </a:pPr>
            <a:r>
              <a:rPr lang="en-US" b="1" i="0" u="none" strike="noStrike" dirty="0">
                <a:solidFill>
                  <a:srgbClr val="000000"/>
                </a:solidFill>
                <a:effectLst/>
              </a:rPr>
              <a:t>Process-Level Isolation</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Containers share the host OS kernel while keeping their processes and resources separate.</a:t>
            </a:r>
          </a:p>
          <a:p>
            <a:pPr marL="228600" indent="-228600" algn="l">
              <a:buFont typeface="+mj-lt"/>
              <a:buAutoNum type="arabicPeriod"/>
            </a:pPr>
            <a:r>
              <a:rPr lang="en-US" b="1" i="0" u="none" strike="noStrike" dirty="0">
                <a:solidFill>
                  <a:srgbClr val="000000"/>
                </a:solidFill>
                <a:effectLst/>
              </a:rPr>
              <a:t>Lightweight</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Containers are smaller and faster to start compared to VMs because they don’t require a full OS.</a:t>
            </a:r>
          </a:p>
          <a:p>
            <a:pPr marL="228600" indent="-228600" algn="l">
              <a:buFont typeface="+mj-lt"/>
              <a:buAutoNum type="arabicPeriod"/>
            </a:pPr>
            <a:r>
              <a:rPr lang="en-US" b="1" i="0" u="none" strike="noStrike" dirty="0">
                <a:solidFill>
                  <a:srgbClr val="000000"/>
                </a:solidFill>
                <a:effectLst/>
              </a:rPr>
              <a:t>Portability</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Containers can run consistently across different environments (e.g., development, testing, production).</a:t>
            </a:r>
          </a:p>
          <a:p>
            <a:pPr algn="l"/>
            <a:endParaRPr lang="en-US" b="1" i="0" u="none" strike="noStrike" dirty="0">
              <a:solidFill>
                <a:srgbClr val="000000"/>
              </a:solidFill>
              <a:effectLst/>
            </a:endParaRPr>
          </a:p>
          <a:p>
            <a:pPr algn="l"/>
            <a:r>
              <a:rPr lang="en-US" b="1" i="0" u="none" strike="noStrike" dirty="0">
                <a:solidFill>
                  <a:srgbClr val="000000"/>
                </a:solidFill>
                <a:effectLst/>
              </a:rPr>
              <a:t>Use Cases:</a:t>
            </a:r>
          </a:p>
          <a:p>
            <a:pPr marL="171450" indent="-171450" algn="l">
              <a:buFont typeface="Arial" panose="020B0604020202020204" pitchFamily="34" charset="0"/>
              <a:buChar char="•"/>
            </a:pPr>
            <a:r>
              <a:rPr lang="en-US" b="0" i="0" u="none" strike="noStrike" dirty="0">
                <a:solidFill>
                  <a:srgbClr val="000000"/>
                </a:solidFill>
                <a:effectLst/>
              </a:rPr>
              <a:t>Microservices architecture.</a:t>
            </a:r>
          </a:p>
          <a:p>
            <a:pPr marL="171450" indent="-171450" algn="l">
              <a:buFont typeface="Arial" panose="020B0604020202020204" pitchFamily="34" charset="0"/>
              <a:buChar char="•"/>
            </a:pPr>
            <a:r>
              <a:rPr lang="en-US" b="0" i="0" u="none" strike="noStrike" dirty="0">
                <a:solidFill>
                  <a:srgbClr val="000000"/>
                </a:solidFill>
                <a:effectLst/>
              </a:rPr>
              <a:t>CI/CD pipelines.</a:t>
            </a:r>
          </a:p>
          <a:p>
            <a:pPr marL="171450" indent="-171450" algn="l">
              <a:buFont typeface="Arial" panose="020B0604020202020204" pitchFamily="34" charset="0"/>
              <a:buChar char="•"/>
            </a:pPr>
            <a:r>
              <a:rPr lang="en-US" b="0" i="0" u="none" strike="noStrike" dirty="0">
                <a:solidFill>
                  <a:srgbClr val="000000"/>
                </a:solidFill>
                <a:effectLst/>
              </a:rPr>
              <a:t>Cloud-native applications.</a:t>
            </a:r>
          </a:p>
          <a:p>
            <a:pPr marL="171450" indent="-171450" algn="l">
              <a:buFont typeface="Arial" panose="020B0604020202020204" pitchFamily="34" charset="0"/>
              <a:buChar char="•"/>
            </a:pPr>
            <a:r>
              <a:rPr lang="en-US" b="0" i="0" u="none" strike="noStrike" dirty="0">
                <a:solidFill>
                  <a:srgbClr val="000000"/>
                </a:solidFill>
                <a:effectLst/>
              </a:rPr>
              <a:t>Lightweight application development and testing.</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30</a:t>
            </a:fld>
            <a:endParaRPr lang="en-US"/>
          </a:p>
        </p:txBody>
      </p:sp>
    </p:spTree>
    <p:extLst>
      <p:ext uri="{BB962C8B-B14F-4D97-AF65-F5344CB8AC3E}">
        <p14:creationId xmlns:p14="http://schemas.microsoft.com/office/powerpoint/2010/main" val="4180606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u="none" strike="noStrike" dirty="0">
                <a:solidFill>
                  <a:srgbClr val="000000"/>
                </a:solidFill>
                <a:effectLst/>
              </a:rPr>
              <a:t>Virtual Disk</a:t>
            </a:r>
          </a:p>
          <a:p>
            <a:pPr algn="l"/>
            <a:r>
              <a:rPr lang="en-US" b="0" i="0" u="none" strike="noStrike" dirty="0">
                <a:solidFill>
                  <a:srgbClr val="000000"/>
                </a:solidFill>
                <a:effectLst/>
              </a:rPr>
              <a:t>A </a:t>
            </a:r>
            <a:r>
              <a:rPr lang="en-US" b="1" i="0" u="none" strike="noStrike" dirty="0">
                <a:solidFill>
                  <a:srgbClr val="000000"/>
                </a:solidFill>
                <a:effectLst/>
              </a:rPr>
              <a:t>virtual disk</a:t>
            </a:r>
            <a:r>
              <a:rPr lang="en-US" b="0" i="0" u="none" strike="noStrike" dirty="0">
                <a:solidFill>
                  <a:srgbClr val="000000"/>
                </a:solidFill>
                <a:effectLst/>
              </a:rPr>
              <a:t> is a software-based representation of a physical disk. It simulates the functionality of a physical hard drive but exists as a file (or a set of files) within a host operating system or a virtualization environment.</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Software-Based Disk</a:t>
            </a:r>
            <a:r>
              <a:rPr lang="en-US" b="0" i="0" u="none" strike="noStrike" dirty="0">
                <a:solidFill>
                  <a:srgbClr val="000000"/>
                </a:solidFill>
                <a:effectLst/>
              </a:rPr>
              <a:t>: Created by virtualization platforms (e.g., VMware, VirtualBox, Hyper-V) or disk management software.</a:t>
            </a:r>
          </a:p>
          <a:p>
            <a:pPr marL="171450" indent="-171450" algn="l">
              <a:buFont typeface="Arial" panose="020B0604020202020204" pitchFamily="34" charset="0"/>
              <a:buChar char="•"/>
            </a:pPr>
            <a:r>
              <a:rPr lang="en-US" b="1" i="0" u="none" strike="noStrike" dirty="0">
                <a:solidFill>
                  <a:srgbClr val="000000"/>
                </a:solidFill>
                <a:effectLst/>
              </a:rPr>
              <a:t>File Representation</a:t>
            </a:r>
            <a:r>
              <a:rPr lang="en-US" b="0" i="0" u="none" strike="noStrike" dirty="0">
                <a:solidFill>
                  <a:srgbClr val="000000"/>
                </a:solidFill>
                <a:effectLst/>
              </a:rPr>
              <a:t>: The virtual disk is typically stored as a single file on the host system, such as .</a:t>
            </a:r>
            <a:r>
              <a:rPr lang="en-US" b="0" i="0" u="none" strike="noStrike" dirty="0" err="1">
                <a:solidFill>
                  <a:srgbClr val="000000"/>
                </a:solidFill>
                <a:effectLst/>
              </a:rPr>
              <a:t>vmdk</a:t>
            </a:r>
            <a:r>
              <a:rPr lang="en-US" b="0" i="0" u="none" strike="noStrike" dirty="0">
                <a:solidFill>
                  <a:srgbClr val="000000"/>
                </a:solidFill>
                <a:effectLst/>
              </a:rPr>
              <a:t>(VMware), .</a:t>
            </a:r>
            <a:r>
              <a:rPr lang="en-US" b="0" i="0" u="none" strike="noStrike" dirty="0" err="1">
                <a:solidFill>
                  <a:srgbClr val="000000"/>
                </a:solidFill>
                <a:effectLst/>
              </a:rPr>
              <a:t>vdi</a:t>
            </a:r>
            <a:r>
              <a:rPr lang="en-US" b="0" i="0" u="none" strike="noStrike" dirty="0">
                <a:solidFill>
                  <a:srgbClr val="000000"/>
                </a:solidFill>
                <a:effectLst/>
              </a:rPr>
              <a:t> (VirtualBox), or .</a:t>
            </a:r>
            <a:r>
              <a:rPr lang="en-US" b="0" i="0" u="none" strike="noStrike" dirty="0" err="1">
                <a:solidFill>
                  <a:srgbClr val="000000"/>
                </a:solidFill>
                <a:effectLst/>
              </a:rPr>
              <a:t>vhd</a:t>
            </a:r>
            <a:r>
              <a:rPr lang="en-US" b="0" i="0" u="none" strike="noStrike" dirty="0">
                <a:solidFill>
                  <a:srgbClr val="000000"/>
                </a:solidFill>
                <a:effectLst/>
              </a:rPr>
              <a:t>/.</a:t>
            </a:r>
            <a:r>
              <a:rPr lang="en-US" b="0" i="0" u="none" strike="noStrike" dirty="0" err="1">
                <a:solidFill>
                  <a:srgbClr val="000000"/>
                </a:solidFill>
                <a:effectLst/>
              </a:rPr>
              <a:t>vhdx</a:t>
            </a:r>
            <a:r>
              <a:rPr lang="en-US" b="0" i="0" u="none" strike="noStrike" dirty="0">
                <a:solidFill>
                  <a:srgbClr val="000000"/>
                </a:solidFill>
                <a:effectLst/>
              </a:rPr>
              <a:t> (Hyper-V).</a:t>
            </a:r>
          </a:p>
          <a:p>
            <a:pPr marL="171450" indent="-171450" algn="l">
              <a:buFont typeface="Arial" panose="020B0604020202020204" pitchFamily="34" charset="0"/>
              <a:buChar char="•"/>
            </a:pPr>
            <a:r>
              <a:rPr lang="en-US" b="1" i="0" u="none" strike="noStrike" dirty="0">
                <a:solidFill>
                  <a:srgbClr val="000000"/>
                </a:solidFill>
                <a:effectLst/>
              </a:rPr>
              <a:t>Complete Storage Emulation</a:t>
            </a:r>
            <a:r>
              <a:rPr lang="en-US" b="0" i="0" u="none" strike="noStrike" dirty="0">
                <a:solidFill>
                  <a:srgbClr val="000000"/>
                </a:solidFill>
                <a:effectLst/>
              </a:rPr>
              <a:t>: Acts as a standalone disk with its own file system, partitions, and data storage.</a:t>
            </a:r>
          </a:p>
          <a:p>
            <a:pPr algn="l">
              <a:buFont typeface="Arial" panose="020B0604020202020204" pitchFamily="34" charset="0"/>
              <a:buChar char="•"/>
            </a:pPr>
            <a:endParaRPr lang="en-US" b="0" i="0" u="none" strike="noStrike" dirty="0">
              <a:solidFill>
                <a:srgbClr val="000000"/>
              </a:solidFill>
              <a:effectLst/>
            </a:endParaRPr>
          </a:p>
          <a:p>
            <a:pPr algn="l">
              <a:buFont typeface="Arial" panose="020B0604020202020204" pitchFamily="34" charset="0"/>
              <a:buNone/>
            </a:pPr>
            <a:r>
              <a:rPr lang="en-US" b="1" i="0" u="none" strike="noStrike" dirty="0">
                <a:solidFill>
                  <a:srgbClr val="000000"/>
                </a:solidFill>
                <a:effectLst/>
              </a:rPr>
              <a:t>Use Cases</a:t>
            </a:r>
            <a:r>
              <a:rPr lang="en-US" b="0" i="0" u="none" strike="noStrike" dirty="0">
                <a:solidFill>
                  <a:srgbClr val="000000"/>
                </a:solidFill>
                <a:effectLst/>
              </a:rPr>
              <a:t>:</a:t>
            </a:r>
          </a:p>
          <a:p>
            <a:pPr marL="742950" lvl="1" indent="-285750" algn="l">
              <a:buFont typeface="Arial" panose="020B0604020202020204" pitchFamily="34" charset="0"/>
              <a:buChar char="•"/>
            </a:pPr>
            <a:r>
              <a:rPr lang="en-US" b="0" i="0" u="none" strike="noStrike" dirty="0">
                <a:solidFill>
                  <a:srgbClr val="000000"/>
                </a:solidFill>
                <a:effectLst/>
              </a:rPr>
              <a:t>Virtual machines use virtual disks to store operating systems and user data.</a:t>
            </a:r>
          </a:p>
          <a:p>
            <a:pPr marL="742950" lvl="1" indent="-285750" algn="l">
              <a:buFont typeface="Arial" panose="020B0604020202020204" pitchFamily="34" charset="0"/>
              <a:buChar char="•"/>
            </a:pPr>
            <a:r>
              <a:rPr lang="en-US" b="0" i="0" u="none" strike="noStrike" dirty="0">
                <a:solidFill>
                  <a:srgbClr val="000000"/>
                </a:solidFill>
                <a:effectLst/>
              </a:rPr>
              <a:t>Disk imaging or backups (e.g., creating a virtual disk to store snapshots of physical disks).</a:t>
            </a:r>
          </a:p>
          <a:p>
            <a:pPr marL="742950" lvl="1" indent="-285750" algn="l">
              <a:buFont typeface="Arial" panose="020B0604020202020204" pitchFamily="34" charset="0"/>
              <a:buChar char="•"/>
            </a:pPr>
            <a:r>
              <a:rPr lang="en-US" b="0" i="0" u="none" strike="noStrike" dirty="0">
                <a:solidFill>
                  <a:srgbClr val="000000"/>
                </a:solidFill>
                <a:effectLst/>
              </a:rPr>
              <a:t>Testing and sandboxing without using physical hardware.</a:t>
            </a:r>
          </a:p>
          <a:p>
            <a:pPr algn="l"/>
            <a:endParaRPr lang="en-US" b="1" i="0" u="none" strike="noStrike" dirty="0">
              <a:solidFill>
                <a:srgbClr val="000000"/>
              </a:solidFill>
              <a:effectLst/>
            </a:endParaRPr>
          </a:p>
          <a:p>
            <a:pPr algn="l"/>
            <a:r>
              <a:rPr lang="en-US" b="1" i="0" u="none" strike="noStrike" dirty="0">
                <a:solidFill>
                  <a:srgbClr val="000000"/>
                </a:solidFill>
                <a:effectLst/>
              </a:rPr>
              <a:t>Example:</a:t>
            </a:r>
          </a:p>
          <a:p>
            <a:pPr marL="171450" indent="-171450" algn="l">
              <a:buFont typeface="Arial" panose="020B0604020202020204" pitchFamily="34" charset="0"/>
              <a:buChar char="•"/>
            </a:pPr>
            <a:r>
              <a:rPr lang="en-US" b="0" i="0" u="none" strike="noStrike" dirty="0">
                <a:solidFill>
                  <a:srgbClr val="000000"/>
                </a:solidFill>
                <a:effectLst/>
              </a:rPr>
              <a:t>A virtual disk file (</a:t>
            </a:r>
            <a:r>
              <a:rPr lang="en-US" b="0" i="0" u="none" strike="noStrike" dirty="0" err="1">
                <a:solidFill>
                  <a:srgbClr val="000000"/>
                </a:solidFill>
                <a:effectLst/>
              </a:rPr>
              <a:t>MyVirtualDisk.vhd</a:t>
            </a:r>
            <a:r>
              <a:rPr lang="en-US" b="0" i="0" u="none" strike="noStrike" dirty="0">
                <a:solidFill>
                  <a:srgbClr val="000000"/>
                </a:solidFill>
                <a:effectLst/>
              </a:rPr>
              <a:t>) is created to emulate a 500GB hard drive, which can be mounted and used in a virtual machine.</a:t>
            </a:r>
          </a:p>
          <a:p>
            <a:pPr marL="171450" indent="-171450" algn="l">
              <a:buFont typeface="Arial" panose="020B0604020202020204" pitchFamily="34" charset="0"/>
              <a:buChar char="•"/>
            </a:pPr>
            <a:endParaRPr lang="en-US" b="0" i="0" u="none" strike="noStrike" dirty="0">
              <a:solidFill>
                <a:srgbClr val="000000"/>
              </a:solidFill>
              <a:effectLst/>
            </a:endParaRPr>
          </a:p>
          <a:p>
            <a:pPr algn="l"/>
            <a:r>
              <a:rPr lang="en-US" b="1" i="0" u="none" strike="noStrike" dirty="0">
                <a:solidFill>
                  <a:srgbClr val="000000"/>
                </a:solidFill>
                <a:effectLst/>
              </a:rPr>
              <a:t>Virtual Partition</a:t>
            </a:r>
          </a:p>
          <a:p>
            <a:pPr algn="l"/>
            <a:r>
              <a:rPr lang="en-US" b="0" i="0" u="none" strike="noStrike" dirty="0">
                <a:solidFill>
                  <a:srgbClr val="000000"/>
                </a:solidFill>
                <a:effectLst/>
              </a:rPr>
              <a:t>A </a:t>
            </a:r>
            <a:r>
              <a:rPr lang="en-US" b="1" i="0" u="none" strike="noStrike" dirty="0">
                <a:solidFill>
                  <a:srgbClr val="000000"/>
                </a:solidFill>
                <a:effectLst/>
              </a:rPr>
              <a:t>virtual partition</a:t>
            </a:r>
            <a:r>
              <a:rPr lang="en-US" b="0" i="0" u="none" strike="noStrike" dirty="0">
                <a:solidFill>
                  <a:srgbClr val="000000"/>
                </a:solidFill>
                <a:effectLst/>
              </a:rPr>
              <a:t> refers to a logical division within a </a:t>
            </a:r>
            <a:r>
              <a:rPr lang="en-US" b="1" i="0" u="none" strike="noStrike" dirty="0">
                <a:solidFill>
                  <a:srgbClr val="000000"/>
                </a:solidFill>
                <a:effectLst/>
              </a:rPr>
              <a:t>physical or virtual disk</a:t>
            </a:r>
            <a:r>
              <a:rPr lang="en-US" b="0" i="0" u="none" strike="noStrike" dirty="0">
                <a:solidFill>
                  <a:srgbClr val="000000"/>
                </a:solidFill>
                <a:effectLst/>
              </a:rPr>
              <a:t>. It is not a standalone entity like a virtual disk but rather a way to organize storage space on an existing disk.</a:t>
            </a:r>
          </a:p>
          <a:p>
            <a:pPr algn="l"/>
            <a:endParaRPr lang="en-US" b="1" i="0" u="none" strike="noStrike" dirty="0">
              <a:solidFill>
                <a:srgbClr val="000000"/>
              </a:solidFill>
              <a:effectLst/>
            </a:endParaRPr>
          </a:p>
          <a:p>
            <a:pPr algn="l"/>
            <a:r>
              <a:rPr lang="en-US" b="1" i="0" u="none" strike="noStrike" dirty="0">
                <a:solidFill>
                  <a:srgbClr val="000000"/>
                </a:solidFill>
                <a:effectLst/>
              </a:rPr>
              <a:t>Characteristics:</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1" i="0" u="none" strike="noStrike" dirty="0">
                <a:solidFill>
                  <a:srgbClr val="000000"/>
                </a:solidFill>
                <a:effectLst/>
              </a:rPr>
              <a:t>Logical Division</a:t>
            </a:r>
            <a:r>
              <a:rPr lang="en-US" b="0" i="0" u="none" strike="noStrike" dirty="0">
                <a:solidFill>
                  <a:srgbClr val="000000"/>
                </a:solidFill>
                <a:effectLst/>
              </a:rPr>
              <a:t>: Splits a single disk (physical or virtual) into multiple isolated sections.</a:t>
            </a:r>
          </a:p>
          <a:p>
            <a:pPr marL="171450" indent="-171450" algn="l">
              <a:buFont typeface="Arial" panose="020B0604020202020204" pitchFamily="34" charset="0"/>
              <a:buChar char="•"/>
            </a:pPr>
            <a:r>
              <a:rPr lang="en-US" b="1" i="0" u="none" strike="noStrike" dirty="0">
                <a:solidFill>
                  <a:srgbClr val="000000"/>
                </a:solidFill>
                <a:effectLst/>
              </a:rPr>
              <a:t>Dependent on a Disk</a:t>
            </a:r>
            <a:r>
              <a:rPr lang="en-US" b="0" i="0" u="none" strike="noStrike" dirty="0">
                <a:solidFill>
                  <a:srgbClr val="000000"/>
                </a:solidFill>
                <a:effectLst/>
              </a:rPr>
              <a:t>: Requires a disk (physical or virtual) to exist as a container for the partition.</a:t>
            </a:r>
          </a:p>
          <a:p>
            <a:pPr marL="171450" indent="-171450" algn="l">
              <a:buFont typeface="Arial" panose="020B0604020202020204" pitchFamily="34" charset="0"/>
              <a:buChar char="•"/>
            </a:pPr>
            <a:r>
              <a:rPr lang="en-US" b="1" i="0" u="none" strike="noStrike" dirty="0">
                <a:solidFill>
                  <a:srgbClr val="000000"/>
                </a:solidFill>
                <a:effectLst/>
              </a:rPr>
              <a:t>File System-Specific</a:t>
            </a:r>
            <a:r>
              <a:rPr lang="en-US" b="0" i="0" u="none" strike="noStrike" dirty="0">
                <a:solidFill>
                  <a:srgbClr val="000000"/>
                </a:solidFill>
                <a:effectLst/>
              </a:rPr>
              <a:t>: Each partition can have its own file system (e.g., NTFS, FAT32, EXT4).</a:t>
            </a:r>
          </a:p>
          <a:p>
            <a:pPr marL="171450" indent="-171450" algn="l">
              <a:buFont typeface="Arial" panose="020B0604020202020204" pitchFamily="34" charset="0"/>
              <a:buChar char="•"/>
            </a:pPr>
            <a:r>
              <a:rPr lang="en-US" b="1" i="0" u="none" strike="noStrike" dirty="0">
                <a:solidFill>
                  <a:srgbClr val="000000"/>
                </a:solidFill>
                <a:effectLst/>
              </a:rPr>
              <a:t>Use Cases</a:t>
            </a:r>
            <a:r>
              <a:rPr lang="en-US" b="0" i="0" u="none" strike="noStrike" dirty="0">
                <a:solidFill>
                  <a:srgbClr val="000000"/>
                </a:solidFill>
                <a:effectLst/>
              </a:rPr>
              <a:t>:</a:t>
            </a:r>
          </a:p>
          <a:p>
            <a:pPr marL="628650" lvl="1" indent="-171450" algn="l">
              <a:buFont typeface="Arial" panose="020B0604020202020204" pitchFamily="34" charset="0"/>
              <a:buChar char="•"/>
            </a:pPr>
            <a:r>
              <a:rPr lang="en-US" b="0" i="0" u="none" strike="noStrike" dirty="0">
                <a:solidFill>
                  <a:srgbClr val="000000"/>
                </a:solidFill>
                <a:effectLst/>
              </a:rPr>
              <a:t>Separating system files, application files, and user data on the same disk.</a:t>
            </a:r>
          </a:p>
          <a:p>
            <a:pPr marL="628650" lvl="1" indent="-171450" algn="l">
              <a:buFont typeface="Arial" panose="020B0604020202020204" pitchFamily="34" charset="0"/>
              <a:buChar char="•"/>
            </a:pPr>
            <a:r>
              <a:rPr lang="en-US" b="0" i="0" u="none" strike="noStrike" dirty="0">
                <a:solidFill>
                  <a:srgbClr val="000000"/>
                </a:solidFill>
                <a:effectLst/>
              </a:rPr>
              <a:t>Running multiple operating systems on the same disk by isolating them into partitions.</a:t>
            </a:r>
          </a:p>
          <a:p>
            <a:pPr marL="628650" lvl="1" indent="-171450" algn="l">
              <a:buFont typeface="Arial" panose="020B0604020202020204" pitchFamily="34" charset="0"/>
              <a:buChar char="•"/>
            </a:pPr>
            <a:r>
              <a:rPr lang="en-US" b="0" i="0" u="none" strike="noStrike" dirty="0">
                <a:solidFill>
                  <a:srgbClr val="000000"/>
                </a:solidFill>
                <a:effectLst/>
              </a:rPr>
              <a:t>Organizing storage within a virtual disk.</a:t>
            </a:r>
          </a:p>
          <a:p>
            <a:pPr algn="l"/>
            <a:endParaRPr lang="en-US" b="1" i="0" u="none" strike="noStrike" dirty="0">
              <a:solidFill>
                <a:srgbClr val="000000"/>
              </a:solidFill>
              <a:effectLst/>
            </a:endParaRPr>
          </a:p>
          <a:p>
            <a:pPr algn="l"/>
            <a:r>
              <a:rPr lang="en-US" b="1" i="0" u="none" strike="noStrike" dirty="0">
                <a:solidFill>
                  <a:srgbClr val="000000"/>
                </a:solidFill>
                <a:effectLst/>
              </a:rPr>
              <a:t>Example:</a:t>
            </a:r>
          </a:p>
          <a:p>
            <a:pPr algn="l"/>
            <a:endParaRPr lang="en-US" b="1" i="0" u="none" strike="noStrike" dirty="0">
              <a:solidFill>
                <a:srgbClr val="000000"/>
              </a:solidFill>
              <a:effectLst/>
            </a:endParaRPr>
          </a:p>
          <a:p>
            <a:pPr marL="171450" indent="-171450" algn="l">
              <a:buFont typeface="Arial" panose="020B0604020202020204" pitchFamily="34" charset="0"/>
              <a:buChar char="•"/>
            </a:pPr>
            <a:r>
              <a:rPr lang="en-US" b="0" i="0" u="none" strike="noStrike" dirty="0">
                <a:solidFill>
                  <a:srgbClr val="000000"/>
                </a:solidFill>
                <a:effectLst/>
              </a:rPr>
              <a:t>A 1TB virtual disk file is divided into three virtual partitions:</a:t>
            </a:r>
          </a:p>
          <a:p>
            <a:pPr marL="628650" lvl="1" indent="-171450" algn="l">
              <a:buFont typeface="Arial" panose="020B0604020202020204" pitchFamily="34" charset="0"/>
              <a:buChar char="•"/>
            </a:pPr>
            <a:r>
              <a:rPr lang="en-US" b="0" i="0" u="none" strike="noStrike" dirty="0">
                <a:solidFill>
                  <a:srgbClr val="000000"/>
                </a:solidFill>
                <a:effectLst/>
              </a:rPr>
              <a:t>100GB for the operating system.</a:t>
            </a:r>
          </a:p>
          <a:p>
            <a:pPr marL="628650" lvl="1" indent="-171450" algn="l">
              <a:buFont typeface="Arial" panose="020B0604020202020204" pitchFamily="34" charset="0"/>
              <a:buChar char="•"/>
            </a:pPr>
            <a:r>
              <a:rPr lang="en-US" b="0" i="0" u="none" strike="noStrike" dirty="0">
                <a:solidFill>
                  <a:srgbClr val="000000"/>
                </a:solidFill>
                <a:effectLst/>
              </a:rPr>
              <a:t>500GB for user data.</a:t>
            </a:r>
          </a:p>
          <a:p>
            <a:pPr marL="628650" lvl="1" indent="-171450" algn="l">
              <a:buFont typeface="Arial" panose="020B0604020202020204" pitchFamily="34" charset="0"/>
              <a:buChar char="•"/>
            </a:pPr>
            <a:r>
              <a:rPr lang="en-US" b="0" i="0" u="none" strike="noStrike" dirty="0">
                <a:solidFill>
                  <a:srgbClr val="000000"/>
                </a:solidFill>
                <a:effectLst/>
              </a:rPr>
              <a:t>400GB for backups.</a:t>
            </a:r>
          </a:p>
          <a:p>
            <a:pPr marL="0" indent="0" algn="l">
              <a:buFont typeface="Arial" panose="020B0604020202020204" pitchFamily="34" charset="0"/>
              <a:buNone/>
            </a:pPr>
            <a:endParaRPr lang="en-US" b="0" i="0" u="none" strike="noStrike" dirty="0">
              <a:solidFill>
                <a:srgbClr val="000000"/>
              </a:solidFill>
              <a:effectLst/>
            </a:endParaRPr>
          </a:p>
          <a:p>
            <a:pPr algn="l"/>
            <a:r>
              <a:rPr lang="en-US" b="1" i="0" u="none" strike="noStrike" dirty="0">
                <a:solidFill>
                  <a:srgbClr val="000000"/>
                </a:solidFill>
                <a:effectLst/>
              </a:rPr>
              <a:t>Practical Application</a:t>
            </a:r>
          </a:p>
          <a:p>
            <a:pPr algn="l"/>
            <a:endParaRPr lang="en-US" b="1" i="0" u="none" strike="noStrike" dirty="0">
              <a:solidFill>
                <a:srgbClr val="000000"/>
              </a:solidFill>
              <a:effectLst/>
            </a:endParaRPr>
          </a:p>
          <a:p>
            <a:pPr marL="228600" indent="-228600" algn="l">
              <a:buFont typeface="+mj-lt"/>
              <a:buAutoNum type="arabicPeriod"/>
            </a:pPr>
            <a:r>
              <a:rPr lang="en-US" b="1" i="0" u="none" strike="noStrike" dirty="0">
                <a:solidFill>
                  <a:srgbClr val="000000"/>
                </a:solidFill>
                <a:effectLst/>
              </a:rPr>
              <a:t>Virtual Disk</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Used to store the entire operating system, applications, and data for virtual machines.</a:t>
            </a:r>
          </a:p>
          <a:p>
            <a:pPr marL="685800" lvl="1" indent="-228600" algn="l">
              <a:buFont typeface="+mj-lt"/>
              <a:buAutoNum type="arabicPeriod"/>
            </a:pPr>
            <a:r>
              <a:rPr lang="en-US" b="0" i="0" u="none" strike="noStrike" dirty="0">
                <a:solidFill>
                  <a:srgbClr val="000000"/>
                </a:solidFill>
                <a:effectLst/>
              </a:rPr>
              <a:t>Can be moved, copied, or mounted between different systems for portability.</a:t>
            </a:r>
          </a:p>
          <a:p>
            <a:pPr marL="228600" indent="-228600" algn="l">
              <a:buFont typeface="+mj-lt"/>
              <a:buAutoNum type="arabicPeriod"/>
            </a:pPr>
            <a:r>
              <a:rPr lang="en-US" b="1" i="0" u="none" strike="noStrike" dirty="0">
                <a:solidFill>
                  <a:srgbClr val="000000"/>
                </a:solidFill>
                <a:effectLst/>
              </a:rPr>
              <a:t>Virtual Partition</a:t>
            </a:r>
            <a:r>
              <a:rPr lang="en-US" b="0" i="0" u="none" strike="noStrike" dirty="0">
                <a:solidFill>
                  <a:srgbClr val="000000"/>
                </a:solidFill>
                <a:effectLst/>
              </a:rPr>
              <a:t>:</a:t>
            </a:r>
          </a:p>
          <a:p>
            <a:pPr marL="685800" lvl="1" indent="-228600" algn="l">
              <a:buFont typeface="+mj-lt"/>
              <a:buAutoNum type="arabicPeriod"/>
            </a:pPr>
            <a:r>
              <a:rPr lang="en-US" b="0" i="0" u="none" strike="noStrike" dirty="0">
                <a:solidFill>
                  <a:srgbClr val="000000"/>
                </a:solidFill>
                <a:effectLst/>
              </a:rPr>
              <a:t>Used to divide storage within a virtual disk for better organization.</a:t>
            </a:r>
          </a:p>
          <a:p>
            <a:pPr marL="685800" lvl="1" indent="-228600" algn="l">
              <a:buFont typeface="+mj-lt"/>
              <a:buAutoNum type="arabicPeriod"/>
            </a:pPr>
            <a:r>
              <a:rPr lang="en-US" b="0" i="0" u="none" strike="noStrike" dirty="0">
                <a:solidFill>
                  <a:srgbClr val="000000"/>
                </a:solidFill>
                <a:effectLst/>
              </a:rPr>
              <a:t>Allows running multiple operating systems or isolating user data on the same disk.</a:t>
            </a:r>
          </a:p>
          <a:p>
            <a:pPr marL="685800" lvl="1" indent="-228600" algn="l">
              <a:buFont typeface="+mj-lt"/>
              <a:buAutoNum type="arabicPeriod"/>
            </a:pPr>
            <a:endParaRPr lang="en-US" b="0" i="0" u="none" strike="noStrike" dirty="0">
              <a:solidFill>
                <a:srgbClr val="000000"/>
              </a:solidFill>
              <a:effectLst/>
            </a:endParaRPr>
          </a:p>
          <a:p>
            <a:pPr algn="l"/>
            <a:r>
              <a:rPr lang="en-US" b="1" i="0" u="none" strike="noStrike" dirty="0">
                <a:solidFill>
                  <a:srgbClr val="000000"/>
                </a:solidFill>
                <a:effectLst/>
              </a:rPr>
              <a:t>Analogy</a:t>
            </a:r>
          </a:p>
          <a:p>
            <a:pPr algn="l"/>
            <a:endParaRPr lang="en-US" b="1" i="0" u="none" strike="noStrike" dirty="0">
              <a:solidFill>
                <a:srgbClr val="000000"/>
              </a:solidFill>
              <a:effectLst/>
            </a:endParaRPr>
          </a:p>
          <a:p>
            <a:pPr algn="l"/>
            <a:r>
              <a:rPr lang="en-US" b="0" i="0" u="none" strike="noStrike" dirty="0">
                <a:solidFill>
                  <a:srgbClr val="000000"/>
                </a:solidFill>
                <a:effectLst/>
              </a:rPr>
              <a:t>Think of a </a:t>
            </a:r>
            <a:r>
              <a:rPr lang="en-US" b="1" i="0" u="none" strike="noStrike" dirty="0">
                <a:solidFill>
                  <a:srgbClr val="000000"/>
                </a:solidFill>
                <a:effectLst/>
              </a:rPr>
              <a:t>virtual disk</a:t>
            </a:r>
            <a:r>
              <a:rPr lang="en-US" b="0" i="0" u="none" strike="noStrike" dirty="0">
                <a:solidFill>
                  <a:srgbClr val="000000"/>
                </a:solidFill>
                <a:effectLst/>
              </a:rPr>
              <a:t> as a </a:t>
            </a:r>
            <a:r>
              <a:rPr lang="en-US" b="1" i="0" u="none" strike="noStrike" dirty="0">
                <a:solidFill>
                  <a:srgbClr val="000000"/>
                </a:solidFill>
                <a:effectLst/>
              </a:rPr>
              <a:t>bookshelf</a:t>
            </a:r>
            <a:r>
              <a:rPr lang="en-US" b="0" i="0" u="none" strike="noStrike" dirty="0">
                <a:solidFill>
                  <a:srgbClr val="000000"/>
                </a:solidFill>
                <a:effectLst/>
              </a:rPr>
              <a:t>, and </a:t>
            </a:r>
            <a:r>
              <a:rPr lang="en-US" b="1" i="0" u="none" strike="noStrike" dirty="0">
                <a:solidFill>
                  <a:srgbClr val="000000"/>
                </a:solidFill>
                <a:effectLst/>
              </a:rPr>
              <a:t>virtual partitions</a:t>
            </a:r>
            <a:r>
              <a:rPr lang="en-US" b="0" i="0" u="none" strike="noStrike" dirty="0">
                <a:solidFill>
                  <a:srgbClr val="000000"/>
                </a:solidFill>
                <a:effectLst/>
              </a:rPr>
              <a:t> as the </a:t>
            </a:r>
            <a:r>
              <a:rPr lang="en-US" b="1" i="0" u="none" strike="noStrike" dirty="0">
                <a:solidFill>
                  <a:srgbClr val="000000"/>
                </a:solidFill>
                <a:effectLst/>
              </a:rPr>
              <a:t>shelves</a:t>
            </a:r>
            <a:r>
              <a:rPr lang="en-US" b="0" i="0" u="none" strike="noStrike" dirty="0">
                <a:solidFill>
                  <a:srgbClr val="000000"/>
                </a:solidFill>
                <a:effectLst/>
              </a:rPr>
              <a:t> on that bookshelf:</a:t>
            </a:r>
          </a:p>
          <a:p>
            <a:pPr marL="171450" indent="-171450" algn="l">
              <a:buFont typeface="Arial" panose="020B0604020202020204" pitchFamily="34" charset="0"/>
              <a:buChar char="•"/>
            </a:pPr>
            <a:r>
              <a:rPr lang="en-US" b="0" i="0" u="none" strike="noStrike" dirty="0">
                <a:solidFill>
                  <a:srgbClr val="000000"/>
                </a:solidFill>
                <a:effectLst/>
              </a:rPr>
              <a:t>The bookshelf (virtual disk) is a standalone unit that can be moved and used anywhere.</a:t>
            </a:r>
          </a:p>
          <a:p>
            <a:pPr marL="171450" indent="-171450" algn="l">
              <a:buFont typeface="Arial" panose="020B0604020202020204" pitchFamily="34" charset="0"/>
              <a:buChar char="•"/>
            </a:pPr>
            <a:r>
              <a:rPr lang="en-US" b="0" i="0" u="none" strike="noStrike" dirty="0">
                <a:solidFill>
                  <a:srgbClr val="000000"/>
                </a:solidFill>
                <a:effectLst/>
              </a:rPr>
              <a:t>The shelves (virtual partitions) are divisions within the bookshelf to organize books (data).</a:t>
            </a:r>
          </a:p>
          <a:p>
            <a:pPr algn="l"/>
            <a:r>
              <a:rPr lang="en-US" b="0" i="0" u="none" strike="noStrike" dirty="0">
                <a:solidFill>
                  <a:srgbClr val="000000"/>
                </a:solidFill>
                <a:effectLst/>
              </a:rPr>
              <a:t>This distinction is important in virtualization environments, disk imaging, and storage management.</a:t>
            </a:r>
          </a:p>
          <a:p>
            <a:pPr marL="457200" lvl="1" indent="0" algn="l">
              <a:buFont typeface="+mj-lt"/>
              <a:buNone/>
            </a:pPr>
            <a:endParaRPr lang="en-US" b="0" i="0" u="none" strike="noStrike" dirty="0">
              <a:solidFill>
                <a:srgbClr val="000000"/>
              </a:solidFill>
              <a:effectLst/>
            </a:endParaRP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31</a:t>
            </a:fld>
            <a:endParaRPr lang="en-US"/>
          </a:p>
        </p:txBody>
      </p:sp>
    </p:spTree>
    <p:extLst>
      <p:ext uri="{BB962C8B-B14F-4D97-AF65-F5344CB8AC3E}">
        <p14:creationId xmlns:p14="http://schemas.microsoft.com/office/powerpoint/2010/main" val="19046403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EEF0FF"/>
                </a:solidFill>
                <a:effectLst/>
                <a:latin typeface="Google Sans"/>
              </a:rPr>
              <a:t>A "forensic image" is a precise, bit-by-bit copy of a digital storage device, including all files, folders, and even deleted data, created for the purpose of digital forensics investigations, essentially capturing every piece of information on a drive, regardless of whether it's visible to the operating system, to preserve evidence for analysis without altering the original device; it's considered a crucial step in digital forensics investigations to maintain data integrity. </a:t>
            </a:r>
          </a:p>
          <a:p>
            <a:endParaRPr lang="en-US" b="0" i="0" u="none" strike="noStrike" dirty="0">
              <a:solidFill>
                <a:srgbClr val="EEF0FF"/>
              </a:solidFill>
              <a:effectLst/>
              <a:latin typeface="Google Sans"/>
            </a:endParaRPr>
          </a:p>
          <a:p>
            <a:r>
              <a:rPr lang="en-US" b="0" i="0" u="none" strike="noStrike" dirty="0">
                <a:solidFill>
                  <a:srgbClr val="EEF0FF"/>
                </a:solidFill>
                <a:effectLst/>
                <a:latin typeface="Google Sans"/>
              </a:rPr>
              <a:t>A forensic image can only be taken when a device is powered down.  Also, forensic images are static in nature, so they will not show running processes, users logged on, active connections, and so on. </a:t>
            </a:r>
          </a:p>
          <a:p>
            <a:endParaRPr lang="en-US" b="0" i="0" u="none" strike="noStrike" dirty="0">
              <a:solidFill>
                <a:srgbClr val="EEF0FF"/>
              </a:solidFill>
              <a:effectLst/>
              <a:latin typeface="Google Sans"/>
            </a:endParaRPr>
          </a:p>
          <a:p>
            <a:r>
              <a:rPr lang="en-US" b="0" i="0" u="none" strike="noStrike" dirty="0">
                <a:solidFill>
                  <a:srgbClr val="EEF0FF"/>
                </a:solidFill>
                <a:effectLst/>
                <a:latin typeface="Google Sans"/>
              </a:rPr>
              <a:t>NOTE:  You can use an image, typically with the extension, </a:t>
            </a:r>
            <a:r>
              <a:rPr lang="en-US" b="1" i="0" u="none" strike="noStrike" dirty="0">
                <a:solidFill>
                  <a:srgbClr val="EEF0FF"/>
                </a:solidFill>
                <a:effectLst/>
                <a:latin typeface="Google Sans"/>
              </a:rPr>
              <a:t>.</a:t>
            </a:r>
            <a:r>
              <a:rPr lang="en-US" b="1" i="0" u="none" strike="noStrike" dirty="0" err="1">
                <a:solidFill>
                  <a:srgbClr val="EEF0FF"/>
                </a:solidFill>
                <a:effectLst/>
                <a:latin typeface="Google Sans"/>
              </a:rPr>
              <a:t>img</a:t>
            </a:r>
            <a:r>
              <a:rPr lang="en-US" b="0" i="0" u="none" strike="noStrike" dirty="0">
                <a:solidFill>
                  <a:srgbClr val="EEF0FF"/>
                </a:solidFill>
                <a:effectLst/>
                <a:latin typeface="Google Sans"/>
              </a:rPr>
              <a:t>, to create a virtual machine.  We will discuss how to do this later in the lesson.  </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32</a:t>
            </a:fld>
            <a:endParaRPr lang="en-US"/>
          </a:p>
        </p:txBody>
      </p:sp>
    </p:spTree>
    <p:extLst>
      <p:ext uri="{BB962C8B-B14F-4D97-AF65-F5344CB8AC3E}">
        <p14:creationId xmlns:p14="http://schemas.microsoft.com/office/powerpoint/2010/main" val="13105230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System Partition</a:t>
            </a:r>
          </a:p>
          <a:p>
            <a:r>
              <a:rPr lang="en-US" dirty="0"/>
              <a:t>The </a:t>
            </a:r>
            <a:r>
              <a:rPr lang="en-US" b="1" dirty="0"/>
              <a:t>System Partition</a:t>
            </a:r>
            <a:r>
              <a:rPr lang="en-US" dirty="0"/>
              <a:t> is the partition where the files required for the initial stages of the boot process are located.</a:t>
            </a:r>
          </a:p>
          <a:p>
            <a:pPr>
              <a:buFont typeface="Arial" panose="020B0604020202020204" pitchFamily="34" charset="0"/>
              <a:buChar char="•"/>
            </a:pPr>
            <a:endParaRPr lang="en-US" b="1" dirty="0"/>
          </a:p>
          <a:p>
            <a:pPr marL="171450" indent="-171450">
              <a:buFont typeface="Arial" panose="020B0604020202020204" pitchFamily="34" charset="0"/>
              <a:buChar char="•"/>
            </a:pPr>
            <a:r>
              <a:rPr lang="en-US" b="1" dirty="0"/>
              <a:t>Purpose</a:t>
            </a:r>
            <a:r>
              <a:rPr lang="en-US" dirty="0"/>
              <a:t>:</a:t>
            </a:r>
          </a:p>
          <a:p>
            <a:pPr marL="628650" lvl="1" indent="-171450">
              <a:buFont typeface="Arial" panose="020B0604020202020204" pitchFamily="34" charset="0"/>
              <a:buChar char="•"/>
            </a:pPr>
            <a:r>
              <a:rPr lang="en-US" dirty="0"/>
              <a:t>Contains the system's boot loader files and other necessary files for starting the boot process.</a:t>
            </a:r>
          </a:p>
          <a:p>
            <a:pPr marL="628650" lvl="1" indent="-171450">
              <a:buFont typeface="Arial" panose="020B0604020202020204" pitchFamily="34" charset="0"/>
              <a:buChar char="•"/>
            </a:pPr>
            <a:r>
              <a:rPr lang="en-US" dirty="0"/>
              <a:t>It is responsible for initializing the operating system startup.</a:t>
            </a:r>
          </a:p>
          <a:p>
            <a:pPr marL="171450" indent="-171450">
              <a:buFont typeface="Arial" panose="020B0604020202020204" pitchFamily="34" charset="0"/>
              <a:buChar char="•"/>
            </a:pPr>
            <a:r>
              <a:rPr lang="en-US" b="1" dirty="0"/>
              <a:t>Contents</a:t>
            </a:r>
            <a:r>
              <a:rPr lang="en-US" dirty="0"/>
              <a:t>:</a:t>
            </a:r>
          </a:p>
          <a:p>
            <a:pPr marL="628650" lvl="1" indent="-171450">
              <a:buFont typeface="Arial" panose="020B0604020202020204" pitchFamily="34" charset="0"/>
              <a:buChar char="•"/>
            </a:pPr>
            <a:r>
              <a:rPr lang="en-US" dirty="0"/>
              <a:t>Boot-related files, such as:</a:t>
            </a:r>
          </a:p>
          <a:p>
            <a:pPr marL="1085850" lvl="2" indent="-171450">
              <a:buFont typeface="Arial" panose="020B0604020202020204" pitchFamily="34" charset="0"/>
              <a:buChar char="•"/>
            </a:pPr>
            <a:r>
              <a:rPr lang="en-US" dirty="0"/>
              <a:t>For Windows: </a:t>
            </a:r>
            <a:r>
              <a:rPr lang="en-US" dirty="0" err="1"/>
              <a:t>bootmgr</a:t>
            </a:r>
            <a:r>
              <a:rPr lang="en-US" dirty="0"/>
              <a:t> (Windows Boot Manager), Boot Configuration Data (BCD), and other files required for booting.</a:t>
            </a:r>
          </a:p>
          <a:p>
            <a:pPr marL="1085850" lvl="2" indent="-171450">
              <a:buFont typeface="Arial" panose="020B0604020202020204" pitchFamily="34" charset="0"/>
              <a:buChar char="•"/>
            </a:pPr>
            <a:r>
              <a:rPr lang="en-US" dirty="0"/>
              <a:t>For UEFI systems: Contains the EFI System Partition (ESP), formatted in FAT32, which stores the UEFI boot loaders.</a:t>
            </a:r>
          </a:p>
          <a:p>
            <a:pPr marL="171450" indent="-171450">
              <a:buFont typeface="Arial" panose="020B0604020202020204" pitchFamily="34" charset="0"/>
              <a:buChar char="•"/>
            </a:pPr>
            <a:r>
              <a:rPr lang="en-US" b="1" dirty="0"/>
              <a:t>File System</a:t>
            </a:r>
            <a:r>
              <a:rPr lang="en-US" dirty="0"/>
              <a:t>:</a:t>
            </a:r>
          </a:p>
          <a:p>
            <a:pPr marL="628650" lvl="1" indent="-171450">
              <a:buFont typeface="Arial" panose="020B0604020202020204" pitchFamily="34" charset="0"/>
              <a:buChar char="•"/>
            </a:pPr>
            <a:r>
              <a:rPr lang="en-US" dirty="0"/>
              <a:t>Typically formatted as FAT32 (in UEFI systems) or NTFS.</a:t>
            </a:r>
          </a:p>
          <a:p>
            <a:pPr marL="171450" indent="-171450">
              <a:buFont typeface="Arial" panose="020B0604020202020204" pitchFamily="34" charset="0"/>
              <a:buChar char="•"/>
            </a:pPr>
            <a:r>
              <a:rPr lang="en-US" b="1" dirty="0"/>
              <a:t>Location</a:t>
            </a:r>
            <a:r>
              <a:rPr lang="en-US" dirty="0"/>
              <a:t>:</a:t>
            </a:r>
          </a:p>
          <a:p>
            <a:pPr marL="628650" lvl="1" indent="-171450">
              <a:buFont typeface="Arial" panose="020B0604020202020204" pitchFamily="34" charset="0"/>
              <a:buChar char="•"/>
            </a:pPr>
            <a:r>
              <a:rPr lang="en-US" dirty="0"/>
              <a:t>It is usually the first partition on the primary storage device.</a:t>
            </a:r>
          </a:p>
          <a:p>
            <a:pPr marL="171450" indent="-171450">
              <a:buFont typeface="Arial" panose="020B0604020202020204" pitchFamily="34" charset="0"/>
              <a:buChar char="•"/>
            </a:pPr>
            <a:endParaRPr lang="en-US" b="1" dirty="0"/>
          </a:p>
          <a:p>
            <a:pPr marL="171450" indent="-171450">
              <a:buFont typeface="Arial" panose="020B0604020202020204" pitchFamily="34" charset="0"/>
              <a:buChar char="•"/>
            </a:pPr>
            <a:r>
              <a:rPr lang="en-US" b="1" dirty="0"/>
              <a:t>Example in Windows</a:t>
            </a:r>
            <a:r>
              <a:rPr lang="en-US" dirty="0"/>
              <a:t>:</a:t>
            </a:r>
          </a:p>
          <a:p>
            <a:pPr marL="628650" lvl="1" indent="-171450">
              <a:buFont typeface="Arial" panose="020B0604020202020204" pitchFamily="34" charset="0"/>
              <a:buChar char="•"/>
            </a:pPr>
            <a:r>
              <a:rPr lang="en-US" dirty="0"/>
              <a:t>The system partition is labeled as "System Reserved" in Disk Management (in BIOS/MBR-based systems).</a:t>
            </a:r>
          </a:p>
          <a:p>
            <a:endParaRPr lang="en-US" dirty="0"/>
          </a:p>
          <a:p>
            <a:r>
              <a:rPr lang="en-US" b="1" dirty="0"/>
              <a:t>Boot Partition</a:t>
            </a:r>
          </a:p>
          <a:p>
            <a:r>
              <a:rPr lang="en-US" dirty="0"/>
              <a:t>The </a:t>
            </a:r>
            <a:r>
              <a:rPr lang="en-US" b="1" dirty="0"/>
              <a:t>boot partition</a:t>
            </a:r>
            <a:r>
              <a:rPr lang="en-US" dirty="0"/>
              <a:t> is a dedicated section of a storage device (such as a hard drive or SSD) that contains the operating system's boot loader and associated files necessary for initializing the system. It is one of the first partitions accessed during the boot process. Here's a breakdown:</a:t>
            </a:r>
          </a:p>
          <a:p>
            <a:pPr>
              <a:buFont typeface="Arial" panose="020B0604020202020204" pitchFamily="34" charset="0"/>
              <a:buChar char="•"/>
            </a:pPr>
            <a:endParaRPr lang="en-US" b="1" dirty="0"/>
          </a:p>
          <a:p>
            <a:pPr marL="171450" indent="-171450">
              <a:buFont typeface="Arial" panose="020B0604020202020204" pitchFamily="34" charset="0"/>
              <a:buChar char="•"/>
            </a:pPr>
            <a:r>
              <a:rPr lang="en-US" b="1" dirty="0"/>
              <a:t>Purpose</a:t>
            </a:r>
            <a:r>
              <a:rPr lang="en-US" dirty="0"/>
              <a:t>: The boot partition is used to store the files required to load the operating system into memory. These files may include the boot loader (e.g., GRUB or BOOTMGR) and configuration data.</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Location</a:t>
            </a:r>
            <a:r>
              <a:rPr lang="en-US" dirty="0"/>
              <a:t>: It is usually located on the primary storage device and is commonly the first partition or one marked as "active.“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b="1" dirty="0"/>
              <a:t>File System</a:t>
            </a:r>
            <a:r>
              <a:rPr lang="en-US" dirty="0"/>
              <a:t>: The file system used by the boot partition varies depending on the operating system. For example:</a:t>
            </a:r>
          </a:p>
          <a:p>
            <a:pPr marL="628650" lvl="1" indent="-171450">
              <a:buFont typeface="Arial" panose="020B0604020202020204" pitchFamily="34" charset="0"/>
              <a:buChar char="•"/>
            </a:pPr>
            <a:r>
              <a:rPr lang="en-US" dirty="0"/>
              <a:t>Windows uses NTFS or FAT32 for its boot partition.</a:t>
            </a:r>
          </a:p>
          <a:p>
            <a:pPr marL="628650" lvl="1" indent="-171450">
              <a:buFont typeface="Arial" panose="020B0604020202020204" pitchFamily="34" charset="0"/>
              <a:buChar char="•"/>
            </a:pPr>
            <a:r>
              <a:rPr lang="en-US" dirty="0"/>
              <a:t>Linux commonly uses EXT4 or FAT32 for EFI System Partitions (ESP).</a:t>
            </a:r>
          </a:p>
          <a:p>
            <a:pPr marL="457200" lvl="1" indent="0">
              <a:buFont typeface="Arial" panose="020B0604020202020204" pitchFamily="34" charset="0"/>
              <a:buNone/>
            </a:pPr>
            <a:endParaRPr lang="en-US" dirty="0"/>
          </a:p>
          <a:p>
            <a:pPr marL="171450" indent="-171450">
              <a:buFont typeface="Arial" panose="020B0604020202020204" pitchFamily="34" charset="0"/>
              <a:buChar char="•"/>
            </a:pPr>
            <a:r>
              <a:rPr lang="en-US" b="1" dirty="0"/>
              <a:t>Types</a:t>
            </a:r>
            <a:r>
              <a:rPr lang="en-US" dirty="0"/>
              <a:t>:</a:t>
            </a:r>
          </a:p>
          <a:p>
            <a:pPr marL="628650" lvl="1" indent="-171450">
              <a:buFont typeface="Arial" panose="020B0604020202020204" pitchFamily="34" charset="0"/>
              <a:buChar char="•"/>
            </a:pPr>
            <a:r>
              <a:rPr lang="en-US" b="1" dirty="0"/>
              <a:t>Primary Boot Partition</a:t>
            </a:r>
            <a:r>
              <a:rPr lang="en-US" dirty="0"/>
              <a:t>: Stores the core boot loader files.</a:t>
            </a:r>
          </a:p>
          <a:p>
            <a:pPr marL="628650" lvl="1" indent="-171450">
              <a:buFont typeface="Arial" panose="020B0604020202020204" pitchFamily="34" charset="0"/>
              <a:buChar char="•"/>
            </a:pPr>
            <a:r>
              <a:rPr lang="en-US" b="1" dirty="0"/>
              <a:t>EFI System Partition (ESP)</a:t>
            </a:r>
            <a:r>
              <a:rPr lang="en-US" dirty="0"/>
              <a:t>: In UEFI systems, this is a specific partition formatted with FAT32 and used for booting.</a:t>
            </a:r>
          </a:p>
          <a:p>
            <a:endParaRPr lang="en-US" dirty="0"/>
          </a:p>
          <a:p>
            <a:endParaRPr lang="en-US" dirty="0"/>
          </a:p>
          <a:p>
            <a:r>
              <a:rPr lang="en-US" dirty="0"/>
              <a:t>Note: System Partition is used to boot the computer, Boot Partition is used to start the operating system.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33</a:t>
            </a:fld>
            <a:endParaRPr lang="en-US"/>
          </a:p>
        </p:txBody>
      </p:sp>
    </p:spTree>
    <p:extLst>
      <p:ext uri="{BB962C8B-B14F-4D97-AF65-F5344CB8AC3E}">
        <p14:creationId xmlns:p14="http://schemas.microsoft.com/office/powerpoint/2010/main" val="17419529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BIOS (Basic Input/Output System)</a:t>
            </a:r>
          </a:p>
          <a:p>
            <a:r>
              <a:rPr lang="en-US" dirty="0"/>
              <a:t>The </a:t>
            </a:r>
            <a:r>
              <a:rPr lang="en-US" b="1" dirty="0"/>
              <a:t>BIOS</a:t>
            </a:r>
            <a:r>
              <a:rPr lang="en-US" dirty="0"/>
              <a:t> is a firmware interface responsible for starting the computer and loading the operating system. It has been the standard boot firmware for decades, primarily used in older systems.</a:t>
            </a:r>
          </a:p>
          <a:p>
            <a:endParaRPr lang="en-US" b="1" dirty="0"/>
          </a:p>
          <a:p>
            <a:r>
              <a:rPr lang="en-US" b="1" dirty="0"/>
              <a:t>Key Features of BIOS:</a:t>
            </a:r>
          </a:p>
          <a:p>
            <a:pPr marL="228600" indent="-228600">
              <a:buFont typeface="+mj-lt"/>
              <a:buAutoNum type="arabicPeriod"/>
            </a:pPr>
            <a:r>
              <a:rPr lang="en-US" b="1" dirty="0"/>
              <a:t>Location</a:t>
            </a:r>
            <a:r>
              <a:rPr lang="en-US" dirty="0"/>
              <a:t>:</a:t>
            </a:r>
          </a:p>
          <a:p>
            <a:pPr marL="685800" lvl="1" indent="-228600">
              <a:buFont typeface="+mj-lt"/>
              <a:buAutoNum type="arabicPeriod"/>
            </a:pPr>
            <a:r>
              <a:rPr lang="en-US" dirty="0"/>
              <a:t>Stored on a small ROM chip on the motherboard.</a:t>
            </a:r>
          </a:p>
          <a:p>
            <a:pPr marL="228600" indent="-228600">
              <a:buFont typeface="+mj-lt"/>
              <a:buAutoNum type="arabicPeriod"/>
            </a:pPr>
            <a:r>
              <a:rPr lang="en-US" b="1" dirty="0"/>
              <a:t>Function</a:t>
            </a:r>
            <a:r>
              <a:rPr lang="en-US" dirty="0"/>
              <a:t>:</a:t>
            </a:r>
          </a:p>
          <a:p>
            <a:pPr marL="685800" lvl="1" indent="-228600">
              <a:buFont typeface="+mj-lt"/>
              <a:buAutoNum type="arabicPeriod"/>
            </a:pPr>
            <a:r>
              <a:rPr lang="en-US" dirty="0"/>
              <a:t>Performs the </a:t>
            </a:r>
            <a:r>
              <a:rPr lang="en-US" b="1" dirty="0"/>
              <a:t>Power-On Self-Test (POST)</a:t>
            </a:r>
            <a:r>
              <a:rPr lang="en-US" dirty="0"/>
              <a:t> to check hardware functionality.</a:t>
            </a:r>
          </a:p>
          <a:p>
            <a:pPr marL="685800" lvl="1" indent="-228600">
              <a:buFont typeface="+mj-lt"/>
              <a:buAutoNum type="arabicPeriod"/>
            </a:pPr>
            <a:r>
              <a:rPr lang="en-US" dirty="0"/>
              <a:t>Initializes hardware components (e.g., CPU, RAM, and storage devices).</a:t>
            </a:r>
          </a:p>
          <a:p>
            <a:pPr marL="685800" lvl="1" indent="-228600">
              <a:buFont typeface="+mj-lt"/>
              <a:buAutoNum type="arabicPeriod"/>
            </a:pPr>
            <a:r>
              <a:rPr lang="en-US" dirty="0"/>
              <a:t>Locates the bootloader in the </a:t>
            </a:r>
            <a:r>
              <a:rPr lang="en-US" b="1" dirty="0"/>
              <a:t>Master Boot Record (MBR)</a:t>
            </a:r>
            <a:r>
              <a:rPr lang="en-US" dirty="0"/>
              <a:t> to begin the operating system boot process.</a:t>
            </a:r>
          </a:p>
          <a:p>
            <a:pPr marL="228600" indent="-228600">
              <a:buFont typeface="+mj-lt"/>
              <a:buAutoNum type="arabicPeriod"/>
            </a:pPr>
            <a:r>
              <a:rPr lang="en-US" b="1" dirty="0"/>
              <a:t>Interface</a:t>
            </a:r>
            <a:r>
              <a:rPr lang="en-US" dirty="0"/>
              <a:t>:</a:t>
            </a:r>
          </a:p>
          <a:p>
            <a:pPr marL="685800" lvl="1" indent="-228600">
              <a:buFont typeface="+mj-lt"/>
              <a:buAutoNum type="arabicPeriod"/>
            </a:pPr>
            <a:r>
              <a:rPr lang="en-US" dirty="0"/>
              <a:t>Text-based user interface with simple menus for configuring hardware settings.</a:t>
            </a:r>
          </a:p>
          <a:p>
            <a:pPr marL="228600" indent="-228600">
              <a:buFont typeface="+mj-lt"/>
              <a:buAutoNum type="arabicPeriod"/>
            </a:pPr>
            <a:r>
              <a:rPr lang="en-US" b="1" dirty="0"/>
              <a:t>Boot Process</a:t>
            </a:r>
            <a:r>
              <a:rPr lang="en-US" dirty="0"/>
              <a:t>:</a:t>
            </a:r>
          </a:p>
          <a:p>
            <a:pPr marL="685800" lvl="1" indent="-228600">
              <a:buFont typeface="+mj-lt"/>
              <a:buAutoNum type="arabicPeriod"/>
            </a:pPr>
            <a:r>
              <a:rPr lang="en-US" dirty="0"/>
              <a:t>Relies on the </a:t>
            </a:r>
            <a:r>
              <a:rPr lang="en-US" b="1" dirty="0"/>
              <a:t>MBR</a:t>
            </a:r>
            <a:r>
              <a:rPr lang="en-US" dirty="0"/>
              <a:t> partitioning scheme, which supports up to 4 primary partitions and a maximum disk size of 2TB.</a:t>
            </a:r>
          </a:p>
          <a:p>
            <a:pPr marL="228600" indent="-228600">
              <a:buFont typeface="+mj-lt"/>
              <a:buAutoNum type="arabicPeriod"/>
            </a:pPr>
            <a:r>
              <a:rPr lang="en-US" b="1" dirty="0"/>
              <a:t>Compatibility</a:t>
            </a:r>
            <a:r>
              <a:rPr lang="en-US" dirty="0"/>
              <a:t>:</a:t>
            </a:r>
          </a:p>
          <a:p>
            <a:pPr marL="685800" lvl="1" indent="-228600">
              <a:buFont typeface="+mj-lt"/>
              <a:buAutoNum type="arabicPeriod"/>
            </a:pPr>
            <a:r>
              <a:rPr lang="en-US" dirty="0"/>
              <a:t>Works with older hardware and operating systems.</a:t>
            </a:r>
          </a:p>
          <a:p>
            <a:pPr marL="228600" indent="-228600">
              <a:buFont typeface="+mj-lt"/>
              <a:buAutoNum type="arabicPeriod"/>
            </a:pPr>
            <a:r>
              <a:rPr lang="en-US" b="1" dirty="0"/>
              <a:t>Security</a:t>
            </a:r>
            <a:r>
              <a:rPr lang="en-US" dirty="0"/>
              <a:t>:</a:t>
            </a:r>
          </a:p>
          <a:p>
            <a:pPr marL="685800" lvl="1" indent="-228600">
              <a:buFont typeface="+mj-lt"/>
              <a:buAutoNum type="arabicPeriod"/>
            </a:pPr>
            <a:r>
              <a:rPr lang="en-US" dirty="0"/>
              <a:t>Minimal security features, such as a password for accessing the BIOS menu.</a:t>
            </a:r>
          </a:p>
          <a:p>
            <a:endParaRPr lang="en-US" b="1" dirty="0"/>
          </a:p>
          <a:p>
            <a:endParaRPr lang="en-US" b="1" dirty="0"/>
          </a:p>
          <a:p>
            <a:r>
              <a:rPr lang="en-US" b="1" dirty="0"/>
              <a:t>UEFI (Unified Extensible Firmware Interface)</a:t>
            </a:r>
          </a:p>
          <a:p>
            <a:r>
              <a:rPr lang="en-US" dirty="0"/>
              <a:t>The </a:t>
            </a:r>
            <a:r>
              <a:rPr lang="en-US" b="1" dirty="0"/>
              <a:t>UEFI</a:t>
            </a:r>
            <a:r>
              <a:rPr lang="en-US" dirty="0"/>
              <a:t> is the modern replacement for BIOS, designed to overcome its limitations and provide enhanced functionality. It is used in most systems built after 2010.</a:t>
            </a:r>
          </a:p>
          <a:p>
            <a:endParaRPr lang="en-US" b="1" dirty="0"/>
          </a:p>
          <a:p>
            <a:r>
              <a:rPr lang="en-US" b="1" dirty="0"/>
              <a:t>Key Features of UEFI:</a:t>
            </a:r>
          </a:p>
          <a:p>
            <a:pPr marL="228600" indent="-228600">
              <a:buFont typeface="+mj-lt"/>
              <a:buAutoNum type="arabicPeriod"/>
            </a:pPr>
            <a:r>
              <a:rPr lang="en-US" b="1" dirty="0"/>
              <a:t>Location</a:t>
            </a:r>
            <a:r>
              <a:rPr lang="en-US" dirty="0"/>
              <a:t>:</a:t>
            </a:r>
          </a:p>
          <a:p>
            <a:pPr marL="685800" lvl="1" indent="-228600">
              <a:buFont typeface="+mj-lt"/>
              <a:buAutoNum type="arabicPeriod"/>
            </a:pPr>
            <a:r>
              <a:rPr lang="en-US" dirty="0"/>
              <a:t>Stored in the </a:t>
            </a:r>
            <a:r>
              <a:rPr lang="en-US" b="1" dirty="0"/>
              <a:t>EEPROM</a:t>
            </a:r>
            <a:r>
              <a:rPr lang="en-US" dirty="0"/>
              <a:t> or flash memory on the motherboard.</a:t>
            </a:r>
          </a:p>
          <a:p>
            <a:pPr marL="228600" indent="-228600">
              <a:buFont typeface="+mj-lt"/>
              <a:buAutoNum type="arabicPeriod"/>
            </a:pPr>
            <a:r>
              <a:rPr lang="en-US" b="1" dirty="0"/>
              <a:t>Function</a:t>
            </a:r>
            <a:r>
              <a:rPr lang="en-US" dirty="0"/>
              <a:t>:</a:t>
            </a:r>
          </a:p>
          <a:p>
            <a:pPr marL="685800" lvl="1" indent="-228600">
              <a:buFont typeface="+mj-lt"/>
              <a:buAutoNum type="arabicPeriod"/>
            </a:pPr>
            <a:r>
              <a:rPr lang="en-US" dirty="0"/>
              <a:t>Performs hardware initialization and starts the bootloader from the </a:t>
            </a:r>
            <a:r>
              <a:rPr lang="en-US" b="1" dirty="0"/>
              <a:t>EFI System Partition (ESP)</a:t>
            </a:r>
            <a:r>
              <a:rPr lang="en-US" dirty="0"/>
              <a:t>.</a:t>
            </a:r>
          </a:p>
          <a:p>
            <a:pPr marL="228600" indent="-228600">
              <a:buFont typeface="+mj-lt"/>
              <a:buAutoNum type="arabicPeriod"/>
            </a:pPr>
            <a:r>
              <a:rPr lang="en-US" b="1" dirty="0"/>
              <a:t>Interface</a:t>
            </a:r>
            <a:r>
              <a:rPr lang="en-US" dirty="0"/>
              <a:t>:</a:t>
            </a:r>
          </a:p>
          <a:p>
            <a:pPr marL="685800" lvl="1" indent="-228600">
              <a:buFont typeface="+mj-lt"/>
              <a:buAutoNum type="arabicPeriod"/>
            </a:pPr>
            <a:r>
              <a:rPr lang="en-US" dirty="0"/>
              <a:t>Graphical User Interface (GUI) with mouse support, along with more advanced configuration options.</a:t>
            </a:r>
          </a:p>
          <a:p>
            <a:pPr marL="228600" indent="-228600">
              <a:buFont typeface="+mj-lt"/>
              <a:buAutoNum type="arabicPeriod"/>
            </a:pPr>
            <a:r>
              <a:rPr lang="en-US" b="1" dirty="0"/>
              <a:t>Boot Process</a:t>
            </a:r>
            <a:r>
              <a:rPr lang="en-US" dirty="0"/>
              <a:t>:</a:t>
            </a:r>
          </a:p>
          <a:p>
            <a:pPr marL="685800" lvl="1" indent="-228600">
              <a:buFont typeface="+mj-lt"/>
              <a:buAutoNum type="arabicPeriod"/>
            </a:pPr>
            <a:r>
              <a:rPr lang="en-US" dirty="0"/>
              <a:t>Supports the </a:t>
            </a:r>
            <a:r>
              <a:rPr lang="en-US" b="1" dirty="0"/>
              <a:t>GUID Partition Table (GPT)</a:t>
            </a:r>
            <a:r>
              <a:rPr lang="en-US" dirty="0"/>
              <a:t>, which allows:</a:t>
            </a:r>
          </a:p>
          <a:p>
            <a:pPr marL="1143000" lvl="2" indent="-228600">
              <a:buFont typeface="+mj-lt"/>
              <a:buAutoNum type="arabicPeriod"/>
            </a:pPr>
            <a:r>
              <a:rPr lang="en-US" dirty="0"/>
              <a:t>Up to 128 partitions per disk.</a:t>
            </a:r>
          </a:p>
          <a:p>
            <a:pPr marL="1143000" lvl="2" indent="-228600">
              <a:buFont typeface="+mj-lt"/>
              <a:buAutoNum type="arabicPeriod"/>
            </a:pPr>
            <a:r>
              <a:rPr lang="en-US" dirty="0"/>
              <a:t>Disk sizes larger than 2TB.</a:t>
            </a:r>
          </a:p>
          <a:p>
            <a:pPr marL="685800" lvl="1" indent="-228600">
              <a:buFont typeface="+mj-lt"/>
              <a:buAutoNum type="arabicPeriod"/>
            </a:pPr>
            <a:r>
              <a:rPr lang="en-US" dirty="0"/>
              <a:t>Loads the bootloader from the EFI System Partition (ESP), formatted in FAT32.</a:t>
            </a:r>
          </a:p>
          <a:p>
            <a:pPr marL="228600" indent="-228600">
              <a:buFont typeface="+mj-lt"/>
              <a:buAutoNum type="arabicPeriod"/>
            </a:pPr>
            <a:r>
              <a:rPr lang="en-US" b="1" dirty="0"/>
              <a:t>Compatibility</a:t>
            </a:r>
            <a:r>
              <a:rPr lang="en-US" dirty="0"/>
              <a:t>:</a:t>
            </a:r>
          </a:p>
          <a:p>
            <a:pPr marL="685800" lvl="1" indent="-228600">
              <a:buFont typeface="+mj-lt"/>
              <a:buAutoNum type="arabicPeriod"/>
            </a:pPr>
            <a:r>
              <a:rPr lang="en-US" dirty="0"/>
              <a:t>Backward-compatible with BIOS through </a:t>
            </a:r>
            <a:r>
              <a:rPr lang="en-US" b="1" dirty="0"/>
              <a:t>CSM (Compatibility Support Module)</a:t>
            </a:r>
            <a:r>
              <a:rPr lang="en-US" dirty="0"/>
              <a:t>.</a:t>
            </a:r>
          </a:p>
          <a:p>
            <a:pPr marL="228600" indent="-228600">
              <a:buFont typeface="+mj-lt"/>
              <a:buAutoNum type="arabicPeriod"/>
            </a:pPr>
            <a:r>
              <a:rPr lang="en-US" b="1" dirty="0"/>
              <a:t>Security</a:t>
            </a:r>
            <a:r>
              <a:rPr lang="en-US" dirty="0"/>
              <a:t>:</a:t>
            </a:r>
          </a:p>
          <a:p>
            <a:pPr marL="685800" lvl="1" indent="-228600">
              <a:buFont typeface="+mj-lt"/>
              <a:buAutoNum type="arabicPeriod"/>
            </a:pPr>
            <a:r>
              <a:rPr lang="en-US" dirty="0"/>
              <a:t>Advanced features like </a:t>
            </a:r>
            <a:r>
              <a:rPr lang="en-US" b="1" dirty="0"/>
              <a:t>Secure Boot</a:t>
            </a:r>
            <a:r>
              <a:rPr lang="en-US" dirty="0"/>
              <a:t>, which prevents unauthorized or malicious code from being executed during the boot process.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34</a:t>
            </a:fld>
            <a:endParaRPr lang="en-US"/>
          </a:p>
        </p:txBody>
      </p:sp>
    </p:spTree>
    <p:extLst>
      <p:ext uri="{BB962C8B-B14F-4D97-AF65-F5344CB8AC3E}">
        <p14:creationId xmlns:p14="http://schemas.microsoft.com/office/powerpoint/2010/main" val="31185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b="1" dirty="0"/>
              <a:t>Master Boot Record (MBR)</a:t>
            </a:r>
            <a:r>
              <a:rPr lang="en-US" dirty="0"/>
              <a:t> is a special structure located at the very beginning (sector 0) of a storage device, like a hard drive. It contains critical information about how the device is partitioned and how to start the operating system. Here's a breakdown:</a:t>
            </a:r>
          </a:p>
          <a:p>
            <a:pPr>
              <a:buFont typeface="Arial" panose="020B0604020202020204" pitchFamily="34" charset="0"/>
              <a:buChar char="•"/>
            </a:pPr>
            <a:endParaRPr lang="en-US" b="1" dirty="0"/>
          </a:p>
          <a:p>
            <a:pPr marL="171450" indent="-171450">
              <a:buFont typeface="Arial" panose="020B0604020202020204" pitchFamily="34" charset="0"/>
              <a:buChar char="•"/>
            </a:pPr>
            <a:r>
              <a:rPr lang="en-US" b="1" dirty="0"/>
              <a:t>Location</a:t>
            </a:r>
            <a:r>
              <a:rPr lang="en-US" dirty="0"/>
              <a:t>: The MBR is found in the first 512 bytes of a storage device.</a:t>
            </a:r>
          </a:p>
          <a:p>
            <a:pPr marL="171450" indent="-171450">
              <a:buFont typeface="Arial" panose="020B0604020202020204" pitchFamily="34" charset="0"/>
              <a:buChar char="•"/>
            </a:pPr>
            <a:r>
              <a:rPr lang="en-US" b="1" dirty="0"/>
              <a:t>Structure</a:t>
            </a:r>
            <a:r>
              <a:rPr lang="en-US" dirty="0"/>
              <a:t>:</a:t>
            </a:r>
          </a:p>
          <a:p>
            <a:pPr marL="628650" lvl="1" indent="-171450">
              <a:buFont typeface="Arial" panose="020B0604020202020204" pitchFamily="34" charset="0"/>
              <a:buChar char="•"/>
            </a:pPr>
            <a:r>
              <a:rPr lang="en-US" b="1" dirty="0"/>
              <a:t>Bootloader Code</a:t>
            </a:r>
            <a:r>
              <a:rPr lang="en-US" dirty="0"/>
              <a:t> (446 bytes): This section contains a small program that executes during the system's boot process to load the operating system's main boot loader.</a:t>
            </a:r>
          </a:p>
          <a:p>
            <a:pPr marL="628650" lvl="1" indent="-171450">
              <a:buFont typeface="Arial" panose="020B0604020202020204" pitchFamily="34" charset="0"/>
              <a:buChar char="•"/>
            </a:pPr>
            <a:r>
              <a:rPr lang="en-US" b="1" dirty="0"/>
              <a:t>Partition Table</a:t>
            </a:r>
            <a:r>
              <a:rPr lang="en-US" dirty="0"/>
              <a:t> (64 bytes): Holds information about the partitions on the storage device (up to 4 primary partitions).</a:t>
            </a:r>
          </a:p>
          <a:p>
            <a:pPr marL="628650" lvl="1" indent="-171450">
              <a:buFont typeface="Arial" panose="020B0604020202020204" pitchFamily="34" charset="0"/>
              <a:buChar char="•"/>
            </a:pPr>
            <a:r>
              <a:rPr lang="en-US" b="1" dirty="0"/>
              <a:t>Boot Signature</a:t>
            </a:r>
            <a:r>
              <a:rPr lang="en-US" dirty="0"/>
              <a:t> (2 bytes): A unique identifier (0x55AA) marking the end of the MBR.</a:t>
            </a:r>
          </a:p>
          <a:p>
            <a:pPr marL="171450" indent="-171450">
              <a:buFont typeface="Arial" panose="020B0604020202020204" pitchFamily="34" charset="0"/>
              <a:buChar char="•"/>
            </a:pPr>
            <a:r>
              <a:rPr lang="en-US" b="1" dirty="0"/>
              <a:t>Functionality</a:t>
            </a:r>
            <a:r>
              <a:rPr lang="en-US" dirty="0"/>
              <a:t>:</a:t>
            </a:r>
          </a:p>
          <a:p>
            <a:pPr marL="628650" lvl="1" indent="-171450">
              <a:buFont typeface="Arial" panose="020B0604020202020204" pitchFamily="34" charset="0"/>
              <a:buChar char="•"/>
            </a:pPr>
            <a:r>
              <a:rPr lang="en-US" dirty="0"/>
              <a:t>Initializes the system by loading the operating system bootloader.</a:t>
            </a:r>
          </a:p>
          <a:p>
            <a:pPr marL="628650" lvl="1" indent="-171450">
              <a:buFont typeface="Arial" panose="020B0604020202020204" pitchFamily="34" charset="0"/>
              <a:buChar char="•"/>
            </a:pPr>
            <a:r>
              <a:rPr lang="en-US" dirty="0"/>
              <a:t>Defines the storage device’s partitioning scheme and layout.</a:t>
            </a:r>
          </a:p>
          <a:p>
            <a:pPr marL="171450" indent="-171450">
              <a:buFont typeface="Arial" panose="020B0604020202020204" pitchFamily="34" charset="0"/>
              <a:buChar char="•"/>
            </a:pPr>
            <a:r>
              <a:rPr lang="en-US" b="1" dirty="0"/>
              <a:t>Limitations</a:t>
            </a:r>
            <a:r>
              <a:rPr lang="en-US" dirty="0"/>
              <a:t>:</a:t>
            </a:r>
          </a:p>
          <a:p>
            <a:pPr marL="628650" lvl="1" indent="-171450">
              <a:buFont typeface="Arial" panose="020B0604020202020204" pitchFamily="34" charset="0"/>
              <a:buChar char="•"/>
            </a:pPr>
            <a:r>
              <a:rPr lang="en-US" b="1" dirty="0"/>
              <a:t>Partition Support</a:t>
            </a:r>
            <a:r>
              <a:rPr lang="en-US" dirty="0"/>
              <a:t>: Can only handle up to 4 primary partitions or 3 primary partitions plus an extended partition.</a:t>
            </a:r>
          </a:p>
          <a:p>
            <a:pPr marL="628650" lvl="1" indent="-171450">
              <a:buFont typeface="Arial" panose="020B0604020202020204" pitchFamily="34" charset="0"/>
              <a:buChar char="•"/>
            </a:pPr>
            <a:r>
              <a:rPr lang="en-US" b="1" dirty="0"/>
              <a:t>Storage Limit</a:t>
            </a:r>
            <a:r>
              <a:rPr lang="en-US" dirty="0"/>
              <a:t>: Supports drives up to 2TB in size due to its 32-bit addressing limitation.</a:t>
            </a:r>
          </a:p>
          <a:p>
            <a:pPr marL="171450" indent="-171450">
              <a:buFont typeface="Arial" panose="020B0604020202020204" pitchFamily="34" charset="0"/>
              <a:buChar char="•"/>
            </a:pPr>
            <a:r>
              <a:rPr lang="en-US" b="1" dirty="0"/>
              <a:t>Compatibility</a:t>
            </a:r>
            <a:r>
              <a:rPr lang="en-US" dirty="0"/>
              <a:t>: It is used in systems with a traditional BIOS firmware.</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35</a:t>
            </a:fld>
            <a:endParaRPr lang="en-US"/>
          </a:p>
        </p:txBody>
      </p:sp>
    </p:spTree>
    <p:extLst>
      <p:ext uri="{BB962C8B-B14F-4D97-AF65-F5344CB8AC3E}">
        <p14:creationId xmlns:p14="http://schemas.microsoft.com/office/powerpoint/2010/main" val="20157328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above depicts a high-level view of the MBR, including its respective sections. The magic number refers to the unique hexadecimal signature, 0x55AA, which indicates the end of the MBR.  This can also be used to immediately identify the MBR during a forensics examination.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36</a:t>
            </a:fld>
            <a:endParaRPr lang="en-US"/>
          </a:p>
        </p:txBody>
      </p:sp>
    </p:spTree>
    <p:extLst>
      <p:ext uri="{BB962C8B-B14F-4D97-AF65-F5344CB8AC3E}">
        <p14:creationId xmlns:p14="http://schemas.microsoft.com/office/powerpoint/2010/main" val="724182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image above shows the contents of a device’s MBR, which has been opened with a hex editor.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37</a:t>
            </a:fld>
            <a:endParaRPr lang="en-US"/>
          </a:p>
        </p:txBody>
      </p:sp>
    </p:spTree>
    <p:extLst>
      <p:ext uri="{BB962C8B-B14F-4D97-AF65-F5344CB8AC3E}">
        <p14:creationId xmlns:p14="http://schemas.microsoft.com/office/powerpoint/2010/main" val="24211104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GUID Partition Table (GPT)</a:t>
            </a:r>
          </a:p>
          <a:p>
            <a:endParaRPr lang="en-US" b="1" dirty="0"/>
          </a:p>
          <a:p>
            <a:r>
              <a:rPr lang="en-US" dirty="0"/>
              <a:t>The </a:t>
            </a:r>
            <a:r>
              <a:rPr lang="en-US" b="1" dirty="0"/>
              <a:t>GUID Partition Table (GPT)</a:t>
            </a:r>
            <a:r>
              <a:rPr lang="en-US" dirty="0"/>
              <a:t> is a modern partitioning scheme for storage devices, designed to replace the older </a:t>
            </a:r>
            <a:r>
              <a:rPr lang="en-US" b="1" dirty="0"/>
              <a:t>Master Boot Record (MBR)</a:t>
            </a:r>
            <a:r>
              <a:rPr lang="en-US" dirty="0"/>
              <a:t>. It is part of the </a:t>
            </a:r>
            <a:r>
              <a:rPr lang="en-US" b="1" dirty="0"/>
              <a:t>Unified Extensible Firmware Interface (UEFI)</a:t>
            </a:r>
            <a:r>
              <a:rPr lang="en-US" dirty="0"/>
              <a:t> standard and supports larger storage devices and more advanced features.</a:t>
            </a:r>
          </a:p>
          <a:p>
            <a:endParaRPr lang="en-US" b="1" dirty="0"/>
          </a:p>
          <a:p>
            <a:r>
              <a:rPr lang="en-US" b="1" dirty="0"/>
              <a:t>Key Features of GPT</a:t>
            </a:r>
          </a:p>
          <a:p>
            <a:pPr marL="228600" indent="-228600">
              <a:buFont typeface="+mj-lt"/>
              <a:buAutoNum type="arabicPeriod"/>
            </a:pPr>
            <a:r>
              <a:rPr lang="en-US" b="1" dirty="0"/>
              <a:t>Partitioning Structure</a:t>
            </a:r>
            <a:r>
              <a:rPr lang="en-US" dirty="0"/>
              <a:t>:</a:t>
            </a:r>
          </a:p>
          <a:p>
            <a:pPr marL="685800" lvl="1" indent="-228600">
              <a:buFont typeface="+mj-lt"/>
              <a:buAutoNum type="arabicPeriod"/>
            </a:pPr>
            <a:r>
              <a:rPr lang="en-US" b="1" dirty="0"/>
              <a:t>Globally Unique Identifiers (GUIDs)</a:t>
            </a:r>
            <a:r>
              <a:rPr lang="en-US" dirty="0"/>
              <a:t> are used to identify partitions, ensuring uniqueness across systems.</a:t>
            </a:r>
          </a:p>
          <a:p>
            <a:pPr marL="685800" lvl="1" indent="-228600">
              <a:buFont typeface="+mj-lt"/>
              <a:buAutoNum type="arabicPeriod"/>
            </a:pPr>
            <a:r>
              <a:rPr lang="en-US" dirty="0"/>
              <a:t>Supports up to </a:t>
            </a:r>
            <a:r>
              <a:rPr lang="en-US" b="1" dirty="0"/>
              <a:t>128 partitions</a:t>
            </a:r>
            <a:r>
              <a:rPr lang="en-US" dirty="0"/>
              <a:t> per drive without the need for extended or logical partitions.</a:t>
            </a:r>
          </a:p>
          <a:p>
            <a:pPr marL="228600" indent="-228600">
              <a:buFont typeface="+mj-lt"/>
              <a:buAutoNum type="arabicPeriod"/>
            </a:pPr>
            <a:r>
              <a:rPr lang="en-US" b="1" dirty="0"/>
              <a:t>Storage Size</a:t>
            </a:r>
            <a:r>
              <a:rPr lang="en-US" dirty="0"/>
              <a:t>:</a:t>
            </a:r>
          </a:p>
          <a:p>
            <a:pPr marL="685800" lvl="1" indent="-228600">
              <a:buFont typeface="+mj-lt"/>
              <a:buAutoNum type="arabicPeriod"/>
            </a:pPr>
            <a:r>
              <a:rPr lang="en-US" dirty="0"/>
              <a:t>Can manage drives larger than </a:t>
            </a:r>
            <a:r>
              <a:rPr lang="en-US" b="1" dirty="0"/>
              <a:t>2TB</a:t>
            </a:r>
            <a:r>
              <a:rPr lang="en-US" dirty="0"/>
              <a:t>, unlike MBR, which is limited to 2TB.</a:t>
            </a:r>
          </a:p>
          <a:p>
            <a:pPr marL="685800" lvl="1" indent="-228600">
              <a:buFont typeface="+mj-lt"/>
              <a:buAutoNum type="arabicPeriod"/>
            </a:pPr>
            <a:r>
              <a:rPr lang="en-US" dirty="0"/>
              <a:t>Uses 64-bit addressing, allowing up to </a:t>
            </a:r>
            <a:r>
              <a:rPr lang="en-US" b="1" dirty="0"/>
              <a:t>9.4 Zettabytes</a:t>
            </a:r>
            <a:r>
              <a:rPr lang="en-US" dirty="0"/>
              <a:t> of disk space.</a:t>
            </a:r>
          </a:p>
          <a:p>
            <a:pPr marL="228600" indent="-228600">
              <a:buFont typeface="+mj-lt"/>
              <a:buAutoNum type="arabicPeriod"/>
            </a:pPr>
            <a:r>
              <a:rPr lang="en-US" b="1" dirty="0"/>
              <a:t>Redundancy</a:t>
            </a:r>
            <a:r>
              <a:rPr lang="en-US" dirty="0"/>
              <a:t>:</a:t>
            </a:r>
          </a:p>
          <a:p>
            <a:pPr marL="685800" lvl="1" indent="-228600">
              <a:buFont typeface="+mj-lt"/>
              <a:buAutoNum type="arabicPeriod"/>
            </a:pPr>
            <a:r>
              <a:rPr lang="en-US" dirty="0"/>
              <a:t>Stores partition information in multiple locations:</a:t>
            </a:r>
          </a:p>
          <a:p>
            <a:pPr marL="1143000" lvl="2" indent="-228600">
              <a:buFont typeface="+mj-lt"/>
              <a:buAutoNum type="arabicPeriod"/>
            </a:pPr>
            <a:r>
              <a:rPr lang="en-US" dirty="0"/>
              <a:t>Primary partition table at the beginning of the disk.</a:t>
            </a:r>
          </a:p>
          <a:p>
            <a:pPr marL="1143000" lvl="2" indent="-228600">
              <a:buFont typeface="+mj-lt"/>
              <a:buAutoNum type="arabicPeriod"/>
            </a:pPr>
            <a:r>
              <a:rPr lang="en-US" dirty="0"/>
              <a:t>Backup partition table at the end of the disk.</a:t>
            </a:r>
          </a:p>
          <a:p>
            <a:pPr marL="685800" lvl="1" indent="-228600">
              <a:buFont typeface="+mj-lt"/>
              <a:buAutoNum type="arabicPeriod"/>
            </a:pPr>
            <a:r>
              <a:rPr lang="en-US" dirty="0"/>
              <a:t>This redundancy improves recovery options in case of corruption.</a:t>
            </a:r>
          </a:p>
          <a:p>
            <a:pPr marL="228600" indent="-228600">
              <a:buFont typeface="+mj-lt"/>
              <a:buAutoNum type="arabicPeriod"/>
            </a:pPr>
            <a:r>
              <a:rPr lang="en-US" b="1" dirty="0"/>
              <a:t>Compatibility</a:t>
            </a:r>
            <a:r>
              <a:rPr lang="en-US" dirty="0"/>
              <a:t>:</a:t>
            </a:r>
          </a:p>
          <a:p>
            <a:pPr marL="685800" lvl="1" indent="-228600">
              <a:buFont typeface="+mj-lt"/>
              <a:buAutoNum type="arabicPeriod"/>
            </a:pPr>
            <a:r>
              <a:rPr lang="en-US" dirty="0"/>
              <a:t>Works with modern UEFI-based systems.</a:t>
            </a:r>
          </a:p>
          <a:p>
            <a:pPr marL="685800" lvl="1" indent="-228600">
              <a:buFont typeface="+mj-lt"/>
              <a:buAutoNum type="arabicPeriod"/>
            </a:pPr>
            <a:r>
              <a:rPr lang="en-US" dirty="0"/>
              <a:t>Can be read by some legacy BIOS systems if configured correctly, but full compatibility requires UEFI.</a:t>
            </a:r>
          </a:p>
          <a:p>
            <a:pPr marL="228600" indent="-228600">
              <a:buFont typeface="+mj-lt"/>
              <a:buAutoNum type="arabicPeriod"/>
            </a:pPr>
            <a:r>
              <a:rPr lang="en-US" b="1" dirty="0"/>
              <a:t>Improved Security and Recovery</a:t>
            </a:r>
            <a:r>
              <a:rPr lang="en-US" dirty="0"/>
              <a:t>:</a:t>
            </a:r>
          </a:p>
          <a:p>
            <a:pPr marL="685800" lvl="1" indent="-228600">
              <a:buFont typeface="+mj-lt"/>
              <a:buAutoNum type="arabicPeriod"/>
            </a:pPr>
            <a:r>
              <a:rPr lang="en-US" dirty="0"/>
              <a:t>Includes a </a:t>
            </a:r>
            <a:r>
              <a:rPr lang="en-US" b="1" dirty="0"/>
              <a:t>CRC32 checksum</a:t>
            </a:r>
            <a:r>
              <a:rPr lang="en-US" dirty="0"/>
              <a:t> for verifying the integrity of partition data.</a:t>
            </a:r>
          </a:p>
          <a:p>
            <a:pPr marL="685800" lvl="1" indent="-228600">
              <a:buFont typeface="+mj-lt"/>
              <a:buAutoNum type="arabicPeriod"/>
            </a:pPr>
            <a:r>
              <a:rPr lang="en-US" dirty="0"/>
              <a:t>Helps detect and recover from corruption.</a:t>
            </a:r>
          </a:p>
          <a:p>
            <a:pPr marL="228600" indent="-228600">
              <a:buFont typeface="+mj-lt"/>
              <a:buAutoNum type="arabicPeriod"/>
            </a:pPr>
            <a:r>
              <a:rPr lang="en-US" b="1" dirty="0"/>
              <a:t>Flexible Partitioning</a:t>
            </a:r>
            <a:r>
              <a:rPr lang="en-US" dirty="0"/>
              <a:t>:</a:t>
            </a:r>
          </a:p>
          <a:p>
            <a:pPr marL="685800" lvl="1" indent="-228600">
              <a:buFont typeface="+mj-lt"/>
              <a:buAutoNum type="arabicPeriod"/>
            </a:pPr>
            <a:r>
              <a:rPr lang="en-US" dirty="0"/>
              <a:t>Unlike MBR, it does not have a fixed limit on the number of primary partitions.</a:t>
            </a:r>
          </a:p>
          <a:p>
            <a:pPr marL="685800" lvl="1" indent="-228600">
              <a:buFont typeface="+mj-lt"/>
              <a:buAutoNum type="arabicPeriod"/>
            </a:pPr>
            <a:r>
              <a:rPr lang="en-US" dirty="0"/>
              <a:t>Each partition has a unique identifier and descriptive label, making management easier.</a:t>
            </a:r>
          </a:p>
          <a:p>
            <a:endParaRPr lang="en-US" b="1" dirty="0"/>
          </a:p>
          <a:p>
            <a:endParaRPr lang="en-US" b="1" dirty="0"/>
          </a:p>
          <a:p>
            <a:r>
              <a:rPr lang="en-US" b="1" dirty="0"/>
              <a:t>Structure of GPT</a:t>
            </a:r>
          </a:p>
          <a:p>
            <a:r>
              <a:rPr lang="en-US" dirty="0"/>
              <a:t>A GPT disk is organized into the following sections:</a:t>
            </a:r>
          </a:p>
          <a:p>
            <a:endParaRPr lang="en-US" dirty="0"/>
          </a:p>
          <a:p>
            <a:pPr marL="228600" indent="-228600">
              <a:buFont typeface="+mj-lt"/>
              <a:buAutoNum type="arabicPeriod"/>
            </a:pPr>
            <a:r>
              <a:rPr lang="en-US" b="1" dirty="0"/>
              <a:t>Protective MBR</a:t>
            </a:r>
            <a:r>
              <a:rPr lang="en-US" dirty="0"/>
              <a:t>:</a:t>
            </a:r>
          </a:p>
          <a:p>
            <a:pPr marL="685800" lvl="1" indent="-228600">
              <a:buFont typeface="+mj-lt"/>
              <a:buAutoNum type="arabicPeriod"/>
            </a:pPr>
            <a:r>
              <a:rPr lang="en-US" dirty="0"/>
              <a:t>A small structure at the beginning of the disk to prevent older tools from misinterpreting the GPT disk as unpartitioned.</a:t>
            </a:r>
          </a:p>
          <a:p>
            <a:pPr marL="685800" lvl="1" indent="-228600">
              <a:buFont typeface="+mj-lt"/>
              <a:buAutoNum type="arabicPeriod"/>
            </a:pPr>
            <a:r>
              <a:rPr lang="en-US" dirty="0"/>
              <a:t>It ensures backward compatibility by marking the entire disk as a single MBR partition.</a:t>
            </a:r>
          </a:p>
          <a:p>
            <a:pPr marL="228600" indent="-228600">
              <a:buFont typeface="+mj-lt"/>
              <a:buAutoNum type="arabicPeriod"/>
            </a:pPr>
            <a:r>
              <a:rPr lang="en-US" b="1" dirty="0"/>
              <a:t>Primary GPT Header</a:t>
            </a:r>
            <a:r>
              <a:rPr lang="en-US" dirty="0"/>
              <a:t>:</a:t>
            </a:r>
          </a:p>
          <a:p>
            <a:pPr marL="685800" lvl="1" indent="-228600">
              <a:buFont typeface="+mj-lt"/>
              <a:buAutoNum type="arabicPeriod"/>
            </a:pPr>
            <a:r>
              <a:rPr lang="en-US" dirty="0"/>
              <a:t>Contains information about the disk, including:</a:t>
            </a:r>
          </a:p>
          <a:p>
            <a:pPr marL="1143000" lvl="2" indent="-228600">
              <a:buFont typeface="+mj-lt"/>
              <a:buAutoNum type="arabicPeriod"/>
            </a:pPr>
            <a:r>
              <a:rPr lang="en-US" dirty="0"/>
              <a:t>Disk GUID.</a:t>
            </a:r>
          </a:p>
          <a:p>
            <a:pPr marL="1143000" lvl="2" indent="-228600">
              <a:buFont typeface="+mj-lt"/>
              <a:buAutoNum type="arabicPeriod"/>
            </a:pPr>
            <a:r>
              <a:rPr lang="en-US" dirty="0"/>
              <a:t>Location of the partition table.</a:t>
            </a:r>
          </a:p>
          <a:p>
            <a:pPr marL="1143000" lvl="2" indent="-228600">
              <a:buFont typeface="+mj-lt"/>
              <a:buAutoNum type="arabicPeriod"/>
            </a:pPr>
            <a:r>
              <a:rPr lang="en-US" dirty="0"/>
              <a:t>CRC32 checksum for integrity verification.</a:t>
            </a:r>
          </a:p>
          <a:p>
            <a:pPr marL="228600" indent="-228600">
              <a:buFont typeface="+mj-lt"/>
              <a:buAutoNum type="arabicPeriod"/>
            </a:pPr>
            <a:r>
              <a:rPr lang="en-US" b="1" dirty="0"/>
              <a:t>Partition Entry Array</a:t>
            </a:r>
            <a:r>
              <a:rPr lang="en-US" dirty="0"/>
              <a:t>:</a:t>
            </a:r>
          </a:p>
          <a:p>
            <a:pPr marL="685800" lvl="1" indent="-228600">
              <a:buFont typeface="+mj-lt"/>
              <a:buAutoNum type="arabicPeriod"/>
            </a:pPr>
            <a:r>
              <a:rPr lang="en-US" dirty="0"/>
              <a:t>A table containing entries for all partitions on the disk.</a:t>
            </a:r>
          </a:p>
          <a:p>
            <a:pPr marL="685800" lvl="1" indent="-228600">
              <a:buFont typeface="+mj-lt"/>
              <a:buAutoNum type="arabicPeriod"/>
            </a:pPr>
            <a:r>
              <a:rPr lang="en-US" dirty="0"/>
              <a:t>Each entry includes:</a:t>
            </a:r>
          </a:p>
          <a:p>
            <a:pPr marL="1143000" lvl="2" indent="-228600">
              <a:buFont typeface="+mj-lt"/>
              <a:buAutoNum type="arabicPeriod"/>
            </a:pPr>
            <a:r>
              <a:rPr lang="en-US" dirty="0"/>
              <a:t>GUID.</a:t>
            </a:r>
          </a:p>
          <a:p>
            <a:pPr marL="1143000" lvl="2" indent="-228600">
              <a:buFont typeface="+mj-lt"/>
              <a:buAutoNum type="arabicPeriod"/>
            </a:pPr>
            <a:r>
              <a:rPr lang="en-US" dirty="0"/>
              <a:t>Partition type (e.g., EFI System Partition, Microsoft Reserved Partition).</a:t>
            </a:r>
          </a:p>
          <a:p>
            <a:pPr marL="1143000" lvl="2" indent="-228600">
              <a:buFont typeface="+mj-lt"/>
              <a:buAutoNum type="arabicPeriod"/>
            </a:pPr>
            <a:r>
              <a:rPr lang="en-US" dirty="0"/>
              <a:t>Starting and ending block addresses.</a:t>
            </a:r>
          </a:p>
          <a:p>
            <a:pPr marL="1143000" lvl="2" indent="-228600">
              <a:buFont typeface="+mj-lt"/>
              <a:buAutoNum type="arabicPeriod"/>
            </a:pPr>
            <a:r>
              <a:rPr lang="en-US" dirty="0"/>
              <a:t>Descriptive name.</a:t>
            </a:r>
          </a:p>
          <a:p>
            <a:pPr marL="228600" indent="-228600">
              <a:buFont typeface="+mj-lt"/>
              <a:buAutoNum type="arabicPeriod"/>
            </a:pPr>
            <a:r>
              <a:rPr lang="en-US" b="1" dirty="0"/>
              <a:t>Backup GPT Header and Table</a:t>
            </a:r>
            <a:r>
              <a:rPr lang="en-US" dirty="0"/>
              <a:t>:</a:t>
            </a:r>
          </a:p>
          <a:p>
            <a:pPr marL="685800" lvl="1" indent="-228600">
              <a:buFont typeface="+mj-lt"/>
              <a:buAutoNum type="arabicPeriod"/>
            </a:pPr>
            <a:r>
              <a:rPr lang="en-US" dirty="0"/>
              <a:t>Located at the end of the disk for redundancy.</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38</a:t>
            </a:fld>
            <a:endParaRPr lang="en-US"/>
          </a:p>
        </p:txBody>
      </p:sp>
    </p:spTree>
    <p:extLst>
      <p:ext uri="{BB962C8B-B14F-4D97-AF65-F5344CB8AC3E}">
        <p14:creationId xmlns:p14="http://schemas.microsoft.com/office/powerpoint/2010/main" val="269887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FAT (File Allocation Table)</a:t>
            </a:r>
          </a:p>
          <a:p>
            <a:endParaRPr lang="en-US" b="1" dirty="0"/>
          </a:p>
          <a:p>
            <a:r>
              <a:rPr lang="en-US" b="1" dirty="0"/>
              <a:t>Key Features:</a:t>
            </a:r>
          </a:p>
          <a:p>
            <a:pPr marL="171450" indent="-171450">
              <a:buFont typeface="Arial" panose="020B0604020202020204" pitchFamily="34" charset="0"/>
              <a:buChar char="•"/>
            </a:pPr>
            <a:r>
              <a:rPr lang="en-US" dirty="0"/>
              <a:t>Developed by Microsoft in the 1980s.</a:t>
            </a:r>
          </a:p>
          <a:p>
            <a:pPr marL="171450" indent="-171450">
              <a:buFont typeface="Arial" panose="020B0604020202020204" pitchFamily="34" charset="0"/>
              <a:buChar char="•"/>
            </a:pPr>
            <a:r>
              <a:rPr lang="en-US" dirty="0"/>
              <a:t>Simple and widely compatible.</a:t>
            </a:r>
          </a:p>
          <a:p>
            <a:pPr marL="171450" indent="-171450">
              <a:buFont typeface="Arial" panose="020B0604020202020204" pitchFamily="34" charset="0"/>
              <a:buChar char="•"/>
            </a:pPr>
            <a:r>
              <a:rPr lang="en-US" dirty="0"/>
              <a:t>Variants include FAT12, FAT16, FAT32, and </a:t>
            </a:r>
            <a:r>
              <a:rPr lang="en-US" dirty="0" err="1"/>
              <a:t>exFAT</a:t>
            </a:r>
            <a:r>
              <a:rPr lang="en-US" dirty="0"/>
              <a:t>.</a:t>
            </a:r>
          </a:p>
          <a:p>
            <a:endParaRPr lang="en-US" b="1" dirty="0"/>
          </a:p>
          <a:p>
            <a:r>
              <a:rPr lang="en-US" b="1" dirty="0"/>
              <a:t>Common Variants:</a:t>
            </a:r>
          </a:p>
          <a:p>
            <a:pPr marL="228600" indent="-228600">
              <a:buFont typeface="+mj-lt"/>
              <a:buAutoNum type="arabicPeriod"/>
            </a:pPr>
            <a:r>
              <a:rPr lang="en-US" b="1" dirty="0"/>
              <a:t>FAT16</a:t>
            </a:r>
            <a:r>
              <a:rPr lang="en-US" dirty="0"/>
              <a:t>:</a:t>
            </a:r>
          </a:p>
          <a:p>
            <a:pPr marL="685800" lvl="1" indent="-228600">
              <a:buFont typeface="+mj-lt"/>
              <a:buAutoNum type="arabicPeriod"/>
            </a:pPr>
            <a:r>
              <a:rPr lang="en-US" dirty="0"/>
              <a:t>Supports partition sizes up to 2GB.</a:t>
            </a:r>
          </a:p>
          <a:p>
            <a:pPr marL="685800" lvl="1" indent="-228600">
              <a:buFont typeface="+mj-lt"/>
              <a:buAutoNum type="arabicPeriod"/>
            </a:pPr>
            <a:r>
              <a:rPr lang="en-US" dirty="0"/>
              <a:t>Limited to 65,536 (64K) clusters.</a:t>
            </a:r>
          </a:p>
          <a:p>
            <a:pPr marL="228600" indent="-228600">
              <a:buFont typeface="+mj-lt"/>
              <a:buAutoNum type="arabicPeriod"/>
            </a:pPr>
            <a:r>
              <a:rPr lang="en-US" b="1" dirty="0"/>
              <a:t>FAT32</a:t>
            </a:r>
            <a:r>
              <a:rPr lang="en-US" dirty="0"/>
              <a:t>:</a:t>
            </a:r>
          </a:p>
          <a:p>
            <a:pPr marL="685800" lvl="1" indent="-228600">
              <a:buFont typeface="+mj-lt"/>
              <a:buAutoNum type="arabicPeriod"/>
            </a:pPr>
            <a:r>
              <a:rPr lang="en-US" dirty="0"/>
              <a:t>Supports partition sizes up to 2TB.</a:t>
            </a:r>
          </a:p>
          <a:p>
            <a:pPr marL="685800" lvl="1" indent="-228600">
              <a:buFont typeface="+mj-lt"/>
              <a:buAutoNum type="arabicPeriod"/>
            </a:pPr>
            <a:r>
              <a:rPr lang="en-US" dirty="0"/>
              <a:t>Maximum file size: 4GB.</a:t>
            </a:r>
          </a:p>
          <a:p>
            <a:pPr marL="228600" indent="-228600">
              <a:buFont typeface="+mj-lt"/>
              <a:buAutoNum type="arabicPeriod"/>
            </a:pPr>
            <a:r>
              <a:rPr lang="en-US" b="1" dirty="0" err="1"/>
              <a:t>exFAT</a:t>
            </a:r>
            <a:r>
              <a:rPr lang="en-US" dirty="0"/>
              <a:t> (Extended FAT):</a:t>
            </a:r>
          </a:p>
          <a:p>
            <a:pPr marL="685800" lvl="1" indent="-228600">
              <a:buFont typeface="+mj-lt"/>
              <a:buAutoNum type="arabicPeriod"/>
            </a:pPr>
            <a:r>
              <a:rPr lang="en-US" dirty="0"/>
              <a:t>Designed for flash drives and SD cards.</a:t>
            </a:r>
          </a:p>
          <a:p>
            <a:pPr marL="685800" lvl="1" indent="-228600">
              <a:buFont typeface="+mj-lt"/>
              <a:buAutoNum type="arabicPeriod"/>
            </a:pPr>
            <a:r>
              <a:rPr lang="en-US" dirty="0"/>
              <a:t>Supports files larger than 4GB and partitions up to 128PB.</a:t>
            </a:r>
          </a:p>
          <a:p>
            <a:endParaRPr lang="en-US" b="1" dirty="0"/>
          </a:p>
          <a:p>
            <a:r>
              <a:rPr lang="en-US" b="1" dirty="0"/>
              <a:t>Advantages:</a:t>
            </a:r>
          </a:p>
          <a:p>
            <a:pPr marL="171450" indent="-171450">
              <a:buFont typeface="Arial" panose="020B0604020202020204" pitchFamily="34" charset="0"/>
              <a:buChar char="•"/>
            </a:pPr>
            <a:r>
              <a:rPr lang="en-US" dirty="0"/>
              <a:t>Simple structure.</a:t>
            </a:r>
          </a:p>
          <a:p>
            <a:pPr marL="171450" indent="-171450">
              <a:buFont typeface="Arial" panose="020B0604020202020204" pitchFamily="34" charset="0"/>
              <a:buChar char="•"/>
            </a:pPr>
            <a:r>
              <a:rPr lang="en-US" dirty="0"/>
              <a:t>Cross-platform compatibility (Windows, macOS, Linux, and embedded systems).</a:t>
            </a:r>
          </a:p>
          <a:p>
            <a:pPr marL="171450" indent="-171450">
              <a:buFont typeface="Arial" panose="020B0604020202020204" pitchFamily="34" charset="0"/>
              <a:buChar char="•"/>
            </a:pPr>
            <a:r>
              <a:rPr lang="en-US" b="1" dirty="0"/>
              <a:t>Limitations:</a:t>
            </a:r>
          </a:p>
          <a:p>
            <a:pPr marL="171450" indent="-171450">
              <a:buFont typeface="Arial" panose="020B0604020202020204" pitchFamily="34" charset="0"/>
              <a:buChar char="•"/>
            </a:pPr>
            <a:r>
              <a:rPr lang="en-US" dirty="0"/>
              <a:t>No journaling (increased risk of data loss during crashes).</a:t>
            </a:r>
          </a:p>
          <a:p>
            <a:pPr marL="171450" indent="-171450">
              <a:buFont typeface="Arial" panose="020B0604020202020204" pitchFamily="34" charset="0"/>
              <a:buChar char="•"/>
            </a:pPr>
            <a:r>
              <a:rPr lang="en-US" dirty="0"/>
              <a:t>File size and partition size limitations (except </a:t>
            </a:r>
            <a:r>
              <a:rPr lang="en-US" dirty="0" err="1"/>
              <a:t>exFAT</a:t>
            </a:r>
            <a:r>
              <a:rPr lang="en-US" dirty="0"/>
              <a:t>).</a:t>
            </a:r>
          </a:p>
          <a:p>
            <a:pPr marL="171450" indent="-171450">
              <a:buFont typeface="Arial" panose="020B0604020202020204" pitchFamily="34" charset="0"/>
              <a:buChar char="•"/>
            </a:pPr>
            <a:r>
              <a:rPr lang="en-US" b="1" dirty="0"/>
              <a:t>Use Cases:</a:t>
            </a:r>
          </a:p>
          <a:p>
            <a:pPr marL="171450" indent="-171450">
              <a:buFont typeface="Arial" panose="020B0604020202020204" pitchFamily="34" charset="0"/>
              <a:buChar char="•"/>
            </a:pPr>
            <a:r>
              <a:rPr lang="en-US" dirty="0"/>
              <a:t>Removable storage (USB drives, SD cards).</a:t>
            </a:r>
          </a:p>
          <a:p>
            <a:pPr marL="171450" indent="-171450">
              <a:buFont typeface="Arial" panose="020B0604020202020204" pitchFamily="34" charset="0"/>
              <a:buChar char="•"/>
            </a:pPr>
            <a:r>
              <a:rPr lang="en-US" dirty="0"/>
              <a:t>Compatibility with devices like cameras and game consoles.</a:t>
            </a:r>
          </a:p>
          <a:p>
            <a:endParaRPr lang="en-US" b="1" dirty="0"/>
          </a:p>
          <a:p>
            <a:r>
              <a:rPr lang="en-US" b="1" dirty="0"/>
              <a:t>2. NTFS (New Technology File System)</a:t>
            </a:r>
          </a:p>
          <a:p>
            <a:endParaRPr lang="en-US" b="1" dirty="0"/>
          </a:p>
          <a:p>
            <a:r>
              <a:rPr lang="en-US" b="1" dirty="0"/>
              <a:t>Key Features:</a:t>
            </a:r>
          </a:p>
          <a:p>
            <a:pPr marL="171450" indent="-171450">
              <a:buFont typeface="Arial" panose="020B0604020202020204" pitchFamily="34" charset="0"/>
              <a:buChar char="•"/>
            </a:pPr>
            <a:r>
              <a:rPr lang="en-US" dirty="0"/>
              <a:t>Developed by Microsoft in 1993.</a:t>
            </a:r>
          </a:p>
          <a:p>
            <a:pPr marL="171450" indent="-171450">
              <a:buFont typeface="Arial" panose="020B0604020202020204" pitchFamily="34" charset="0"/>
              <a:buChar char="•"/>
            </a:pPr>
            <a:r>
              <a:rPr lang="en-US" dirty="0"/>
              <a:t>Default file system for Windows NT, 2000, XP, and later versions.</a:t>
            </a:r>
          </a:p>
          <a:p>
            <a:endParaRPr lang="en-US" b="1" dirty="0"/>
          </a:p>
          <a:p>
            <a:r>
              <a:rPr lang="en-US" b="1" dirty="0"/>
              <a:t>Capabilities:</a:t>
            </a:r>
          </a:p>
          <a:p>
            <a:pPr marL="171450" indent="-171450">
              <a:buFont typeface="Arial" panose="020B0604020202020204" pitchFamily="34" charset="0"/>
              <a:buChar char="•"/>
            </a:pPr>
            <a:r>
              <a:rPr lang="en-US" b="1" dirty="0"/>
              <a:t>Maximum Partition Size</a:t>
            </a:r>
            <a:r>
              <a:rPr lang="en-US" dirty="0"/>
              <a:t>: Up to 16EB (theoretical), limited to 256TB in practical implementations.</a:t>
            </a:r>
          </a:p>
          <a:p>
            <a:pPr marL="171450" indent="-171450">
              <a:buFont typeface="Arial" panose="020B0604020202020204" pitchFamily="34" charset="0"/>
              <a:buChar char="•"/>
            </a:pPr>
            <a:r>
              <a:rPr lang="en-US" b="1" dirty="0"/>
              <a:t>Maximum File Size</a:t>
            </a:r>
            <a:r>
              <a:rPr lang="en-US" dirty="0"/>
              <a:t>: Limited by the partition size.</a:t>
            </a:r>
          </a:p>
          <a:p>
            <a:pPr marL="171450" indent="-171450">
              <a:buFont typeface="Arial" panose="020B0604020202020204" pitchFamily="34" charset="0"/>
              <a:buChar char="•"/>
            </a:pPr>
            <a:r>
              <a:rPr lang="en-US" b="1" dirty="0"/>
              <a:t>Journaling</a:t>
            </a:r>
            <a:r>
              <a:rPr lang="en-US" dirty="0"/>
              <a:t>: Tracks changes to files to protect against corruption.</a:t>
            </a:r>
          </a:p>
          <a:p>
            <a:pPr marL="171450" indent="-171450">
              <a:buFont typeface="Arial" panose="020B0604020202020204" pitchFamily="34" charset="0"/>
              <a:buChar char="•"/>
            </a:pPr>
            <a:r>
              <a:rPr lang="en-US" b="1" dirty="0"/>
              <a:t>File Permissions</a:t>
            </a:r>
            <a:r>
              <a:rPr lang="en-US" dirty="0"/>
              <a:t>: Supports Access Control Lists (ACLs) for advanced security.</a:t>
            </a:r>
          </a:p>
          <a:p>
            <a:pPr marL="171450" indent="-171450">
              <a:buFont typeface="Arial" panose="020B0604020202020204" pitchFamily="34" charset="0"/>
              <a:buChar char="•"/>
            </a:pPr>
            <a:r>
              <a:rPr lang="en-US" b="1" dirty="0"/>
              <a:t>Compression &amp; Encryption</a:t>
            </a:r>
            <a:r>
              <a:rPr lang="en-US" dirty="0"/>
              <a:t>: Built-in support for file compression and encryption (EFS).</a:t>
            </a:r>
          </a:p>
          <a:p>
            <a:endParaRPr lang="en-US" b="1" dirty="0"/>
          </a:p>
          <a:p>
            <a:r>
              <a:rPr lang="en-US" b="1" dirty="0"/>
              <a:t>Advantages:</a:t>
            </a:r>
          </a:p>
          <a:p>
            <a:pPr marL="171450" indent="-171450">
              <a:buFont typeface="Arial" panose="020B0604020202020204" pitchFamily="34" charset="0"/>
              <a:buChar char="•"/>
            </a:pPr>
            <a:r>
              <a:rPr lang="en-US" dirty="0"/>
              <a:t>Robust journaling system.</a:t>
            </a:r>
          </a:p>
          <a:p>
            <a:pPr marL="171450" indent="-171450">
              <a:buFont typeface="Arial" panose="020B0604020202020204" pitchFamily="34" charset="0"/>
              <a:buChar char="•"/>
            </a:pPr>
            <a:r>
              <a:rPr lang="en-US" dirty="0"/>
              <a:t>Advanced security and access controls.</a:t>
            </a:r>
          </a:p>
          <a:p>
            <a:pPr marL="171450" indent="-171450">
              <a:buFont typeface="Arial" panose="020B0604020202020204" pitchFamily="34" charset="0"/>
              <a:buChar char="•"/>
            </a:pPr>
            <a:r>
              <a:rPr lang="en-US" dirty="0"/>
              <a:t>Handles large files and partitions.</a:t>
            </a:r>
          </a:p>
          <a:p>
            <a:pPr marL="171450" indent="-171450">
              <a:buFont typeface="Arial" panose="020B0604020202020204" pitchFamily="34" charset="0"/>
              <a:buChar char="•"/>
            </a:pPr>
            <a:r>
              <a:rPr lang="en-US" b="1" dirty="0"/>
              <a:t>Limitations:</a:t>
            </a:r>
          </a:p>
          <a:p>
            <a:pPr marL="171450" indent="-171450">
              <a:buFont typeface="Arial" panose="020B0604020202020204" pitchFamily="34" charset="0"/>
              <a:buChar char="•"/>
            </a:pPr>
            <a:r>
              <a:rPr lang="en-US" dirty="0"/>
              <a:t>Limited compatibility with non-Windows operating systems (read-only in macOS and some Linux systems without additional software).</a:t>
            </a:r>
          </a:p>
          <a:p>
            <a:pPr marL="171450" indent="-171450">
              <a:buFont typeface="Arial" panose="020B0604020202020204" pitchFamily="34" charset="0"/>
              <a:buChar char="•"/>
            </a:pPr>
            <a:r>
              <a:rPr lang="en-US" b="1" dirty="0"/>
              <a:t>Use Cases:</a:t>
            </a:r>
          </a:p>
          <a:p>
            <a:pPr marL="171450" indent="-171450">
              <a:buFont typeface="Arial" panose="020B0604020202020204" pitchFamily="34" charset="0"/>
              <a:buChar char="•"/>
            </a:pPr>
            <a:r>
              <a:rPr lang="en-US" dirty="0"/>
              <a:t>Internal storage for Windows-based systems.</a:t>
            </a:r>
          </a:p>
          <a:p>
            <a:pPr marL="171450" indent="-171450">
              <a:buFont typeface="Arial" panose="020B0604020202020204" pitchFamily="34" charset="0"/>
              <a:buChar char="•"/>
            </a:pPr>
            <a:r>
              <a:rPr lang="en-US" dirty="0"/>
              <a:t>Servers and enterprise environments.</a:t>
            </a:r>
          </a:p>
          <a:p>
            <a:endParaRPr lang="en-US" b="1" dirty="0"/>
          </a:p>
          <a:p>
            <a:r>
              <a:rPr lang="en-US" b="1" dirty="0"/>
              <a:t>3. EXT (Extended File System)</a:t>
            </a:r>
          </a:p>
          <a:p>
            <a:endParaRPr lang="en-US" b="1" dirty="0"/>
          </a:p>
          <a:p>
            <a:r>
              <a:rPr lang="en-US" b="1" dirty="0"/>
              <a:t>Variants:</a:t>
            </a:r>
          </a:p>
          <a:p>
            <a:pPr marL="228600" indent="-228600">
              <a:buFont typeface="+mj-lt"/>
              <a:buAutoNum type="arabicPeriod"/>
            </a:pPr>
            <a:r>
              <a:rPr lang="en-US" b="1" dirty="0"/>
              <a:t>EXT2</a:t>
            </a:r>
            <a:r>
              <a:rPr lang="en-US" dirty="0"/>
              <a:t>:</a:t>
            </a:r>
          </a:p>
          <a:p>
            <a:pPr marL="685800" lvl="1" indent="-228600">
              <a:buFont typeface="+mj-lt"/>
              <a:buAutoNum type="arabicPeriod"/>
            </a:pPr>
            <a:r>
              <a:rPr lang="en-US" dirty="0"/>
              <a:t>Introduced in 1993 for Linux.</a:t>
            </a:r>
          </a:p>
          <a:p>
            <a:pPr marL="685800" lvl="1" indent="-228600">
              <a:buFont typeface="+mj-lt"/>
              <a:buAutoNum type="arabicPeriod"/>
            </a:pPr>
            <a:r>
              <a:rPr lang="en-US" dirty="0"/>
              <a:t>No journaling (faster performance but higher risk of data loss).</a:t>
            </a:r>
          </a:p>
          <a:p>
            <a:pPr marL="228600" indent="-228600">
              <a:buFont typeface="+mj-lt"/>
              <a:buAutoNum type="arabicPeriod"/>
            </a:pPr>
            <a:r>
              <a:rPr lang="en-US" b="1" dirty="0"/>
              <a:t>EXT3</a:t>
            </a:r>
            <a:r>
              <a:rPr lang="en-US" dirty="0"/>
              <a:t>:</a:t>
            </a:r>
          </a:p>
          <a:p>
            <a:pPr marL="685800" lvl="1" indent="-228600">
              <a:buFont typeface="+mj-lt"/>
              <a:buAutoNum type="arabicPeriod"/>
            </a:pPr>
            <a:r>
              <a:rPr lang="en-US" dirty="0"/>
              <a:t>Adds journaling for improved data integrity.</a:t>
            </a:r>
          </a:p>
          <a:p>
            <a:pPr marL="685800" lvl="1" indent="-228600">
              <a:buFont typeface="+mj-lt"/>
              <a:buAutoNum type="arabicPeriod"/>
            </a:pPr>
            <a:r>
              <a:rPr lang="en-US" dirty="0"/>
              <a:t>Backward-compatible with EXT2.</a:t>
            </a:r>
          </a:p>
          <a:p>
            <a:pPr marL="228600" indent="-228600">
              <a:buFont typeface="+mj-lt"/>
              <a:buAutoNum type="arabicPeriod"/>
            </a:pPr>
            <a:r>
              <a:rPr lang="en-US" b="1" dirty="0"/>
              <a:t>EXT4</a:t>
            </a:r>
            <a:r>
              <a:rPr lang="en-US" dirty="0"/>
              <a:t>:</a:t>
            </a:r>
          </a:p>
          <a:p>
            <a:pPr marL="685800" lvl="1" indent="-228600">
              <a:buFont typeface="+mj-lt"/>
              <a:buAutoNum type="arabicPeriod"/>
            </a:pPr>
            <a:r>
              <a:rPr lang="en-US" dirty="0"/>
              <a:t>Improved performance, larger file/partition size limits, and reduced fragmentation.</a:t>
            </a:r>
          </a:p>
          <a:p>
            <a:pPr marL="685800" lvl="1" indent="-228600">
              <a:buFont typeface="+mj-lt"/>
              <a:buAutoNum type="arabicPeriod"/>
            </a:pPr>
            <a:r>
              <a:rPr lang="en-US" dirty="0"/>
              <a:t>Default file system for most modern Linux distributions.</a:t>
            </a:r>
          </a:p>
          <a:p>
            <a:endParaRPr lang="en-US" b="1" dirty="0"/>
          </a:p>
          <a:p>
            <a:r>
              <a:rPr lang="en-US" b="1" dirty="0"/>
              <a:t>Capabilities:</a:t>
            </a:r>
          </a:p>
          <a:p>
            <a:pPr marL="171450" indent="-171450">
              <a:buFont typeface="Arial" panose="020B0604020202020204" pitchFamily="34" charset="0"/>
              <a:buChar char="•"/>
            </a:pPr>
            <a:r>
              <a:rPr lang="en-US" b="1" dirty="0"/>
              <a:t>Maximum Partition Size</a:t>
            </a:r>
            <a:r>
              <a:rPr lang="en-US" dirty="0"/>
              <a:t>: 1EB (EXT4).</a:t>
            </a:r>
          </a:p>
          <a:p>
            <a:pPr marL="171450" indent="-171450">
              <a:buFont typeface="Arial" panose="020B0604020202020204" pitchFamily="34" charset="0"/>
              <a:buChar char="•"/>
            </a:pPr>
            <a:r>
              <a:rPr lang="en-US" b="1" dirty="0"/>
              <a:t>Maximum File Size</a:t>
            </a:r>
            <a:r>
              <a:rPr lang="en-US" dirty="0"/>
              <a:t>: 16TB (EXT4).</a:t>
            </a:r>
          </a:p>
          <a:p>
            <a:pPr marL="171450" indent="-171450">
              <a:buFont typeface="Arial" panose="020B0604020202020204" pitchFamily="34" charset="0"/>
              <a:buChar char="•"/>
            </a:pPr>
            <a:r>
              <a:rPr lang="en-US" b="1" dirty="0"/>
              <a:t>Journaling</a:t>
            </a:r>
            <a:r>
              <a:rPr lang="en-US" dirty="0"/>
              <a:t>: Supported in EXT3 and EXT4.</a:t>
            </a:r>
          </a:p>
          <a:p>
            <a:endParaRPr lang="en-US" b="1" dirty="0"/>
          </a:p>
          <a:p>
            <a:r>
              <a:rPr lang="en-US" b="1" dirty="0"/>
              <a:t>Advantages:</a:t>
            </a:r>
          </a:p>
          <a:p>
            <a:pPr marL="171450" indent="-171450">
              <a:buFont typeface="Arial" panose="020B0604020202020204" pitchFamily="34" charset="0"/>
              <a:buChar char="•"/>
            </a:pPr>
            <a:r>
              <a:rPr lang="en-US" dirty="0"/>
              <a:t>Optimized for Linux systems.</a:t>
            </a:r>
          </a:p>
          <a:p>
            <a:pPr marL="171450" indent="-171450">
              <a:buFont typeface="Arial" panose="020B0604020202020204" pitchFamily="34" charset="0"/>
              <a:buChar char="•"/>
            </a:pPr>
            <a:r>
              <a:rPr lang="en-US" dirty="0"/>
              <a:t>Reliable journaling and large file support.</a:t>
            </a:r>
          </a:p>
          <a:p>
            <a:pPr marL="171450" indent="-171450">
              <a:buFont typeface="Arial" panose="020B0604020202020204" pitchFamily="34" charset="0"/>
              <a:buChar char="•"/>
            </a:pPr>
            <a:r>
              <a:rPr lang="en-US" dirty="0"/>
              <a:t>Reduced fragmentation (EXT4).</a:t>
            </a:r>
          </a:p>
          <a:p>
            <a:pPr marL="171450" indent="-171450">
              <a:buFont typeface="Arial" panose="020B0604020202020204" pitchFamily="34" charset="0"/>
              <a:buChar char="•"/>
            </a:pPr>
            <a:r>
              <a:rPr lang="en-US" b="1" dirty="0"/>
              <a:t>Limitations:</a:t>
            </a:r>
          </a:p>
          <a:p>
            <a:pPr marL="171450" indent="-171450">
              <a:buFont typeface="Arial" panose="020B0604020202020204" pitchFamily="34" charset="0"/>
              <a:buChar char="•"/>
            </a:pPr>
            <a:r>
              <a:rPr lang="en-US" dirty="0"/>
              <a:t>Native support is primarily for Linux.</a:t>
            </a:r>
          </a:p>
          <a:p>
            <a:pPr marL="171450" indent="-171450">
              <a:buFont typeface="Arial" panose="020B0604020202020204" pitchFamily="34" charset="0"/>
              <a:buChar char="•"/>
            </a:pPr>
            <a:r>
              <a:rPr lang="en-US" dirty="0"/>
              <a:t>Requires additional tools for use in Windows or macOS.</a:t>
            </a:r>
          </a:p>
          <a:p>
            <a:pPr marL="171450" indent="-171450">
              <a:buFont typeface="Arial" panose="020B0604020202020204" pitchFamily="34" charset="0"/>
              <a:buChar char="•"/>
            </a:pPr>
            <a:r>
              <a:rPr lang="en-US" b="1" dirty="0"/>
              <a:t>Use Cases:</a:t>
            </a:r>
          </a:p>
          <a:p>
            <a:pPr marL="171450" indent="-171450">
              <a:buFont typeface="Arial" panose="020B0604020202020204" pitchFamily="34" charset="0"/>
              <a:buChar char="•"/>
            </a:pPr>
            <a:r>
              <a:rPr lang="en-US" dirty="0"/>
              <a:t>Linux-based systems (desktop, server, embedded).</a:t>
            </a:r>
          </a:p>
          <a:p>
            <a:pPr marL="171450" indent="-171450">
              <a:buFont typeface="Arial" panose="020B0604020202020204" pitchFamily="34" charset="0"/>
              <a:buChar char="•"/>
            </a:pPr>
            <a:r>
              <a:rPr lang="en-US" dirty="0"/>
              <a:t>Storage for virtual machines and containers.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39</a:t>
            </a:fld>
            <a:endParaRPr lang="en-US"/>
          </a:p>
        </p:txBody>
      </p:sp>
    </p:spTree>
    <p:extLst>
      <p:ext uri="{BB962C8B-B14F-4D97-AF65-F5344CB8AC3E}">
        <p14:creationId xmlns:p14="http://schemas.microsoft.com/office/powerpoint/2010/main" val="1381310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1D575-E301-57DE-EB58-6C8FE4F8B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0B97DD-CE06-1A1B-A9CA-AE92C535FE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7D1721-30ED-60BF-0C7C-79C9C163C867}"/>
              </a:ext>
            </a:extLst>
          </p:cNvPr>
          <p:cNvSpPr>
            <a:spLocks noGrp="1"/>
          </p:cNvSpPr>
          <p:nvPr>
            <p:ph type="body" idx="1"/>
          </p:nvPr>
        </p:nvSpPr>
        <p:spPr/>
        <p:txBody>
          <a:bodyPr/>
          <a:lstStyle/>
          <a:p>
            <a:r>
              <a:rPr lang="en-US" dirty="0"/>
              <a:t>This slide provides a general outline for the ICS forensics lesson.  </a:t>
            </a:r>
          </a:p>
          <a:p>
            <a:endParaRPr lang="en-US" dirty="0"/>
          </a:p>
          <a:p>
            <a:r>
              <a:rPr lang="en-US" dirty="0"/>
              <a:t>Note:  We will not cover the basics of log analysis, as that information was provided to you in lesson 7.1.  However, we will show you where to look for logs in ICS devices and we will provide you with suggestions on how to maintain their integrity.  </a:t>
            </a:r>
          </a:p>
        </p:txBody>
      </p:sp>
      <p:sp>
        <p:nvSpPr>
          <p:cNvPr id="4" name="Date Placeholder 3">
            <a:extLst>
              <a:ext uri="{FF2B5EF4-FFF2-40B4-BE49-F238E27FC236}">
                <a16:creationId xmlns:a16="http://schemas.microsoft.com/office/drawing/2014/main" id="{10ADD5D1-E1FF-DB35-F047-9B3C1082C9D0}"/>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588B9DD8-9A3E-FC6F-9DAF-EEB2B25236FC}"/>
              </a:ext>
            </a:extLst>
          </p:cNvPr>
          <p:cNvSpPr>
            <a:spLocks noGrp="1"/>
          </p:cNvSpPr>
          <p:nvPr>
            <p:ph type="sldNum" sz="quarter" idx="5"/>
          </p:nvPr>
        </p:nvSpPr>
        <p:spPr/>
        <p:txBody>
          <a:bodyPr/>
          <a:lstStyle/>
          <a:p>
            <a:fld id="{352683B9-BE6E-4598-85C0-E9020C903FF0}" type="slidenum">
              <a:rPr lang="en-US" smtClean="0"/>
              <a:pPr/>
              <a:t>4</a:t>
            </a:fld>
            <a:endParaRPr lang="en-US"/>
          </a:p>
        </p:txBody>
      </p:sp>
    </p:spTree>
    <p:extLst>
      <p:ext uri="{BB962C8B-B14F-4D97-AF65-F5344CB8AC3E}">
        <p14:creationId xmlns:p14="http://schemas.microsoft.com/office/powerpoint/2010/main" val="162728026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HFS+ and APFS (Apple File Systems)</a:t>
            </a:r>
          </a:p>
          <a:p>
            <a:endParaRPr lang="en-US" b="1" dirty="0"/>
          </a:p>
          <a:p>
            <a:r>
              <a:rPr lang="en-US" b="1" dirty="0"/>
              <a:t>HFS+ (Hierarchical File System Plus):</a:t>
            </a:r>
          </a:p>
          <a:p>
            <a:pPr marL="171450" indent="-171450">
              <a:buFont typeface="Arial" panose="020B0604020202020204" pitchFamily="34" charset="0"/>
              <a:buChar char="•"/>
            </a:pPr>
            <a:r>
              <a:rPr lang="en-US" dirty="0"/>
              <a:t>Introduced by Apple in 1998.</a:t>
            </a:r>
          </a:p>
          <a:p>
            <a:pPr marL="171450" indent="-171450">
              <a:buFont typeface="Arial" panose="020B0604020202020204" pitchFamily="34" charset="0"/>
              <a:buChar char="•"/>
            </a:pPr>
            <a:r>
              <a:rPr lang="en-US" dirty="0"/>
              <a:t>Used in macOS until it was replaced by APFS.</a:t>
            </a:r>
          </a:p>
          <a:p>
            <a:pPr marL="171450" indent="-171450">
              <a:buFont typeface="Arial" panose="020B0604020202020204" pitchFamily="34" charset="0"/>
              <a:buChar char="•"/>
            </a:pPr>
            <a:r>
              <a:rPr lang="en-US" dirty="0"/>
              <a:t>Supports journaling and file compression.</a:t>
            </a:r>
          </a:p>
          <a:p>
            <a:endParaRPr lang="en-US" b="1" dirty="0"/>
          </a:p>
          <a:p>
            <a:r>
              <a:rPr lang="en-US" b="1" dirty="0"/>
              <a:t>APFS (Apple File System):</a:t>
            </a:r>
          </a:p>
          <a:p>
            <a:pPr marL="171450" indent="-171450">
              <a:buFont typeface="Arial" panose="020B0604020202020204" pitchFamily="34" charset="0"/>
              <a:buChar char="•"/>
            </a:pPr>
            <a:r>
              <a:rPr lang="en-US" dirty="0"/>
              <a:t>Introduced in macOS High Sierra (2017).</a:t>
            </a:r>
          </a:p>
          <a:p>
            <a:pPr marL="171450" indent="-171450">
              <a:buFont typeface="Arial" panose="020B0604020202020204" pitchFamily="34" charset="0"/>
              <a:buChar char="•"/>
            </a:pPr>
            <a:r>
              <a:rPr lang="en-US" dirty="0"/>
              <a:t>Optimized for SSDs and flash storage.</a:t>
            </a:r>
          </a:p>
          <a:p>
            <a:pPr marL="171450" indent="-171450">
              <a:buFont typeface="Arial" panose="020B0604020202020204" pitchFamily="34" charset="0"/>
              <a:buChar char="•"/>
            </a:pPr>
            <a:r>
              <a:rPr lang="en-US" dirty="0"/>
              <a:t>Features include:</a:t>
            </a:r>
          </a:p>
          <a:p>
            <a:pPr marL="628650" lvl="1" indent="-171450">
              <a:buFont typeface="Arial" panose="020B0604020202020204" pitchFamily="34" charset="0"/>
              <a:buChar char="•"/>
            </a:pPr>
            <a:r>
              <a:rPr lang="en-US" dirty="0"/>
              <a:t>Snapshots for point-in-time backups.</a:t>
            </a:r>
          </a:p>
          <a:p>
            <a:pPr marL="628650" lvl="1" indent="-171450">
              <a:buFont typeface="Arial" panose="020B0604020202020204" pitchFamily="34" charset="0"/>
              <a:buChar char="•"/>
            </a:pPr>
            <a:r>
              <a:rPr lang="en-US" dirty="0"/>
              <a:t>Space sharing for better disk management.</a:t>
            </a:r>
          </a:p>
          <a:p>
            <a:pPr marL="628650" lvl="1" indent="-171450">
              <a:buFont typeface="Arial" panose="020B0604020202020204" pitchFamily="34" charset="0"/>
              <a:buChar char="•"/>
            </a:pPr>
            <a:r>
              <a:rPr lang="en-US" dirty="0"/>
              <a:t>Encryption for improved security.</a:t>
            </a:r>
          </a:p>
          <a:p>
            <a:endParaRPr lang="en-US" b="1" dirty="0"/>
          </a:p>
          <a:p>
            <a:r>
              <a:rPr lang="en-US" b="1" dirty="0"/>
              <a:t>Use Cases:</a:t>
            </a:r>
          </a:p>
          <a:p>
            <a:pPr marL="171450" indent="-171450">
              <a:buFont typeface="Arial" panose="020B0604020202020204" pitchFamily="34" charset="0"/>
              <a:buChar char="•"/>
            </a:pPr>
            <a:r>
              <a:rPr lang="en-US" dirty="0"/>
              <a:t>HFS+: Older macOS versions and Time Machine backups.</a:t>
            </a:r>
          </a:p>
          <a:p>
            <a:pPr marL="171450" indent="-171450">
              <a:buFont typeface="Arial" panose="020B0604020202020204" pitchFamily="34" charset="0"/>
              <a:buChar char="•"/>
            </a:pPr>
            <a:r>
              <a:rPr lang="en-US" dirty="0"/>
              <a:t>APFS: Default for macOS, iOS, iPadOS, and </a:t>
            </a:r>
            <a:r>
              <a:rPr lang="en-US" dirty="0" err="1"/>
              <a:t>watchOS</a:t>
            </a:r>
            <a:r>
              <a:rPr lang="en-US" dirty="0"/>
              <a:t>.</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40</a:t>
            </a:fld>
            <a:endParaRPr lang="en-US"/>
          </a:p>
        </p:txBody>
      </p:sp>
    </p:spTree>
    <p:extLst>
      <p:ext uri="{BB962C8B-B14F-4D97-AF65-F5344CB8AC3E}">
        <p14:creationId xmlns:p14="http://schemas.microsoft.com/office/powerpoint/2010/main" val="21327050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Btrfs</a:t>
            </a:r>
            <a:r>
              <a:rPr lang="en-US" b="1" dirty="0"/>
              <a:t> (B-Tree File System)</a:t>
            </a:r>
          </a:p>
          <a:p>
            <a:endParaRPr lang="en-US" b="1" dirty="0"/>
          </a:p>
          <a:p>
            <a:r>
              <a:rPr lang="en-US" b="1" dirty="0"/>
              <a:t>Key Features:</a:t>
            </a:r>
          </a:p>
          <a:p>
            <a:pPr marL="171450" indent="-171450">
              <a:buFont typeface="Arial" panose="020B0604020202020204" pitchFamily="34" charset="0"/>
              <a:buChar char="•"/>
            </a:pPr>
            <a:r>
              <a:rPr lang="en-US" dirty="0"/>
              <a:t>Developed for Linux by Oracle.</a:t>
            </a:r>
          </a:p>
          <a:p>
            <a:pPr marL="171450" indent="-171450">
              <a:buFont typeface="Arial" panose="020B0604020202020204" pitchFamily="34" charset="0"/>
              <a:buChar char="•"/>
            </a:pPr>
            <a:r>
              <a:rPr lang="en-US" dirty="0"/>
              <a:t>Focused on scalability and advanced features like snapshots and RAID support.</a:t>
            </a:r>
          </a:p>
          <a:p>
            <a:r>
              <a:rPr lang="en-US" b="1" dirty="0"/>
              <a:t>Advantages:</a:t>
            </a:r>
          </a:p>
          <a:p>
            <a:pPr marL="171450" indent="-171450">
              <a:buFont typeface="Arial" panose="020B0604020202020204" pitchFamily="34" charset="0"/>
              <a:buChar char="•"/>
            </a:pPr>
            <a:r>
              <a:rPr lang="en-US" dirty="0"/>
              <a:t>Built-in data integrity checks (</a:t>
            </a:r>
            <a:r>
              <a:rPr lang="en-US" dirty="0" err="1"/>
              <a:t>checksumming</a:t>
            </a:r>
            <a:r>
              <a:rPr lang="en-US" dirty="0"/>
              <a:t>).</a:t>
            </a:r>
          </a:p>
          <a:p>
            <a:pPr marL="171450" indent="-171450">
              <a:buFont typeface="Arial" panose="020B0604020202020204" pitchFamily="34" charset="0"/>
              <a:buChar char="•"/>
            </a:pPr>
            <a:r>
              <a:rPr lang="en-US" dirty="0"/>
              <a:t>Snapshots for quick backups.</a:t>
            </a:r>
          </a:p>
          <a:p>
            <a:pPr marL="171450" indent="-171450">
              <a:buFont typeface="Arial" panose="020B0604020202020204" pitchFamily="34" charset="0"/>
              <a:buChar char="•"/>
            </a:pPr>
            <a:r>
              <a:rPr lang="en-US" dirty="0"/>
              <a:t>Supports large files and partitions.</a:t>
            </a:r>
          </a:p>
          <a:p>
            <a:r>
              <a:rPr lang="en-US" b="1" dirty="0"/>
              <a:t>Limitations:</a:t>
            </a:r>
          </a:p>
          <a:p>
            <a:pPr marL="171450" indent="-171450">
              <a:buFont typeface="Arial" panose="020B0604020202020204" pitchFamily="34" charset="0"/>
              <a:buChar char="•"/>
            </a:pPr>
            <a:r>
              <a:rPr lang="en-US" dirty="0"/>
              <a:t>Still maturing; not as widely supported as EXT4.</a:t>
            </a:r>
          </a:p>
          <a:p>
            <a:r>
              <a:rPr lang="en-US" b="1" dirty="0"/>
              <a:t>Use Cases:</a:t>
            </a:r>
          </a:p>
          <a:p>
            <a:pPr marL="171450" indent="-171450">
              <a:buFont typeface="Arial" panose="020B0604020202020204" pitchFamily="34" charset="0"/>
              <a:buChar char="•"/>
            </a:pPr>
            <a:r>
              <a:rPr lang="en-US" dirty="0"/>
              <a:t>Linux servers and high-availability storage solutions.</a:t>
            </a:r>
          </a:p>
          <a:p>
            <a:endParaRPr lang="en-US" b="1" dirty="0"/>
          </a:p>
          <a:p>
            <a:r>
              <a:rPr lang="en-US" b="1" dirty="0"/>
              <a:t>ZFS (Zettabyte File System)</a:t>
            </a:r>
          </a:p>
          <a:p>
            <a:endParaRPr lang="en-US" b="1" dirty="0"/>
          </a:p>
          <a:p>
            <a:r>
              <a:rPr lang="en-US" b="1" dirty="0"/>
              <a:t>Key Features:</a:t>
            </a:r>
          </a:p>
          <a:p>
            <a:pPr marL="171450" indent="-171450">
              <a:buFont typeface="Arial" panose="020B0604020202020204" pitchFamily="34" charset="0"/>
              <a:buChar char="•"/>
            </a:pPr>
            <a:r>
              <a:rPr lang="en-US" dirty="0"/>
              <a:t>Originally developed by Sun Microsystems.</a:t>
            </a:r>
          </a:p>
          <a:p>
            <a:pPr marL="171450" indent="-171450">
              <a:buFont typeface="Arial" panose="020B0604020202020204" pitchFamily="34" charset="0"/>
              <a:buChar char="•"/>
            </a:pPr>
            <a:r>
              <a:rPr lang="en-US" dirty="0"/>
              <a:t>Combines file system and logical volume management.</a:t>
            </a:r>
          </a:p>
          <a:p>
            <a:r>
              <a:rPr lang="en-US" b="1" dirty="0"/>
              <a:t>Capabilities:</a:t>
            </a:r>
          </a:p>
          <a:p>
            <a:pPr marL="171450" indent="-171450">
              <a:buFont typeface="Arial" panose="020B0604020202020204" pitchFamily="34" charset="0"/>
              <a:buChar char="•"/>
            </a:pPr>
            <a:r>
              <a:rPr lang="en-US" b="1" dirty="0"/>
              <a:t>Maximum Partition Size</a:t>
            </a:r>
            <a:r>
              <a:rPr lang="en-US" dirty="0"/>
              <a:t>: 256 quadrillion zettabytes.</a:t>
            </a:r>
          </a:p>
          <a:p>
            <a:pPr marL="171450" indent="-171450">
              <a:buFont typeface="Arial" panose="020B0604020202020204" pitchFamily="34" charset="0"/>
              <a:buChar char="•"/>
            </a:pPr>
            <a:r>
              <a:rPr lang="en-US" dirty="0"/>
              <a:t>Snapshots and clones for versioning.</a:t>
            </a:r>
          </a:p>
          <a:p>
            <a:pPr marL="171450" indent="-171450">
              <a:buFont typeface="Arial" panose="020B0604020202020204" pitchFamily="34" charset="0"/>
              <a:buChar char="•"/>
            </a:pPr>
            <a:r>
              <a:rPr lang="en-US" dirty="0"/>
              <a:t>Data integrity through </a:t>
            </a:r>
            <a:r>
              <a:rPr lang="en-US" dirty="0" err="1"/>
              <a:t>checksumming</a:t>
            </a:r>
            <a:r>
              <a:rPr lang="en-US" dirty="0"/>
              <a:t>.</a:t>
            </a:r>
          </a:p>
          <a:p>
            <a:r>
              <a:rPr lang="en-US" b="1" dirty="0"/>
              <a:t>Advantages:</a:t>
            </a:r>
          </a:p>
          <a:p>
            <a:pPr marL="171450" indent="-171450">
              <a:buFont typeface="Arial" panose="020B0604020202020204" pitchFamily="34" charset="0"/>
              <a:buChar char="•"/>
            </a:pPr>
            <a:r>
              <a:rPr lang="en-US" dirty="0"/>
              <a:t>Advanced redundancy (RAID-Z).</a:t>
            </a:r>
          </a:p>
          <a:p>
            <a:pPr marL="171450" indent="-171450">
              <a:buFont typeface="Arial" panose="020B0604020202020204" pitchFamily="34" charset="0"/>
              <a:buChar char="•"/>
            </a:pPr>
            <a:r>
              <a:rPr lang="en-US" dirty="0"/>
              <a:t>Highly scalable.</a:t>
            </a:r>
          </a:p>
          <a:p>
            <a:pPr marL="171450" indent="-171450">
              <a:buFont typeface="Arial" panose="020B0604020202020204" pitchFamily="34" charset="0"/>
              <a:buChar char="•"/>
            </a:pPr>
            <a:r>
              <a:rPr lang="en-US" dirty="0"/>
              <a:t>Self-healing capabilities.</a:t>
            </a:r>
          </a:p>
          <a:p>
            <a:r>
              <a:rPr lang="en-US" b="1" dirty="0"/>
              <a:t>Limitations:</a:t>
            </a:r>
          </a:p>
          <a:p>
            <a:pPr marL="171450" indent="-171450">
              <a:buFont typeface="Arial" panose="020B0604020202020204" pitchFamily="34" charset="0"/>
              <a:buChar char="•"/>
            </a:pPr>
            <a:r>
              <a:rPr lang="en-US" dirty="0"/>
              <a:t>Higher memory and CPU usage.</a:t>
            </a:r>
          </a:p>
          <a:p>
            <a:pPr marL="171450" indent="-171450">
              <a:buFont typeface="Arial" panose="020B0604020202020204" pitchFamily="34" charset="0"/>
              <a:buChar char="•"/>
            </a:pPr>
            <a:r>
              <a:rPr lang="en-US" dirty="0"/>
              <a:t>Limited support on Linux (requires additional tools).</a:t>
            </a:r>
          </a:p>
          <a:p>
            <a:r>
              <a:rPr lang="en-US" b="1" dirty="0"/>
              <a:t>Use Cases:</a:t>
            </a:r>
          </a:p>
          <a:p>
            <a:pPr marL="171450" indent="-171450">
              <a:buFont typeface="Arial" panose="020B0604020202020204" pitchFamily="34" charset="0"/>
              <a:buChar char="•"/>
            </a:pPr>
            <a:r>
              <a:rPr lang="en-US" dirty="0"/>
              <a:t>Enterprise storage and backup systems.</a:t>
            </a:r>
          </a:p>
          <a:p>
            <a:pPr marL="171450" indent="-171450">
              <a:buFont typeface="Arial" panose="020B0604020202020204" pitchFamily="34" charset="0"/>
              <a:buChar char="•"/>
            </a:pPr>
            <a:r>
              <a:rPr lang="en-US" dirty="0"/>
              <a:t>Data-intensive applications.</a:t>
            </a:r>
          </a:p>
          <a:p>
            <a:endParaRPr lang="en-US" b="1" dirty="0"/>
          </a:p>
          <a:p>
            <a:r>
              <a:rPr lang="en-US" b="1" dirty="0"/>
              <a:t>XFS</a:t>
            </a:r>
          </a:p>
          <a:p>
            <a:endParaRPr lang="en-US" b="1" dirty="0"/>
          </a:p>
          <a:p>
            <a:r>
              <a:rPr lang="en-US" b="1" dirty="0"/>
              <a:t>Key Features:</a:t>
            </a:r>
          </a:p>
          <a:p>
            <a:pPr marL="171450" indent="-171450">
              <a:buFont typeface="Arial" panose="020B0604020202020204" pitchFamily="34" charset="0"/>
              <a:buChar char="•"/>
            </a:pPr>
            <a:r>
              <a:rPr lang="en-US" dirty="0"/>
              <a:t>Developed by SGI (Silicon Graphics, Inc.).</a:t>
            </a:r>
          </a:p>
          <a:p>
            <a:pPr marL="171450" indent="-171450">
              <a:buFont typeface="Arial" panose="020B0604020202020204" pitchFamily="34" charset="0"/>
              <a:buChar char="•"/>
            </a:pPr>
            <a:r>
              <a:rPr lang="en-US" dirty="0"/>
              <a:t>High-performance journaling file system for Linux.</a:t>
            </a:r>
          </a:p>
          <a:p>
            <a:r>
              <a:rPr lang="en-US" b="1" dirty="0"/>
              <a:t>Advantages:</a:t>
            </a:r>
          </a:p>
          <a:p>
            <a:pPr marL="171450" indent="-171450">
              <a:buFont typeface="Arial" panose="020B0604020202020204" pitchFamily="34" charset="0"/>
              <a:buChar char="•"/>
            </a:pPr>
            <a:r>
              <a:rPr lang="en-US" dirty="0"/>
              <a:t>Handles large files and volumes efficiently.</a:t>
            </a:r>
          </a:p>
          <a:p>
            <a:pPr marL="171450" indent="-171450">
              <a:buFont typeface="Arial" panose="020B0604020202020204" pitchFamily="34" charset="0"/>
              <a:buChar char="•"/>
            </a:pPr>
            <a:r>
              <a:rPr lang="en-US" dirty="0"/>
              <a:t>Good for high-throughput environments.</a:t>
            </a:r>
          </a:p>
          <a:p>
            <a:r>
              <a:rPr lang="en-US" b="1" dirty="0"/>
              <a:t>Limitations:</a:t>
            </a:r>
          </a:p>
          <a:p>
            <a:pPr marL="171450" indent="-171450">
              <a:buFont typeface="Arial" panose="020B0604020202020204" pitchFamily="34" charset="0"/>
              <a:buChar char="•"/>
            </a:pPr>
            <a:r>
              <a:rPr lang="en-US" dirty="0"/>
              <a:t>Lacks built-in snapshots (requires external tools).</a:t>
            </a:r>
          </a:p>
          <a:p>
            <a:r>
              <a:rPr lang="en-US" b="1" dirty="0"/>
              <a:t>Use Cases:</a:t>
            </a:r>
          </a:p>
          <a:p>
            <a:pPr marL="171450" indent="-171450">
              <a:buFont typeface="Arial" panose="020B0604020202020204" pitchFamily="34" charset="0"/>
              <a:buChar char="•"/>
            </a:pPr>
            <a:r>
              <a:rPr lang="en-US" dirty="0"/>
              <a:t>Enterprise servers and databases.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41</a:t>
            </a:fld>
            <a:endParaRPr lang="en-US"/>
          </a:p>
        </p:txBody>
      </p:sp>
    </p:spTree>
    <p:extLst>
      <p:ext uri="{BB962C8B-B14F-4D97-AF65-F5344CB8AC3E}">
        <p14:creationId xmlns:p14="http://schemas.microsoft.com/office/powerpoint/2010/main" val="36621288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What is Digital Forensics? Tools, Types, Phases &amp; History</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42</a:t>
            </a:fld>
            <a:endParaRPr lang="en-US"/>
          </a:p>
        </p:txBody>
      </p:sp>
    </p:spTree>
    <p:extLst>
      <p:ext uri="{BB962C8B-B14F-4D97-AF65-F5344CB8AC3E}">
        <p14:creationId xmlns:p14="http://schemas.microsoft.com/office/powerpoint/2010/main" val="29839204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The following is a list of common devices that yield forensic artifacts during offline examinations.</a:t>
            </a:r>
          </a:p>
          <a:p>
            <a:endParaRPr lang="en-US" b="0" dirty="0"/>
          </a:p>
          <a:p>
            <a:r>
              <a:rPr lang="en-US" b="1" dirty="0"/>
              <a:t>Storage Media</a:t>
            </a:r>
          </a:p>
          <a:p>
            <a:endParaRPr lang="en-US" b="1" dirty="0"/>
          </a:p>
          <a:p>
            <a:pPr marL="171450" indent="-171450">
              <a:buFont typeface="Arial" panose="020B0604020202020204" pitchFamily="34" charset="0"/>
              <a:buChar char="•"/>
            </a:pPr>
            <a:r>
              <a:rPr lang="en-US" b="1" dirty="0"/>
              <a:t>Hard Disk Drives (HDDs) and Solid-State Drives (SSDs)</a:t>
            </a:r>
            <a:r>
              <a:rPr lang="en-US" dirty="0"/>
              <a:t> – Primary targets for forensic imaging, containing operating systems, user files, logs, and deleted data.</a:t>
            </a:r>
          </a:p>
          <a:p>
            <a:pPr marL="171450" indent="-171450">
              <a:buFont typeface="Arial" panose="020B0604020202020204" pitchFamily="34" charset="0"/>
              <a:buChar char="•"/>
            </a:pPr>
            <a:r>
              <a:rPr lang="en-US" b="1" dirty="0"/>
              <a:t>USB Flash Drives</a:t>
            </a:r>
            <a:r>
              <a:rPr lang="en-US" dirty="0"/>
              <a:t> – Often used for data transfer and may hold valuable forensic artifacts.</a:t>
            </a:r>
          </a:p>
          <a:p>
            <a:pPr marL="171450" indent="-171450">
              <a:buFont typeface="Arial" panose="020B0604020202020204" pitchFamily="34" charset="0"/>
              <a:buChar char="•"/>
            </a:pPr>
            <a:r>
              <a:rPr lang="en-US" b="1" dirty="0"/>
              <a:t>Memory Cards (SD, microSD, CF)</a:t>
            </a:r>
            <a:r>
              <a:rPr lang="en-US" dirty="0"/>
              <a:t> – Common in mobile devices, cameras, and drones, storing images, videos, and documents.</a:t>
            </a:r>
          </a:p>
          <a:p>
            <a:pPr marL="171450" indent="-171450">
              <a:buFont typeface="Arial" panose="020B0604020202020204" pitchFamily="34" charset="0"/>
              <a:buChar char="•"/>
            </a:pPr>
            <a:r>
              <a:rPr lang="en-US" b="1" dirty="0"/>
              <a:t>Optical Discs (CDs, DVDs, Blu-ray Discs)</a:t>
            </a:r>
            <a:r>
              <a:rPr lang="en-US" dirty="0"/>
              <a:t> – Sometimes used for archiving files and media.</a:t>
            </a:r>
          </a:p>
          <a:p>
            <a:pPr marL="171450" indent="-171450">
              <a:buFont typeface="Arial" panose="020B0604020202020204" pitchFamily="34" charset="0"/>
              <a:buChar char="•"/>
            </a:pPr>
            <a:r>
              <a:rPr lang="en-US" b="1" dirty="0"/>
              <a:t>External Hard Drives</a:t>
            </a:r>
            <a:r>
              <a:rPr lang="en-US" dirty="0"/>
              <a:t> – Used for backups and additional storage, potentially containing sensitive historical data.</a:t>
            </a:r>
          </a:p>
          <a:p>
            <a:endParaRPr lang="en-US" b="1" dirty="0"/>
          </a:p>
          <a:p>
            <a:r>
              <a:rPr lang="en-US" b="1" dirty="0"/>
              <a:t>2. Computers &amp; Servers</a:t>
            </a:r>
          </a:p>
          <a:p>
            <a:pPr marL="171450" indent="-171450">
              <a:buFont typeface="Arial" panose="020B0604020202020204" pitchFamily="34" charset="0"/>
              <a:buChar char="•"/>
            </a:pPr>
            <a:r>
              <a:rPr lang="en-US" b="1" dirty="0"/>
              <a:t>Desktops and Laptops</a:t>
            </a:r>
            <a:r>
              <a:rPr lang="en-US" dirty="0"/>
              <a:t> – Analyzed for user activity, documents, internet history, and software logs.</a:t>
            </a:r>
          </a:p>
          <a:p>
            <a:pPr marL="171450" indent="-171450">
              <a:buFont typeface="Arial" panose="020B0604020202020204" pitchFamily="34" charset="0"/>
              <a:buChar char="•"/>
            </a:pPr>
            <a:r>
              <a:rPr lang="en-US" b="1" dirty="0"/>
              <a:t>Workstations</a:t>
            </a:r>
            <a:r>
              <a:rPr lang="en-US" dirty="0"/>
              <a:t> – Used in enterprise environments and may contain business-critical data.</a:t>
            </a:r>
          </a:p>
          <a:p>
            <a:pPr marL="171450" indent="-171450">
              <a:buFont typeface="Arial" panose="020B0604020202020204" pitchFamily="34" charset="0"/>
              <a:buChar char="•"/>
            </a:pPr>
            <a:r>
              <a:rPr lang="en-US" b="1" dirty="0"/>
              <a:t>Servers</a:t>
            </a:r>
            <a:r>
              <a:rPr lang="en-US" dirty="0"/>
              <a:t> – Often host databases, logs, and user credentials, essential in corporate or criminal investigations.</a:t>
            </a:r>
          </a:p>
          <a:p>
            <a:endParaRPr lang="en-US" b="1" dirty="0"/>
          </a:p>
          <a:p>
            <a:r>
              <a:rPr lang="en-US" b="1" dirty="0"/>
              <a:t>3. IoT and Embedded Systems</a:t>
            </a:r>
          </a:p>
          <a:p>
            <a:pPr marL="171450" indent="-171450">
              <a:buFont typeface="Arial" panose="020B0604020202020204" pitchFamily="34" charset="0"/>
              <a:buChar char="•"/>
            </a:pPr>
            <a:r>
              <a:rPr lang="en-US" b="1" dirty="0"/>
              <a:t>Security Cameras (CCTV DVR/NVR Systems)</a:t>
            </a:r>
            <a:r>
              <a:rPr lang="en-US" dirty="0"/>
              <a:t> – Store video recordings that can be extracted for forensic analysis.</a:t>
            </a:r>
          </a:p>
          <a:p>
            <a:pPr marL="171450" indent="-171450">
              <a:buFont typeface="Arial" panose="020B0604020202020204" pitchFamily="34" charset="0"/>
              <a:buChar char="•"/>
            </a:pPr>
            <a:r>
              <a:rPr lang="en-US" b="1" dirty="0"/>
              <a:t>Printers &amp; Multifunction Devices</a:t>
            </a:r>
            <a:r>
              <a:rPr lang="en-US" dirty="0"/>
              <a:t> – Store print logs, scanned documents, and metadata that may provide evidence.</a:t>
            </a:r>
          </a:p>
          <a:p>
            <a:pPr marL="171450" indent="-171450">
              <a:buFont typeface="Arial" panose="020B0604020202020204" pitchFamily="34" charset="0"/>
              <a:buChar char="•"/>
            </a:pPr>
            <a:r>
              <a:rPr lang="en-US" b="1" dirty="0"/>
              <a:t>Automotive Infotainment Systems &amp; Black Boxes</a:t>
            </a:r>
            <a:r>
              <a:rPr lang="en-US" dirty="0"/>
              <a:t> – Contain GPS data, call logs, and other evidence useful in investigations.</a:t>
            </a:r>
          </a:p>
          <a:p>
            <a:endParaRPr lang="en-US" b="1" dirty="0"/>
          </a:p>
          <a:p>
            <a:r>
              <a:rPr lang="en-US" b="1" dirty="0"/>
              <a:t>4. Mobile &amp; Handheld Devices (when analyzed in </a:t>
            </a:r>
            <a:r>
              <a:rPr lang="en-US" b="1" dirty="0" err="1"/>
              <a:t>deadbox</a:t>
            </a:r>
            <a:r>
              <a:rPr lang="en-US" b="1" dirty="0"/>
              <a:t> mode)</a:t>
            </a:r>
          </a:p>
          <a:p>
            <a:pPr marL="171450" indent="-171450">
              <a:buFont typeface="Arial" panose="020B0604020202020204" pitchFamily="34" charset="0"/>
              <a:buChar char="•"/>
            </a:pPr>
            <a:r>
              <a:rPr lang="en-US" b="1" dirty="0"/>
              <a:t>Smartphones &amp; Tablets</a:t>
            </a:r>
            <a:r>
              <a:rPr lang="en-US" dirty="0"/>
              <a:t> – If powered off and extracted using forensic imaging techniques, though they are more commonly analyzed live due to encryption.</a:t>
            </a:r>
          </a:p>
          <a:p>
            <a:pPr marL="171450" indent="-171450">
              <a:buFont typeface="Arial" panose="020B0604020202020204" pitchFamily="34" charset="0"/>
              <a:buChar char="•"/>
            </a:pPr>
            <a:r>
              <a:rPr lang="en-US" b="1" dirty="0"/>
              <a:t>GPS Navigation Devices</a:t>
            </a:r>
            <a:r>
              <a:rPr lang="en-US" dirty="0"/>
              <a:t> – Store location history and waypoints.</a:t>
            </a:r>
          </a:p>
          <a:p>
            <a:pPr marL="171450" indent="-171450">
              <a:buFont typeface="Arial" panose="020B0604020202020204" pitchFamily="34" charset="0"/>
              <a:buChar char="•"/>
            </a:pPr>
            <a:r>
              <a:rPr lang="en-US" b="1" dirty="0"/>
              <a:t>Digital Media Players (MP3 Players, iPods, etc.)</a:t>
            </a:r>
            <a:r>
              <a:rPr lang="en-US" dirty="0"/>
              <a:t> – May contain audio logs, recordings, or other forensic artifacts.</a:t>
            </a:r>
          </a:p>
          <a:p>
            <a:endParaRPr lang="en-US" b="1" dirty="0"/>
          </a:p>
          <a:p>
            <a:r>
              <a:rPr lang="en-US" b="1" dirty="0"/>
              <a:t>5. Specialized Industrial &amp; Enterprise Devices</a:t>
            </a:r>
          </a:p>
          <a:p>
            <a:pPr marL="171450" indent="-171450">
              <a:buFont typeface="Arial" panose="020B0604020202020204" pitchFamily="34" charset="0"/>
              <a:buChar char="•"/>
            </a:pPr>
            <a:r>
              <a:rPr lang="en-US" b="1" dirty="0"/>
              <a:t>Point of Sale (POS) Systems</a:t>
            </a:r>
            <a:r>
              <a:rPr lang="en-US" dirty="0"/>
              <a:t> – Contain transaction logs and customer data.</a:t>
            </a:r>
          </a:p>
          <a:p>
            <a:pPr marL="171450" indent="-171450">
              <a:buFont typeface="Arial" panose="020B0604020202020204" pitchFamily="34" charset="0"/>
              <a:buChar char="•"/>
            </a:pPr>
            <a:r>
              <a:rPr lang="en-US" b="1" dirty="0"/>
              <a:t>SCADA &amp; ICS Devices (Supervisory Control and Data Acquisition)</a:t>
            </a:r>
            <a:r>
              <a:rPr lang="en-US" dirty="0"/>
              <a:t> – Store operational logs relevant to critical infrastructure investigations.  However, OT and SCADA present their own challenges and often cannot be imaged in the traditional sense.  More on this soon (during the live analysis slides).</a:t>
            </a:r>
          </a:p>
          <a:p>
            <a:pPr marL="171450" indent="-171450">
              <a:buFont typeface="Arial" panose="020B0604020202020204" pitchFamily="34" charset="0"/>
              <a:buChar char="•"/>
            </a:pPr>
            <a:r>
              <a:rPr lang="en-US" b="1" dirty="0"/>
              <a:t>Medical Devices &amp; Equipment</a:t>
            </a:r>
            <a:r>
              <a:rPr lang="en-US" dirty="0"/>
              <a:t> – Store patient data and operational logs.</a:t>
            </a:r>
          </a:p>
          <a:p>
            <a:endParaRPr lang="en-US" dirty="0"/>
          </a:p>
          <a:p>
            <a:r>
              <a:rPr lang="en-US" dirty="0"/>
              <a:t>Offline forensics is primarily used to extract and analyze data from these devices without modifying them, ensuring evidence integrity. It is a crucial method for forensic investigations involving persistent storage media.</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43</a:t>
            </a:fld>
            <a:endParaRPr lang="en-US"/>
          </a:p>
        </p:txBody>
      </p:sp>
    </p:spTree>
    <p:extLst>
      <p:ext uri="{BB962C8B-B14F-4D97-AF65-F5344CB8AC3E}">
        <p14:creationId xmlns:p14="http://schemas.microsoft.com/office/powerpoint/2010/main" val="284041275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File System Data</a:t>
            </a:r>
          </a:p>
          <a:p>
            <a:pPr marL="171450" indent="-171450">
              <a:buFont typeface="Arial" panose="020B0604020202020204" pitchFamily="34" charset="0"/>
              <a:buChar char="•"/>
            </a:pPr>
            <a:r>
              <a:rPr lang="en-US" b="1" dirty="0"/>
              <a:t>User Files &amp; Documents</a:t>
            </a:r>
            <a:r>
              <a:rPr lang="en-US" dirty="0"/>
              <a:t> – Text files, spreadsheets, presentations, PDFs, and other user-generated content.</a:t>
            </a:r>
          </a:p>
          <a:p>
            <a:pPr marL="171450" indent="-171450">
              <a:buFont typeface="Arial" panose="020B0604020202020204" pitchFamily="34" charset="0"/>
              <a:buChar char="•"/>
            </a:pPr>
            <a:r>
              <a:rPr lang="en-US" b="1" dirty="0"/>
              <a:t>Multimedia Files</a:t>
            </a:r>
            <a:r>
              <a:rPr lang="en-US" dirty="0"/>
              <a:t> – Photos, videos, audio recordings, and metadata (e.g., timestamps, camera model).</a:t>
            </a:r>
          </a:p>
          <a:p>
            <a:pPr marL="171450" indent="-171450">
              <a:buFont typeface="Arial" panose="020B0604020202020204" pitchFamily="34" charset="0"/>
              <a:buChar char="•"/>
            </a:pPr>
            <a:r>
              <a:rPr lang="en-US" b="1" dirty="0"/>
              <a:t>Compressed Archives</a:t>
            </a:r>
            <a:r>
              <a:rPr lang="en-US" dirty="0"/>
              <a:t> – ZIP, RAR, 7z files that may contain hidden or bundled data.</a:t>
            </a:r>
          </a:p>
          <a:p>
            <a:pPr marL="171450" indent="-171450">
              <a:buFont typeface="Arial" panose="020B0604020202020204" pitchFamily="34" charset="0"/>
              <a:buChar char="•"/>
            </a:pPr>
            <a:r>
              <a:rPr lang="en-US" b="1" dirty="0"/>
              <a:t>Encrypted Files</a:t>
            </a:r>
            <a:r>
              <a:rPr lang="en-US" dirty="0"/>
              <a:t> – If encryption keys are available or weaknesses in encryption are exploited.</a:t>
            </a:r>
          </a:p>
          <a:p>
            <a:endParaRPr lang="en-US" b="1" dirty="0"/>
          </a:p>
          <a:p>
            <a:r>
              <a:rPr lang="en-US" b="1" dirty="0"/>
              <a:t>2. Deleted &amp; Residual Data</a:t>
            </a:r>
          </a:p>
          <a:p>
            <a:pPr marL="171450" indent="-171450">
              <a:buFont typeface="Arial" panose="020B0604020202020204" pitchFamily="34" charset="0"/>
              <a:buChar char="•"/>
            </a:pPr>
            <a:r>
              <a:rPr lang="en-US" b="1" dirty="0"/>
              <a:t>Deleted Files</a:t>
            </a:r>
            <a:r>
              <a:rPr lang="en-US" dirty="0"/>
              <a:t> – Recoverable files from unallocated space using forensic tools.</a:t>
            </a:r>
          </a:p>
          <a:p>
            <a:pPr marL="171450" indent="-171450">
              <a:buFont typeface="Arial" panose="020B0604020202020204" pitchFamily="34" charset="0"/>
              <a:buChar char="•"/>
            </a:pPr>
            <a:r>
              <a:rPr lang="en-US" b="1" dirty="0"/>
              <a:t>File Fragments &amp; Slack Space Data</a:t>
            </a:r>
            <a:r>
              <a:rPr lang="en-US" dirty="0"/>
              <a:t> – Partial files or remnants left in disk slack space.</a:t>
            </a:r>
          </a:p>
          <a:p>
            <a:pPr marL="171450" indent="-171450">
              <a:buFont typeface="Arial" panose="020B0604020202020204" pitchFamily="34" charset="0"/>
              <a:buChar char="•"/>
            </a:pPr>
            <a:r>
              <a:rPr lang="en-US" b="1" dirty="0"/>
              <a:t>Previous Versions of Files</a:t>
            </a:r>
            <a:r>
              <a:rPr lang="en-US" dirty="0"/>
              <a:t> – Sometimes retrievable through shadow copies or forensic carving.</a:t>
            </a:r>
          </a:p>
          <a:p>
            <a:pPr marL="171450" indent="-171450">
              <a:buFont typeface="Arial" panose="020B0604020202020204" pitchFamily="34" charset="0"/>
              <a:buChar char="•"/>
            </a:pPr>
            <a:r>
              <a:rPr lang="en-US" b="1" dirty="0"/>
              <a:t>Wiped Data Traces</a:t>
            </a:r>
            <a:r>
              <a:rPr lang="en-US" dirty="0"/>
              <a:t> – Partial recovery of data even after deletion attempts, unless securely wiped.</a:t>
            </a:r>
          </a:p>
          <a:p>
            <a:endParaRPr lang="en-US" b="1" dirty="0"/>
          </a:p>
          <a:p>
            <a:r>
              <a:rPr lang="en-US" b="1" dirty="0"/>
              <a:t>3. System &amp; Log Data</a:t>
            </a:r>
          </a:p>
          <a:p>
            <a:pPr marL="171450" indent="-171450">
              <a:buFont typeface="Arial" panose="020B0604020202020204" pitchFamily="34" charset="0"/>
              <a:buChar char="•"/>
            </a:pPr>
            <a:r>
              <a:rPr lang="en-US" b="1" dirty="0"/>
              <a:t>Operating System Artifacts</a:t>
            </a:r>
            <a:r>
              <a:rPr lang="en-US" dirty="0"/>
              <a:t> – System logs, event logs, registry files (Windows), and system preferences (Mac/Linux).</a:t>
            </a:r>
          </a:p>
          <a:p>
            <a:pPr marL="171450" indent="-171450">
              <a:buFont typeface="Arial" panose="020B0604020202020204" pitchFamily="34" charset="0"/>
              <a:buChar char="•"/>
            </a:pPr>
            <a:r>
              <a:rPr lang="en-US" b="1" dirty="0"/>
              <a:t>Installed Software &amp; Application Logs</a:t>
            </a:r>
            <a:r>
              <a:rPr lang="en-US" dirty="0"/>
              <a:t> – Information about software used, version history, and configuration settings.</a:t>
            </a:r>
          </a:p>
          <a:p>
            <a:pPr marL="171450" indent="-171450">
              <a:buFont typeface="Arial" panose="020B0604020202020204" pitchFamily="34" charset="0"/>
              <a:buChar char="•"/>
            </a:pPr>
            <a:r>
              <a:rPr lang="en-US" b="1" dirty="0"/>
              <a:t>Browser History &amp; Cookies</a:t>
            </a:r>
            <a:r>
              <a:rPr lang="en-US" dirty="0"/>
              <a:t> – Websites visited, search queries, and session tokens.</a:t>
            </a:r>
          </a:p>
          <a:p>
            <a:pPr marL="171450" indent="-171450">
              <a:buFont typeface="Arial" panose="020B0604020202020204" pitchFamily="34" charset="0"/>
              <a:buChar char="•"/>
            </a:pPr>
            <a:r>
              <a:rPr lang="en-US" b="1" dirty="0"/>
              <a:t>System Boot Records &amp; MBR/GPT Data</a:t>
            </a:r>
            <a:r>
              <a:rPr lang="en-US" dirty="0"/>
              <a:t> – Essential for analyzing system configurations and malware persistence.</a:t>
            </a:r>
          </a:p>
          <a:p>
            <a:endParaRPr lang="en-US" b="1" dirty="0"/>
          </a:p>
          <a:p>
            <a:r>
              <a:rPr lang="en-US" b="1" dirty="0"/>
              <a:t>4. User Activity Data</a:t>
            </a:r>
          </a:p>
          <a:p>
            <a:pPr marL="171450" indent="-171450">
              <a:buFont typeface="Arial" panose="020B0604020202020204" pitchFamily="34" charset="0"/>
              <a:buChar char="•"/>
            </a:pPr>
            <a:r>
              <a:rPr lang="en-US" b="1" dirty="0"/>
              <a:t>Login Credentials &amp; Authentication Data</a:t>
            </a:r>
            <a:r>
              <a:rPr lang="en-US" dirty="0"/>
              <a:t> – Stored passwords, authentication tokens, and security hashes (e.g., SAM registry in Windows).</a:t>
            </a:r>
          </a:p>
          <a:p>
            <a:pPr marL="171450" indent="-171450">
              <a:buFont typeface="Arial" panose="020B0604020202020204" pitchFamily="34" charset="0"/>
              <a:buChar char="•"/>
            </a:pPr>
            <a:r>
              <a:rPr lang="en-US" b="1" dirty="0"/>
              <a:t>Clipboard &amp; Temporary Files</a:t>
            </a:r>
            <a:r>
              <a:rPr lang="en-US" dirty="0"/>
              <a:t> – Data from system temp folders and user cache.</a:t>
            </a:r>
          </a:p>
          <a:p>
            <a:pPr marL="171450" indent="-171450">
              <a:buFont typeface="Arial" panose="020B0604020202020204" pitchFamily="34" charset="0"/>
              <a:buChar char="•"/>
            </a:pPr>
            <a:r>
              <a:rPr lang="en-US" b="1" dirty="0"/>
              <a:t>Recently Opened Files &amp; Programs</a:t>
            </a:r>
            <a:r>
              <a:rPr lang="en-US" dirty="0"/>
              <a:t> – MRU (Most Recently Used) lists from registry and OS logs.</a:t>
            </a:r>
          </a:p>
          <a:p>
            <a:pPr marL="171450" indent="-171450">
              <a:buFont typeface="Arial" panose="020B0604020202020204" pitchFamily="34" charset="0"/>
              <a:buChar char="•"/>
            </a:pPr>
            <a:r>
              <a:rPr lang="en-US" b="1" dirty="0"/>
              <a:t>USB &amp; External Device History</a:t>
            </a:r>
            <a:r>
              <a:rPr lang="en-US" dirty="0"/>
              <a:t> – Log records of connected USB drives, external HDDs, and removable media.</a:t>
            </a:r>
          </a:p>
          <a:p>
            <a:endParaRPr lang="en-US" b="1" dirty="0"/>
          </a:p>
          <a:p>
            <a:r>
              <a:rPr lang="en-US" b="1" dirty="0"/>
              <a:t>5. Communication &amp; Networking Data</a:t>
            </a:r>
          </a:p>
          <a:p>
            <a:pPr marL="171450" indent="-171450">
              <a:buFont typeface="Arial" panose="020B0604020202020204" pitchFamily="34" charset="0"/>
              <a:buChar char="•"/>
            </a:pPr>
            <a:r>
              <a:rPr lang="en-US" b="1" dirty="0"/>
              <a:t>Email Archives</a:t>
            </a:r>
            <a:r>
              <a:rPr lang="en-US" dirty="0"/>
              <a:t> – Outlook PST, Thunderbird MBOX, or webmail cached data.</a:t>
            </a:r>
          </a:p>
          <a:p>
            <a:pPr marL="171450" indent="-171450">
              <a:buFont typeface="Arial" panose="020B0604020202020204" pitchFamily="34" charset="0"/>
              <a:buChar char="•"/>
            </a:pPr>
            <a:r>
              <a:rPr lang="en-US" b="1" dirty="0"/>
              <a:t>Chat &amp; Messaging Logs</a:t>
            </a:r>
            <a:r>
              <a:rPr lang="en-US" dirty="0"/>
              <a:t> – Local storage of conversations from applications like Skype, WhatsApp (if unencrypted backups exist), or Signal.</a:t>
            </a:r>
          </a:p>
          <a:p>
            <a:pPr marL="171450" indent="-171450">
              <a:buFont typeface="Arial" panose="020B0604020202020204" pitchFamily="34" charset="0"/>
              <a:buChar char="•"/>
            </a:pPr>
            <a:r>
              <a:rPr lang="en-US" b="1" dirty="0"/>
              <a:t>Network Configuration &amp; Connection History</a:t>
            </a:r>
            <a:r>
              <a:rPr lang="en-US" dirty="0"/>
              <a:t> – SSIDs of connected Wi-Fi networks, VPN configurations, and previous network logs.</a:t>
            </a:r>
          </a:p>
          <a:p>
            <a:pPr marL="171450" indent="-171450">
              <a:buFont typeface="Arial" panose="020B0604020202020204" pitchFamily="34" charset="0"/>
              <a:buChar char="•"/>
            </a:pPr>
            <a:r>
              <a:rPr lang="en-US" b="1" dirty="0"/>
              <a:t>Peer-to-Peer &amp; Torrent Data</a:t>
            </a:r>
            <a:r>
              <a:rPr lang="en-US" dirty="0"/>
              <a:t> – Records of downloaded files and shared content.</a:t>
            </a:r>
          </a:p>
          <a:p>
            <a:endParaRPr lang="en-US" b="1" dirty="0"/>
          </a:p>
          <a:p>
            <a:r>
              <a:rPr lang="en-US" b="1" dirty="0"/>
              <a:t>6. Time &amp; Metadata Information</a:t>
            </a:r>
          </a:p>
          <a:p>
            <a:pPr marL="171450" indent="-171450">
              <a:buFont typeface="Arial" panose="020B0604020202020204" pitchFamily="34" charset="0"/>
              <a:buChar char="•"/>
            </a:pPr>
            <a:r>
              <a:rPr lang="en-US" b="1" dirty="0"/>
              <a:t>Timestamps (MAC Times - Modified, Accessed, Created)</a:t>
            </a:r>
            <a:r>
              <a:rPr lang="en-US" dirty="0"/>
              <a:t> – Useful for timeline reconstruction.</a:t>
            </a:r>
          </a:p>
          <a:p>
            <a:pPr marL="171450" indent="-171450">
              <a:buFont typeface="Arial" panose="020B0604020202020204" pitchFamily="34" charset="0"/>
              <a:buChar char="•"/>
            </a:pPr>
            <a:r>
              <a:rPr lang="en-US" b="1" dirty="0"/>
              <a:t>Geolocation Data</a:t>
            </a:r>
            <a:r>
              <a:rPr lang="en-US" dirty="0"/>
              <a:t> – Extracted from EXIF metadata in photos, GPS logs, or mobile backups.</a:t>
            </a:r>
          </a:p>
          <a:p>
            <a:pPr marL="171450" indent="-171450">
              <a:buFont typeface="Arial" panose="020B0604020202020204" pitchFamily="34" charset="0"/>
              <a:buChar char="•"/>
            </a:pPr>
            <a:r>
              <a:rPr lang="en-US" b="1" dirty="0"/>
              <a:t>Time Zone &amp; System Clock Settings</a:t>
            </a:r>
            <a:r>
              <a:rPr lang="en-US" dirty="0"/>
              <a:t> – Important for establishing an accurate timeline of events.</a:t>
            </a:r>
          </a:p>
          <a:p>
            <a:endParaRPr lang="en-US" b="1" dirty="0"/>
          </a:p>
          <a:p>
            <a:r>
              <a:rPr lang="en-US" b="1" dirty="0"/>
              <a:t>7. Malware &amp; Security-Related Artifacts</a:t>
            </a:r>
          </a:p>
          <a:p>
            <a:pPr marL="171450" indent="-171450">
              <a:buFont typeface="Arial" panose="020B0604020202020204" pitchFamily="34" charset="0"/>
              <a:buChar char="•"/>
            </a:pPr>
            <a:r>
              <a:rPr lang="en-US" b="1" dirty="0"/>
              <a:t>Malicious Files &amp; Binaries</a:t>
            </a:r>
            <a:r>
              <a:rPr lang="en-US" dirty="0"/>
              <a:t> – Executables and scripts related to malware infections.</a:t>
            </a:r>
          </a:p>
          <a:p>
            <a:pPr marL="171450" indent="-171450">
              <a:buFont typeface="Arial" panose="020B0604020202020204" pitchFamily="34" charset="0"/>
              <a:buChar char="•"/>
            </a:pPr>
            <a:r>
              <a:rPr lang="en-US" b="1" dirty="0"/>
              <a:t>Persistence Mechanisms</a:t>
            </a:r>
            <a:r>
              <a:rPr lang="en-US" dirty="0"/>
              <a:t> – Registry modifications, scheduled tasks, startup entries.</a:t>
            </a:r>
          </a:p>
          <a:p>
            <a:pPr marL="171450" indent="-171450">
              <a:buFont typeface="Arial" panose="020B0604020202020204" pitchFamily="34" charset="0"/>
              <a:buChar char="•"/>
            </a:pPr>
            <a:r>
              <a:rPr lang="en-US" b="1" dirty="0"/>
              <a:t>Log Files Indicating Unauthorized Access</a:t>
            </a:r>
            <a:r>
              <a:rPr lang="en-US" dirty="0"/>
              <a:t> – Failed login attempts, security alerts.</a:t>
            </a:r>
          </a:p>
          <a:p>
            <a:pPr marL="171450" indent="-171450">
              <a:buFont typeface="Arial" panose="020B0604020202020204" pitchFamily="34" charset="0"/>
              <a:buChar char="•"/>
            </a:pPr>
            <a:r>
              <a:rPr lang="en-US" b="1" dirty="0"/>
              <a:t>Hidden Partitions or Encrypted Volumes</a:t>
            </a:r>
            <a:r>
              <a:rPr lang="en-US" dirty="0"/>
              <a:t> – Used for data hiding and anti-forensic techniques.</a:t>
            </a:r>
          </a:p>
          <a:p>
            <a:endParaRPr lang="en-US" b="1" dirty="0"/>
          </a:p>
          <a:p>
            <a:r>
              <a:rPr lang="en-US" b="1" dirty="0"/>
              <a:t>8. Forensic Carvings &amp; Hidden Data</a:t>
            </a:r>
          </a:p>
          <a:p>
            <a:pPr marL="171450" indent="-171450">
              <a:buFont typeface="Arial" panose="020B0604020202020204" pitchFamily="34" charset="0"/>
              <a:buChar char="•"/>
            </a:pPr>
            <a:r>
              <a:rPr lang="en-US" b="1" dirty="0"/>
              <a:t>Steganographic Content</a:t>
            </a:r>
            <a:r>
              <a:rPr lang="en-US" dirty="0"/>
              <a:t> – Hidden messages or files within images/audio.</a:t>
            </a:r>
          </a:p>
          <a:p>
            <a:pPr marL="171450" indent="-171450">
              <a:buFont typeface="Arial" panose="020B0604020202020204" pitchFamily="34" charset="0"/>
              <a:buChar char="•"/>
            </a:pPr>
            <a:r>
              <a:rPr lang="en-US" b="1" dirty="0"/>
              <a:t>Alternate Data Streams (ADS) in NTFS</a:t>
            </a:r>
            <a:r>
              <a:rPr lang="en-US" dirty="0"/>
              <a:t> – Hidden files attached to standard files.</a:t>
            </a:r>
          </a:p>
          <a:p>
            <a:pPr marL="171450" indent="-171450">
              <a:buFont typeface="Arial" panose="020B0604020202020204" pitchFamily="34" charset="0"/>
              <a:buChar char="•"/>
            </a:pPr>
            <a:r>
              <a:rPr lang="en-US" b="1" dirty="0"/>
              <a:t>Virtual Machine &amp; Snapshot Data</a:t>
            </a:r>
            <a:r>
              <a:rPr lang="en-US" dirty="0"/>
              <a:t> – VirtualBox, VMware images storing entire system states.</a:t>
            </a:r>
          </a:p>
          <a:p>
            <a:pPr marL="171450" indent="-171450">
              <a:buFont typeface="Arial" panose="020B0604020202020204" pitchFamily="34" charset="0"/>
              <a:buChar char="•"/>
            </a:pPr>
            <a:r>
              <a:rPr lang="en-US" b="1" dirty="0"/>
              <a:t>Hibernation &amp; Page Files</a:t>
            </a:r>
            <a:r>
              <a:rPr lang="en-US" dirty="0"/>
              <a:t> – May contain RAM snapshots with valuable forensic data.</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44</a:t>
            </a:fld>
            <a:endParaRPr lang="en-US"/>
          </a:p>
        </p:txBody>
      </p:sp>
    </p:spTree>
    <p:extLst>
      <p:ext uri="{BB962C8B-B14F-4D97-AF65-F5344CB8AC3E}">
        <p14:creationId xmlns:p14="http://schemas.microsoft.com/office/powerpoint/2010/main" val="1432668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Forensic Imaging Tools (Disk Acquisition &amp; Cloning)</a:t>
            </a:r>
          </a:p>
          <a:p>
            <a:r>
              <a:rPr lang="en-US" dirty="0"/>
              <a:t>These tools create exact bit-by-bit copies of digital storage devices for forensic examination.</a:t>
            </a:r>
          </a:p>
          <a:p>
            <a:pPr marL="0" indent="0">
              <a:buFont typeface="Arial" panose="020B0604020202020204" pitchFamily="34" charset="0"/>
              <a:buNone/>
            </a:pPr>
            <a:r>
              <a:rPr lang="en-US" b="1" dirty="0"/>
              <a:t>🔹 FTK Imager</a:t>
            </a:r>
            <a:r>
              <a:rPr lang="en-US" dirty="0"/>
              <a:t> – Creates forensic images (E01, DD) and verifies integrity with hash values.</a:t>
            </a:r>
          </a:p>
          <a:p>
            <a:pPr marL="0" indent="0">
              <a:buFont typeface="Arial" panose="020B0604020202020204" pitchFamily="34" charset="0"/>
              <a:buNone/>
            </a:pPr>
            <a:r>
              <a:rPr lang="en-US" b="1" dirty="0"/>
              <a:t>🔹 EnCase Imager</a:t>
            </a:r>
            <a:r>
              <a:rPr lang="en-US" dirty="0"/>
              <a:t> – A professional tool for acquiring forensic images, widely used in law enforcement.</a:t>
            </a:r>
          </a:p>
          <a:p>
            <a:pPr marL="0" indent="0">
              <a:buFont typeface="Arial" panose="020B0604020202020204" pitchFamily="34" charset="0"/>
              <a:buNone/>
            </a:pPr>
            <a:r>
              <a:rPr lang="en-US" b="1" dirty="0"/>
              <a:t>🔹 dd &amp; </a:t>
            </a:r>
            <a:r>
              <a:rPr lang="en-US" b="1" dirty="0" err="1"/>
              <a:t>dcfldd</a:t>
            </a:r>
            <a:r>
              <a:rPr lang="en-US" b="1" dirty="0"/>
              <a:t> (Linux CLI)</a:t>
            </a:r>
            <a:r>
              <a:rPr lang="en-US" dirty="0"/>
              <a:t> – Command-line tools for imaging disks in raw format.</a:t>
            </a:r>
          </a:p>
          <a:p>
            <a:pPr marL="0" indent="0">
              <a:buFont typeface="Arial" panose="020B0604020202020204" pitchFamily="34" charset="0"/>
              <a:buNone/>
            </a:pPr>
            <a:r>
              <a:rPr lang="en-US" b="1" dirty="0"/>
              <a:t>🔹 </a:t>
            </a:r>
            <a:r>
              <a:rPr lang="en-US" b="1" dirty="0" err="1"/>
              <a:t>Guymager</a:t>
            </a:r>
            <a:r>
              <a:rPr lang="en-US" dirty="0"/>
              <a:t> – A Linux-based GUI tool for forensic disk imaging.</a:t>
            </a:r>
          </a:p>
          <a:p>
            <a:pPr marL="0" indent="0">
              <a:buFont typeface="Arial" panose="020B0604020202020204" pitchFamily="34" charset="0"/>
              <a:buNone/>
            </a:pPr>
            <a:r>
              <a:rPr lang="en-US" b="1" dirty="0"/>
              <a:t>🔹 X-Ways Forensics</a:t>
            </a:r>
            <a:r>
              <a:rPr lang="en-US" dirty="0"/>
              <a:t> – A lightweight yet powerful forensic imaging and analysis tool.</a:t>
            </a:r>
          </a:p>
          <a:p>
            <a:pPr marL="0" indent="0">
              <a:buFont typeface="Arial" panose="020B0604020202020204" pitchFamily="34" charset="0"/>
              <a:buNone/>
            </a:pPr>
            <a:r>
              <a:rPr lang="en-US" b="1" dirty="0"/>
              <a:t>🔹 Magnet Acquire</a:t>
            </a:r>
            <a:r>
              <a:rPr lang="en-US" dirty="0"/>
              <a:t> – A free imaging tool from Magnet Forensics.</a:t>
            </a:r>
          </a:p>
          <a:p>
            <a:pPr marL="0" indent="0">
              <a:buFont typeface="Arial" panose="020B0604020202020204" pitchFamily="34" charset="0"/>
              <a:buNone/>
            </a:pPr>
            <a:r>
              <a:rPr lang="en-US" b="1" dirty="0"/>
              <a:t>🔹 Paladin (SUMURI)</a:t>
            </a:r>
            <a:r>
              <a:rPr lang="en-US" dirty="0"/>
              <a:t> – A forensic bootable Linux distribution with imaging capabilities.</a:t>
            </a:r>
          </a:p>
          <a:p>
            <a:endParaRPr lang="en-US" b="1" dirty="0"/>
          </a:p>
          <a:p>
            <a:r>
              <a:rPr lang="en-US" b="1" dirty="0"/>
              <a:t>2. File System &amp; Data Recovery Tools</a:t>
            </a:r>
          </a:p>
          <a:p>
            <a:r>
              <a:rPr lang="en-US" dirty="0"/>
              <a:t>These tools help retrieve deleted, hidden, or corrupted data from storage media.</a:t>
            </a:r>
          </a:p>
          <a:p>
            <a:pPr>
              <a:buFont typeface="Arial" panose="020B0604020202020204" pitchFamily="34" charset="0"/>
              <a:buNone/>
            </a:pPr>
            <a:r>
              <a:rPr lang="en-US" b="1" dirty="0"/>
              <a:t>🔹 Autopsy (Sleuth Kit)</a:t>
            </a:r>
            <a:r>
              <a:rPr lang="en-US" dirty="0"/>
              <a:t> – Open-source digital forensics platform for analyzing file systems.</a:t>
            </a:r>
          </a:p>
          <a:p>
            <a:pPr>
              <a:buFont typeface="Arial" panose="020B0604020202020204" pitchFamily="34" charset="0"/>
              <a:buNone/>
            </a:pPr>
            <a:r>
              <a:rPr lang="en-US" b="1" dirty="0"/>
              <a:t>🔹 X-Ways Forensics</a:t>
            </a:r>
            <a:r>
              <a:rPr lang="en-US" dirty="0"/>
              <a:t> – Supports deep file system analysis, deleted file recovery, and hidden data detection.</a:t>
            </a:r>
          </a:p>
          <a:p>
            <a:pPr>
              <a:buFont typeface="Arial" panose="020B0604020202020204" pitchFamily="34" charset="0"/>
              <a:buNone/>
            </a:pPr>
            <a:r>
              <a:rPr lang="en-US" b="1" dirty="0"/>
              <a:t>🔹 R-Studio</a:t>
            </a:r>
            <a:r>
              <a:rPr lang="en-US" dirty="0"/>
              <a:t> – Advanced recovery software capable of restoring lost partitions and files.</a:t>
            </a:r>
          </a:p>
          <a:p>
            <a:pPr>
              <a:buFont typeface="Arial" panose="020B0604020202020204" pitchFamily="34" charset="0"/>
              <a:buNone/>
            </a:pPr>
            <a:r>
              <a:rPr lang="en-US" b="1" dirty="0"/>
              <a:t>🔹 </a:t>
            </a:r>
            <a:r>
              <a:rPr lang="en-US" b="1" dirty="0" err="1"/>
              <a:t>Recuva</a:t>
            </a:r>
            <a:r>
              <a:rPr lang="en-US" b="1" dirty="0"/>
              <a:t> (Windows)</a:t>
            </a:r>
            <a:r>
              <a:rPr lang="en-US" dirty="0"/>
              <a:t> – Lightweight recovery tool for deleted files.</a:t>
            </a:r>
          </a:p>
          <a:p>
            <a:pPr>
              <a:buFont typeface="Arial" panose="020B0604020202020204" pitchFamily="34" charset="0"/>
              <a:buNone/>
            </a:pPr>
            <a:r>
              <a:rPr lang="en-US" b="1" dirty="0"/>
              <a:t>🔹 </a:t>
            </a:r>
            <a:r>
              <a:rPr lang="en-US" b="1" dirty="0" err="1"/>
              <a:t>EaseUS</a:t>
            </a:r>
            <a:r>
              <a:rPr lang="en-US" b="1" dirty="0"/>
              <a:t> Data Recovery</a:t>
            </a:r>
            <a:r>
              <a:rPr lang="en-US" dirty="0"/>
              <a:t> – User-friendly tool for recovering lost or formatted files.</a:t>
            </a:r>
          </a:p>
          <a:p>
            <a:pPr>
              <a:buFont typeface="Arial" panose="020B0604020202020204" pitchFamily="34" charset="0"/>
              <a:buNone/>
            </a:pPr>
            <a:r>
              <a:rPr lang="en-US" b="1" dirty="0"/>
              <a:t>🔹 </a:t>
            </a:r>
            <a:r>
              <a:rPr lang="en-US" b="1" dirty="0" err="1"/>
              <a:t>TestDisk</a:t>
            </a:r>
            <a:r>
              <a:rPr lang="en-US" b="1" dirty="0"/>
              <a:t> &amp; </a:t>
            </a:r>
            <a:r>
              <a:rPr lang="en-US" b="1" dirty="0" err="1"/>
              <a:t>PhotoRec</a:t>
            </a:r>
            <a:r>
              <a:rPr lang="en-US" dirty="0"/>
              <a:t> – Open-source tools for recovering lost partitions and files.</a:t>
            </a:r>
          </a:p>
          <a:p>
            <a:endParaRPr lang="en-US" b="1" dirty="0"/>
          </a:p>
          <a:p>
            <a:r>
              <a:rPr lang="en-US" b="1" dirty="0"/>
              <a:t>3. Registry &amp; OS Artifact Analysis Tools</a:t>
            </a:r>
          </a:p>
          <a:p>
            <a:r>
              <a:rPr lang="en-US" dirty="0"/>
              <a:t>These tools extract OS logs, user activities, and forensic artifacts from Windows, macOS, and Linux systems.</a:t>
            </a:r>
          </a:p>
          <a:p>
            <a:pPr>
              <a:buFont typeface="Arial" panose="020B0604020202020204" pitchFamily="34" charset="0"/>
              <a:buNone/>
            </a:pPr>
            <a:r>
              <a:rPr lang="en-US" b="1" dirty="0"/>
              <a:t>🔹 Registry Explorer (Eric Zimmerman Tools)</a:t>
            </a:r>
            <a:r>
              <a:rPr lang="en-US" dirty="0"/>
              <a:t> – Analyzes Windows registry for forensic evidence.</a:t>
            </a:r>
          </a:p>
          <a:p>
            <a:pPr>
              <a:buFont typeface="Arial" panose="020B0604020202020204" pitchFamily="34" charset="0"/>
              <a:buNone/>
            </a:pPr>
            <a:r>
              <a:rPr lang="en-US" b="1" dirty="0"/>
              <a:t>🔹 </a:t>
            </a:r>
            <a:r>
              <a:rPr lang="en-US" b="1" dirty="0" err="1"/>
              <a:t>ShellBags</a:t>
            </a:r>
            <a:r>
              <a:rPr lang="en-US" b="1" dirty="0"/>
              <a:t> Explorer</a:t>
            </a:r>
            <a:r>
              <a:rPr lang="en-US" dirty="0"/>
              <a:t> – Helps reconstruct user activity based on Windows shell artifacts.</a:t>
            </a:r>
          </a:p>
          <a:p>
            <a:pPr>
              <a:buFont typeface="Arial" panose="020B0604020202020204" pitchFamily="34" charset="0"/>
              <a:buNone/>
            </a:pPr>
            <a:r>
              <a:rPr lang="en-US" b="1" dirty="0"/>
              <a:t>🔹 Prefetch Explorer</a:t>
            </a:r>
            <a:r>
              <a:rPr lang="en-US" dirty="0"/>
              <a:t> – Examines Windows Prefetch files to track program executions.</a:t>
            </a:r>
          </a:p>
          <a:p>
            <a:pPr>
              <a:buFont typeface="Arial" panose="020B0604020202020204" pitchFamily="34" charset="0"/>
              <a:buNone/>
            </a:pPr>
            <a:r>
              <a:rPr lang="en-US" b="1" dirty="0"/>
              <a:t>🔹 macOS &amp; iOS Forensics Tools (</a:t>
            </a:r>
            <a:r>
              <a:rPr lang="en-US" b="1" dirty="0" err="1"/>
              <a:t>BlackLight</a:t>
            </a:r>
            <a:r>
              <a:rPr lang="en-US" b="1" dirty="0"/>
              <a:t>, </a:t>
            </a:r>
            <a:r>
              <a:rPr lang="en-US" b="1" dirty="0" err="1"/>
              <a:t>iLEAPP</a:t>
            </a:r>
            <a:r>
              <a:rPr lang="en-US" b="1" dirty="0"/>
              <a:t>)</a:t>
            </a:r>
            <a:r>
              <a:rPr lang="en-US" dirty="0"/>
              <a:t> – Extract forensic data from Apple systems.</a:t>
            </a:r>
          </a:p>
          <a:p>
            <a:pPr>
              <a:buFont typeface="Arial" panose="020B0604020202020204" pitchFamily="34" charset="0"/>
              <a:buNone/>
            </a:pPr>
            <a:r>
              <a:rPr lang="en-US" b="1" dirty="0"/>
              <a:t>🔹 Windows Event Log Parser (</a:t>
            </a:r>
            <a:r>
              <a:rPr lang="en-US" b="1" dirty="0" err="1"/>
              <a:t>EVTXParser</a:t>
            </a:r>
            <a:r>
              <a:rPr lang="en-US" b="1" dirty="0"/>
              <a:t>)</a:t>
            </a:r>
            <a:r>
              <a:rPr lang="en-US" dirty="0"/>
              <a:t> – Extracts forensic insights from event logs.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45</a:t>
            </a:fld>
            <a:endParaRPr lang="en-US"/>
          </a:p>
        </p:txBody>
      </p:sp>
    </p:spTree>
    <p:extLst>
      <p:ext uri="{BB962C8B-B14F-4D97-AF65-F5344CB8AC3E}">
        <p14:creationId xmlns:p14="http://schemas.microsoft.com/office/powerpoint/2010/main" val="50510931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File Carving &amp; Data Extraction Tools</a:t>
            </a:r>
          </a:p>
          <a:p>
            <a:r>
              <a:rPr lang="en-US" dirty="0"/>
              <a:t>These tools recover fragmented or partially deleted files without relying on the file system.</a:t>
            </a:r>
          </a:p>
          <a:p>
            <a:pPr>
              <a:buFont typeface="Arial" panose="020B0604020202020204" pitchFamily="34" charset="0"/>
              <a:buNone/>
            </a:pPr>
            <a:r>
              <a:rPr lang="en-US" b="1" dirty="0"/>
              <a:t>🔹 Foremost</a:t>
            </a:r>
            <a:r>
              <a:rPr lang="en-US" dirty="0"/>
              <a:t> – Open-source tool for extracting specific file types from raw disk images.</a:t>
            </a:r>
          </a:p>
          <a:p>
            <a:pPr>
              <a:buFont typeface="Arial" panose="020B0604020202020204" pitchFamily="34" charset="0"/>
              <a:buNone/>
            </a:pPr>
            <a:r>
              <a:rPr lang="en-US" b="1" dirty="0"/>
              <a:t>🔹 Scalpel</a:t>
            </a:r>
            <a:r>
              <a:rPr lang="en-US" dirty="0"/>
              <a:t> – Advanced file carving tool for reconstructing fragmented data.</a:t>
            </a:r>
          </a:p>
          <a:p>
            <a:pPr>
              <a:buFont typeface="Arial" panose="020B0604020202020204" pitchFamily="34" charset="0"/>
              <a:buNone/>
            </a:pPr>
            <a:r>
              <a:rPr lang="en-US" b="1" dirty="0"/>
              <a:t>🔹 Bulk Extractor</a:t>
            </a:r>
            <a:r>
              <a:rPr lang="en-US" dirty="0"/>
              <a:t> – Scans disk images for email addresses, credit card numbers, and other artifacts.</a:t>
            </a:r>
          </a:p>
          <a:p>
            <a:pPr>
              <a:buFont typeface="Arial" panose="020B0604020202020204" pitchFamily="34" charset="0"/>
              <a:buNone/>
            </a:pPr>
            <a:r>
              <a:rPr lang="en-US" b="1" dirty="0"/>
              <a:t>🔹 </a:t>
            </a:r>
            <a:r>
              <a:rPr lang="en-US" b="1" dirty="0" err="1"/>
              <a:t>PhotoRec</a:t>
            </a:r>
            <a:r>
              <a:rPr lang="en-US" dirty="0"/>
              <a:t> – Recovers media files from damaged or formatted drives.</a:t>
            </a:r>
          </a:p>
          <a:p>
            <a:endParaRPr lang="en-US" b="1" dirty="0"/>
          </a:p>
          <a:p>
            <a:r>
              <a:rPr lang="en-US" b="1" dirty="0"/>
              <a:t>5. Email &amp; Document Forensics Tools</a:t>
            </a:r>
          </a:p>
          <a:p>
            <a:r>
              <a:rPr lang="en-US" dirty="0"/>
              <a:t>These tools extract and analyze emails, metadata, and document history.</a:t>
            </a:r>
          </a:p>
          <a:p>
            <a:pPr>
              <a:buFont typeface="Arial" panose="020B0604020202020204" pitchFamily="34" charset="0"/>
              <a:buNone/>
            </a:pPr>
            <a:r>
              <a:rPr lang="en-US" b="1" dirty="0"/>
              <a:t>🔹 </a:t>
            </a:r>
            <a:r>
              <a:rPr lang="en-US" b="1" dirty="0" err="1"/>
              <a:t>MailXaminer</a:t>
            </a:r>
            <a:r>
              <a:rPr lang="en-US" dirty="0"/>
              <a:t> – A forensic tool for analyzing email archives (PST, OST, MBOX).</a:t>
            </a:r>
          </a:p>
          <a:p>
            <a:pPr>
              <a:buFont typeface="Arial" panose="020B0604020202020204" pitchFamily="34" charset="0"/>
              <a:buNone/>
            </a:pPr>
            <a:r>
              <a:rPr lang="en-US" b="1" dirty="0"/>
              <a:t>🔹 Aid4Mail Forensic</a:t>
            </a:r>
            <a:r>
              <a:rPr lang="en-US" dirty="0"/>
              <a:t> – Extracts, filters, and analyzes email data.</a:t>
            </a:r>
          </a:p>
          <a:p>
            <a:pPr>
              <a:buFont typeface="Arial" panose="020B0604020202020204" pitchFamily="34" charset="0"/>
              <a:buNone/>
            </a:pPr>
            <a:r>
              <a:rPr lang="en-US" b="1" dirty="0"/>
              <a:t>🔹 Metadata Analyzer (</a:t>
            </a:r>
            <a:r>
              <a:rPr lang="en-US" b="1" dirty="0" err="1"/>
              <a:t>ExifTool</a:t>
            </a:r>
            <a:r>
              <a:rPr lang="en-US" b="1" dirty="0"/>
              <a:t>)</a:t>
            </a:r>
            <a:r>
              <a:rPr lang="en-US" dirty="0"/>
              <a:t> – Retrieves metadata from documents, images, and PDFs.</a:t>
            </a:r>
          </a:p>
          <a:p>
            <a:pPr>
              <a:buFont typeface="Arial" panose="020B0604020202020204" pitchFamily="34" charset="0"/>
              <a:buNone/>
            </a:pPr>
            <a:r>
              <a:rPr lang="en-US" b="1" dirty="0"/>
              <a:t>🔹 PDF Examiner</a:t>
            </a:r>
            <a:r>
              <a:rPr lang="en-US" dirty="0"/>
              <a:t> – Analyzes PDF structures for embedded objects and hidden metadata.</a:t>
            </a:r>
          </a:p>
          <a:p>
            <a:endParaRPr lang="en-US" b="1" dirty="0"/>
          </a:p>
          <a:p>
            <a:r>
              <a:rPr lang="en-US" b="1" dirty="0"/>
              <a:t>6. Browser &amp; Internet History Forensics</a:t>
            </a:r>
          </a:p>
          <a:p>
            <a:pPr marL="0" indent="0">
              <a:buFont typeface="Arial" panose="020B0604020202020204" pitchFamily="34" charset="0"/>
              <a:buNone/>
            </a:pPr>
            <a:r>
              <a:rPr lang="en-US" dirty="0"/>
              <a:t>Tools for analyzing browsing activities, cookies, and cache.</a:t>
            </a:r>
          </a:p>
          <a:p>
            <a:pPr>
              <a:buFont typeface="Arial" panose="020B0604020202020204" pitchFamily="34" charset="0"/>
              <a:buNone/>
            </a:pPr>
            <a:r>
              <a:rPr lang="en-US" b="1" dirty="0"/>
              <a:t>🔹 </a:t>
            </a:r>
            <a:r>
              <a:rPr lang="en-US" b="1" dirty="0" err="1"/>
              <a:t>BrowsingHistoryView</a:t>
            </a:r>
            <a:r>
              <a:rPr lang="en-US" dirty="0"/>
              <a:t> – Extracts history from Chrome, Firefox, Edge, and more.</a:t>
            </a:r>
          </a:p>
          <a:p>
            <a:pPr>
              <a:buFont typeface="Arial" panose="020B0604020202020204" pitchFamily="34" charset="0"/>
              <a:buNone/>
            </a:pPr>
            <a:r>
              <a:rPr lang="en-US" b="1" dirty="0"/>
              <a:t>🔹 </a:t>
            </a:r>
            <a:r>
              <a:rPr lang="en-US" b="1" dirty="0" err="1"/>
              <a:t>HstEx</a:t>
            </a:r>
            <a:r>
              <a:rPr lang="en-US" b="1" dirty="0"/>
              <a:t> &amp; </a:t>
            </a:r>
            <a:r>
              <a:rPr lang="en-US" b="1" dirty="0" err="1"/>
              <a:t>NetAnalysis</a:t>
            </a:r>
            <a:r>
              <a:rPr lang="en-US" dirty="0"/>
              <a:t> – Advanced tools for recovering and analyzing deleted browser history.</a:t>
            </a:r>
          </a:p>
          <a:p>
            <a:pPr>
              <a:buFont typeface="Arial" panose="020B0604020202020204" pitchFamily="34" charset="0"/>
              <a:buNone/>
            </a:pPr>
            <a:r>
              <a:rPr lang="en-US" b="1" dirty="0"/>
              <a:t>🔹 </a:t>
            </a:r>
            <a:r>
              <a:rPr lang="en-US" b="1" dirty="0" err="1"/>
              <a:t>NirSoft</a:t>
            </a:r>
            <a:r>
              <a:rPr lang="en-US" b="1" dirty="0"/>
              <a:t> Browser Tools</a:t>
            </a:r>
            <a:r>
              <a:rPr lang="en-US" dirty="0"/>
              <a:t> – Various utilities for extracting passwords, cookies, and history.</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46</a:t>
            </a:fld>
            <a:endParaRPr lang="en-US"/>
          </a:p>
        </p:txBody>
      </p:sp>
    </p:spTree>
    <p:extLst>
      <p:ext uri="{BB962C8B-B14F-4D97-AF65-F5344CB8AC3E}">
        <p14:creationId xmlns:p14="http://schemas.microsoft.com/office/powerpoint/2010/main" val="2839431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Password &amp; Encryption Recovery Tools</a:t>
            </a:r>
          </a:p>
          <a:p>
            <a:r>
              <a:rPr lang="en-US" dirty="0"/>
              <a:t>These tools help recover lost or encrypted data.</a:t>
            </a:r>
          </a:p>
          <a:p>
            <a:pPr>
              <a:buFont typeface="Arial" panose="020B0604020202020204" pitchFamily="34" charset="0"/>
              <a:buChar char="•"/>
            </a:pPr>
            <a:r>
              <a:rPr lang="en-US" b="1" dirty="0"/>
              <a:t>🔹 </a:t>
            </a:r>
            <a:r>
              <a:rPr lang="en-US" b="1" dirty="0" err="1"/>
              <a:t>Passware</a:t>
            </a:r>
            <a:r>
              <a:rPr lang="en-US" b="1" dirty="0"/>
              <a:t> Kit Forensic</a:t>
            </a:r>
            <a:r>
              <a:rPr lang="en-US" dirty="0"/>
              <a:t> – Decrypts hard drives, documents, and archives.</a:t>
            </a:r>
          </a:p>
          <a:p>
            <a:pPr>
              <a:buFont typeface="Arial" panose="020B0604020202020204" pitchFamily="34" charset="0"/>
              <a:buChar char="•"/>
            </a:pPr>
            <a:r>
              <a:rPr lang="en-US" b="1" dirty="0"/>
              <a:t>🔹 John the Ripper</a:t>
            </a:r>
            <a:r>
              <a:rPr lang="en-US" dirty="0"/>
              <a:t> – Open-source password cracking tool.</a:t>
            </a:r>
          </a:p>
          <a:p>
            <a:pPr>
              <a:buFont typeface="Arial" panose="020B0604020202020204" pitchFamily="34" charset="0"/>
              <a:buChar char="•"/>
            </a:pPr>
            <a:r>
              <a:rPr lang="en-US" b="1" dirty="0"/>
              <a:t>🔹 </a:t>
            </a:r>
            <a:r>
              <a:rPr lang="en-US" b="1" dirty="0" err="1"/>
              <a:t>Hashcat</a:t>
            </a:r>
            <a:r>
              <a:rPr lang="en-US" dirty="0"/>
              <a:t> – Advanced password recovery tool using GPU acceleration.</a:t>
            </a:r>
          </a:p>
          <a:p>
            <a:pPr>
              <a:buFont typeface="Arial" panose="020B0604020202020204" pitchFamily="34" charset="0"/>
              <a:buChar char="•"/>
            </a:pPr>
            <a:r>
              <a:rPr lang="en-US" b="1" dirty="0"/>
              <a:t>🔹 </a:t>
            </a:r>
            <a:r>
              <a:rPr lang="en-US" b="1" dirty="0" err="1"/>
              <a:t>ElcomSoft</a:t>
            </a:r>
            <a:r>
              <a:rPr lang="en-US" b="1" dirty="0"/>
              <a:t> Forensic Toolkit</a:t>
            </a:r>
            <a:r>
              <a:rPr lang="en-US" dirty="0"/>
              <a:t> – Extracts and decrypts protected data.</a:t>
            </a:r>
          </a:p>
          <a:p>
            <a:endParaRPr lang="en-US" b="1" dirty="0"/>
          </a:p>
          <a:p>
            <a:r>
              <a:rPr lang="en-US" b="1" dirty="0"/>
              <a:t>8. Timeline &amp; Correlation Analysis Tools</a:t>
            </a:r>
          </a:p>
          <a:p>
            <a:r>
              <a:rPr lang="en-US" dirty="0"/>
              <a:t>These tools help reconstruct events based on timestamps and system artifacts.</a:t>
            </a:r>
          </a:p>
          <a:p>
            <a:pPr>
              <a:buFont typeface="Arial" panose="020B0604020202020204" pitchFamily="34" charset="0"/>
              <a:buNone/>
            </a:pPr>
            <a:r>
              <a:rPr lang="en-US" b="1" dirty="0"/>
              <a:t>🔹 </a:t>
            </a:r>
            <a:r>
              <a:rPr lang="en-US" b="1" dirty="0" err="1"/>
              <a:t>Plaso</a:t>
            </a:r>
            <a:r>
              <a:rPr lang="en-US" b="1" dirty="0"/>
              <a:t> (Log2Timeline)</a:t>
            </a:r>
            <a:r>
              <a:rPr lang="en-US" dirty="0"/>
              <a:t> – Generates forensic timelines from disk images.</a:t>
            </a:r>
          </a:p>
          <a:p>
            <a:pPr>
              <a:buFont typeface="Arial" panose="020B0604020202020204" pitchFamily="34" charset="0"/>
              <a:buNone/>
            </a:pPr>
            <a:r>
              <a:rPr lang="en-US" b="1" dirty="0"/>
              <a:t>🔹 </a:t>
            </a:r>
            <a:r>
              <a:rPr lang="en-US" b="1" dirty="0" err="1"/>
              <a:t>Timesketch</a:t>
            </a:r>
            <a:r>
              <a:rPr lang="en-US" dirty="0"/>
              <a:t> – Web-based tool for interactive timeline analysis.</a:t>
            </a:r>
          </a:p>
          <a:p>
            <a:pPr>
              <a:buFont typeface="Arial" panose="020B0604020202020204" pitchFamily="34" charset="0"/>
              <a:buNone/>
            </a:pPr>
            <a:r>
              <a:rPr lang="en-US" b="1" dirty="0"/>
              <a:t>🔹 X-Ways Forensics Timeline</a:t>
            </a:r>
            <a:r>
              <a:rPr lang="en-US" dirty="0"/>
              <a:t> – Creates activity timelines from forensic images.</a:t>
            </a:r>
          </a:p>
          <a:p>
            <a:endParaRPr lang="en-US" b="1" dirty="0"/>
          </a:p>
          <a:p>
            <a:r>
              <a:rPr lang="en-US" b="1" dirty="0"/>
              <a:t>9. Virtual Machine &amp; Memory Analysis</a:t>
            </a:r>
          </a:p>
          <a:p>
            <a:r>
              <a:rPr lang="en-US" dirty="0"/>
              <a:t>These tools analyze virtual environments and RAM snapshots.</a:t>
            </a:r>
          </a:p>
          <a:p>
            <a:pPr>
              <a:buFont typeface="Arial" panose="020B0604020202020204" pitchFamily="34" charset="0"/>
              <a:buNone/>
            </a:pPr>
            <a:r>
              <a:rPr lang="en-US" b="1" dirty="0"/>
              <a:t>🔹 </a:t>
            </a:r>
            <a:r>
              <a:rPr lang="en-US" b="1" dirty="0" err="1"/>
              <a:t>Rekall</a:t>
            </a:r>
            <a:r>
              <a:rPr lang="en-US" dirty="0"/>
              <a:t> – the offline investigations portion.</a:t>
            </a:r>
          </a:p>
          <a:p>
            <a:pPr>
              <a:buFont typeface="Arial" panose="020B0604020202020204" pitchFamily="34" charset="0"/>
              <a:buNone/>
            </a:pPr>
            <a:r>
              <a:rPr lang="en-US" b="1" dirty="0"/>
              <a:t>🔹 Hyper-V, VMware, VirtualBox Forensics</a:t>
            </a:r>
            <a:r>
              <a:rPr lang="en-US" dirty="0"/>
              <a:t> – Examines snapshots and virtual disk images.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47</a:t>
            </a:fld>
            <a:endParaRPr lang="en-US"/>
          </a:p>
        </p:txBody>
      </p:sp>
    </p:spTree>
    <p:extLst>
      <p:ext uri="{BB962C8B-B14F-4D97-AF65-F5344CB8AC3E}">
        <p14:creationId xmlns:p14="http://schemas.microsoft.com/office/powerpoint/2010/main" val="21406981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SCADA &amp; ICS-Specific Forensic Tools</a:t>
            </a:r>
          </a:p>
          <a:p>
            <a:r>
              <a:rPr lang="en-US" dirty="0"/>
              <a:t>These tools specialize in analyzing SCADA logs, network traffic, and configuration files.</a:t>
            </a:r>
          </a:p>
          <a:p>
            <a:endParaRPr lang="en-US" dirty="0"/>
          </a:p>
          <a:p>
            <a:pPr>
              <a:buFont typeface="Arial" panose="020B0604020202020204" pitchFamily="34" charset="0"/>
              <a:buNone/>
            </a:pPr>
            <a:r>
              <a:rPr lang="en-US" b="1" dirty="0"/>
              <a:t>🔹 GRASSMARLIN (NSA)</a:t>
            </a:r>
            <a:r>
              <a:rPr lang="en-US" dirty="0"/>
              <a:t> – Used for passive discovery and network mapping of ICS/OT environments. Can also ingest .</a:t>
            </a:r>
            <a:r>
              <a:rPr lang="en-US" dirty="0" err="1"/>
              <a:t>pcap</a:t>
            </a:r>
            <a:r>
              <a:rPr lang="en-US" dirty="0"/>
              <a:t> files.</a:t>
            </a:r>
          </a:p>
          <a:p>
            <a:pPr>
              <a:buFont typeface="Arial" panose="020B0604020202020204" pitchFamily="34" charset="0"/>
              <a:buNone/>
            </a:pPr>
            <a:r>
              <a:rPr lang="en-US" b="1" dirty="0"/>
              <a:t>🔹 </a:t>
            </a:r>
            <a:r>
              <a:rPr lang="en-US" b="1" dirty="0" err="1"/>
              <a:t>SCADAfence</a:t>
            </a:r>
            <a:r>
              <a:rPr lang="en-US" dirty="0"/>
              <a:t> – Provides forensic insights into industrial control system security incidents.</a:t>
            </a:r>
          </a:p>
          <a:p>
            <a:pPr>
              <a:buFont typeface="Arial" panose="020B0604020202020204" pitchFamily="34" charset="0"/>
              <a:buNone/>
            </a:pPr>
            <a:r>
              <a:rPr lang="en-US" b="1" dirty="0"/>
              <a:t>🔹 SANS ICS/OT Forensic Toolkit</a:t>
            </a:r>
            <a:r>
              <a:rPr lang="en-US" dirty="0"/>
              <a:t> – A collection of tools used for forensic investigations in industrial environments.</a:t>
            </a:r>
          </a:p>
          <a:p>
            <a:pPr>
              <a:buFont typeface="Arial" panose="020B0604020202020204" pitchFamily="34" charset="0"/>
              <a:buNone/>
            </a:pPr>
            <a:r>
              <a:rPr lang="en-US" b="1" dirty="0"/>
              <a:t>🔹 Digital Bond’s Quickdraw</a:t>
            </a:r>
            <a:r>
              <a:rPr lang="en-US" dirty="0"/>
              <a:t> – Analyzes logs and events from ICS/SCADA devices.</a:t>
            </a:r>
          </a:p>
          <a:p>
            <a:pPr>
              <a:buFont typeface="Arial" panose="020B0604020202020204" pitchFamily="34" charset="0"/>
              <a:buNone/>
            </a:pPr>
            <a:r>
              <a:rPr lang="en-US" b="1" dirty="0"/>
              <a:t>🔹 Snort (Offline Mode)</a:t>
            </a:r>
            <a:r>
              <a:rPr lang="en-US" dirty="0"/>
              <a:t> – Analyzes captured network traffic logs for ICS/SCADA security threats. Wireshark can do this too.</a:t>
            </a:r>
          </a:p>
          <a:p>
            <a:pPr>
              <a:buFont typeface="Arial" panose="020B0604020202020204" pitchFamily="34" charset="0"/>
              <a:buNone/>
            </a:pPr>
            <a:r>
              <a:rPr lang="en-US" b="1" dirty="0"/>
              <a:t>🔹 Suricata (Offline PCAP Analysis)</a:t>
            </a:r>
            <a:r>
              <a:rPr lang="en-US" dirty="0"/>
              <a:t> – Performs deep packet inspection on industrial control system traffic captures.</a:t>
            </a:r>
          </a:p>
          <a:p>
            <a:pPr>
              <a:buFont typeface="Arial" panose="020B0604020202020204" pitchFamily="34" charset="0"/>
              <a:buNone/>
            </a:pPr>
            <a:endParaRPr lang="en-US" dirty="0"/>
          </a:p>
          <a:p>
            <a:pPr>
              <a:buFont typeface="Arial" panose="020B0604020202020204" pitchFamily="34" charset="0"/>
              <a:buNone/>
            </a:pPr>
            <a:r>
              <a:rPr lang="en-US" dirty="0"/>
              <a:t>NOTE:  “</a:t>
            </a:r>
            <a:r>
              <a:rPr lang="en-US" b="1" i="1" dirty="0" err="1">
                <a:solidFill>
                  <a:srgbClr val="101931"/>
                </a:solidFill>
                <a:effectLst/>
                <a:latin typeface="Nunito Sans" panose="020F0502020204030204" pitchFamily="2" charset="0"/>
              </a:rPr>
              <a:t>ICSpector</a:t>
            </a:r>
            <a:r>
              <a:rPr lang="en-US" b="0" i="1" dirty="0">
                <a:solidFill>
                  <a:srgbClr val="101931"/>
                </a:solidFill>
                <a:effectLst/>
                <a:latin typeface="Nunito Sans" panose="020F0502020204030204" pitchFamily="2" charset="0"/>
              </a:rPr>
              <a:t> is an open-source framework that facilitates examining the information and configurations of industrial programmable logic controllers (PLCs). The framework simplifies the process of locating PLCs and detecting any anomalous indicators that are compromised or manipulated and can assist in safeguarding the PLCs from adversaries who intend to harm or disrupt their operations. </a:t>
            </a:r>
          </a:p>
          <a:p>
            <a:pPr>
              <a:buFont typeface="Arial" panose="020B0604020202020204" pitchFamily="34" charset="0"/>
              <a:buNone/>
            </a:pPr>
            <a:endParaRPr lang="en-US" b="0" i="1" dirty="0">
              <a:solidFill>
                <a:srgbClr val="101931"/>
              </a:solidFill>
              <a:effectLst/>
              <a:latin typeface="Nunito Sans" panose="020F0502020204030204" pitchFamily="2" charset="0"/>
            </a:endParaRPr>
          </a:p>
          <a:p>
            <a:pPr>
              <a:buFont typeface="Arial" panose="020B0604020202020204" pitchFamily="34" charset="0"/>
              <a:buNone/>
            </a:pPr>
            <a:r>
              <a:rPr lang="en-US" b="0" i="1" dirty="0">
                <a:solidFill>
                  <a:srgbClr val="101931"/>
                </a:solidFill>
                <a:effectLst/>
                <a:latin typeface="Nunito Sans" panose="020F0502020204030204" pitchFamily="2" charset="0"/>
              </a:rPr>
              <a:t>Written in Python and available on GitHub, </a:t>
            </a:r>
            <a:r>
              <a:rPr lang="en-US" b="0" i="1" dirty="0" err="1">
                <a:solidFill>
                  <a:srgbClr val="101931"/>
                </a:solidFill>
                <a:effectLst/>
                <a:latin typeface="Nunito Sans" panose="020F0502020204030204" pitchFamily="2" charset="0"/>
              </a:rPr>
              <a:t>ICSpector</a:t>
            </a:r>
            <a:r>
              <a:rPr lang="en-US" b="0" i="1" dirty="0">
                <a:solidFill>
                  <a:srgbClr val="101931"/>
                </a:solidFill>
                <a:effectLst/>
                <a:latin typeface="Nunito Sans" panose="020F0502020204030204" pitchFamily="2" charset="0"/>
              </a:rPr>
              <a:t> is a </a:t>
            </a:r>
            <a:r>
              <a:rPr lang="en-US" b="0" i="1" u="none" strike="noStrike" dirty="0">
                <a:solidFill>
                  <a:srgbClr val="C30F0F"/>
                </a:solidFill>
                <a:effectLst/>
                <a:latin typeface="Nunito Sans" pitchFamily="2" charset="0"/>
                <a:hlinkClick r:id="rId3"/>
              </a:rPr>
              <a:t>framework</a:t>
            </a:r>
            <a:r>
              <a:rPr lang="en-US" b="0" i="1" dirty="0">
                <a:solidFill>
                  <a:srgbClr val="101931"/>
                </a:solidFill>
                <a:effectLst/>
                <a:latin typeface="Nunito Sans" pitchFamily="2" charset="0"/>
              </a:rPr>
              <a:t> with tools that enable investigators to scan their network for PLCs; extract project configuration and code from controllers; and detect any anomalous components within ICS environments. Security experts can use these forensic artifacts to identify compromised devices as part of manual verification, automated monitoring of tasks, or incident response. The framework’s modular, flexible design makes it convenient for investigators to customize it to their specific needs.</a:t>
            </a:r>
          </a:p>
          <a:p>
            <a:pPr>
              <a:buFont typeface="Arial" panose="020B0604020202020204" pitchFamily="34" charset="0"/>
              <a:buNone/>
            </a:pPr>
            <a:endParaRPr lang="en-US" b="0" i="1" dirty="0">
              <a:solidFill>
                <a:srgbClr val="101931"/>
              </a:solidFill>
              <a:effectLst/>
              <a:latin typeface="Nunito Sans" pitchFamily="2" charset="0"/>
            </a:endParaRPr>
          </a:p>
          <a:p>
            <a:pPr>
              <a:buFont typeface="Arial" panose="020B0604020202020204" pitchFamily="34" charset="0"/>
              <a:buNone/>
            </a:pPr>
            <a:r>
              <a:rPr lang="en-US" b="0" i="1" dirty="0">
                <a:solidFill>
                  <a:srgbClr val="101931"/>
                </a:solidFill>
                <a:effectLst/>
                <a:latin typeface="Nunito Sans" pitchFamily="2" charset="0"/>
              </a:rPr>
              <a:t>Furthermore, the framework provides investigators with a convenient way to scan for PLCs and identify any suspicious artifacts within ICS environments, which can be used for manual checking, automated monitoring tasks, or incident response operations to detect compromised devices. By being an open-source tool, </a:t>
            </a:r>
            <a:r>
              <a:rPr lang="en-US" b="1" i="1" dirty="0">
                <a:solidFill>
                  <a:srgbClr val="101931"/>
                </a:solidFill>
                <a:effectLst/>
                <a:latin typeface="Nunito Sans" panose="020F0502020204030204" pitchFamily="2" charset="0"/>
              </a:rPr>
              <a:t>ICS Forensics Tools </a:t>
            </a:r>
            <a:r>
              <a:rPr lang="en-US" b="0" i="1" dirty="0">
                <a:solidFill>
                  <a:srgbClr val="101931"/>
                </a:solidFill>
                <a:effectLst/>
                <a:latin typeface="Nunito Sans" panose="020F0502020204030204" pitchFamily="2" charset="0"/>
              </a:rPr>
              <a:t>allows investigators to review the output and customize it to their specific </a:t>
            </a:r>
            <a:r>
              <a:rPr lang="en-US" b="0" i="1">
                <a:solidFill>
                  <a:srgbClr val="101931"/>
                </a:solidFill>
                <a:effectLst/>
                <a:latin typeface="Nunito Sans" panose="020F0502020204030204" pitchFamily="2" charset="0"/>
              </a:rPr>
              <a:t>requirements</a:t>
            </a:r>
            <a:r>
              <a:rPr lang="en-US" b="0" i="0">
                <a:solidFill>
                  <a:srgbClr val="101931"/>
                </a:solidFill>
                <a:effectLst/>
                <a:latin typeface="Nunito Sans" panose="020F0502020204030204" pitchFamily="2" charset="0"/>
              </a:rPr>
              <a:t>.”</a:t>
            </a:r>
            <a:r>
              <a:rPr lang="en-US" b="0" i="0" dirty="0">
                <a:solidFill>
                  <a:srgbClr val="101931"/>
                </a:solidFill>
                <a:effectLst/>
                <a:latin typeface="Nunito Sans" panose="020F0502020204030204" pitchFamily="2" charset="0"/>
              </a:rPr>
              <a:t> </a:t>
            </a:r>
            <a:r>
              <a:rPr lang="en-US" b="0" i="0">
                <a:solidFill>
                  <a:srgbClr val="101931"/>
                </a:solidFill>
                <a:effectLst/>
                <a:latin typeface="Nunito Sans" panose="020F0502020204030204" pitchFamily="2" charset="0"/>
              </a:rPr>
              <a:t>- </a:t>
            </a:r>
            <a:r>
              <a:rPr lang="en-US" dirty="0">
                <a:hlinkClick r:id="rId4"/>
              </a:rPr>
              <a:t>Microsoft debuts </a:t>
            </a:r>
            <a:r>
              <a:rPr lang="en-US" dirty="0" err="1">
                <a:hlinkClick r:id="rId4"/>
              </a:rPr>
              <a:t>ICSpector</a:t>
            </a:r>
            <a:r>
              <a:rPr lang="en-US" dirty="0">
                <a:hlinkClick r:id="rId4"/>
              </a:rPr>
              <a:t> framework to enable examining information and configurations of industrial PLCs - Industrial Cyber</a:t>
            </a:r>
            <a:endParaRPr lang="en-US" dirty="0"/>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48</a:t>
            </a:fld>
            <a:endParaRPr lang="en-US"/>
          </a:p>
        </p:txBody>
      </p:sp>
    </p:spTree>
    <p:extLst>
      <p:ext uri="{BB962C8B-B14F-4D97-AF65-F5344CB8AC3E}">
        <p14:creationId xmlns:p14="http://schemas.microsoft.com/office/powerpoint/2010/main" val="28237928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Static Analysis Tools (File &amp; Binary Examination)</a:t>
            </a:r>
          </a:p>
          <a:p>
            <a:r>
              <a:rPr lang="en-US" dirty="0"/>
              <a:t>Static analysis examines malware without executing it, focusing on file structure, strings, and code.</a:t>
            </a:r>
          </a:p>
          <a:p>
            <a:pPr>
              <a:buFont typeface="Arial" panose="020B0604020202020204" pitchFamily="34" charset="0"/>
              <a:buNone/>
            </a:pPr>
            <a:r>
              <a:rPr lang="en-US" b="1" dirty="0"/>
              <a:t>🔹 </a:t>
            </a:r>
            <a:r>
              <a:rPr lang="en-US" b="1" dirty="0" err="1"/>
              <a:t>PEStudio</a:t>
            </a:r>
            <a:r>
              <a:rPr lang="en-US" dirty="0"/>
              <a:t> – Inspects Portable Executable (PE) files for suspicious characteristics.</a:t>
            </a:r>
          </a:p>
          <a:p>
            <a:pPr>
              <a:buFont typeface="Arial" panose="020B0604020202020204" pitchFamily="34" charset="0"/>
              <a:buNone/>
            </a:pPr>
            <a:r>
              <a:rPr lang="en-US" b="1" dirty="0"/>
              <a:t>🔹 </a:t>
            </a:r>
            <a:r>
              <a:rPr lang="en-US" b="1" dirty="0" err="1"/>
              <a:t>Exeinfo</a:t>
            </a:r>
            <a:r>
              <a:rPr lang="en-US" b="1" dirty="0"/>
              <a:t> PE</a:t>
            </a:r>
            <a:r>
              <a:rPr lang="en-US" dirty="0"/>
              <a:t> – Provides PE file metadata, compiler info, and potential packer detection.</a:t>
            </a:r>
          </a:p>
          <a:p>
            <a:pPr>
              <a:buFont typeface="Arial" panose="020B0604020202020204" pitchFamily="34" charset="0"/>
              <a:buNone/>
            </a:pPr>
            <a:r>
              <a:rPr lang="en-US" b="1" dirty="0"/>
              <a:t>🔹 </a:t>
            </a:r>
            <a:r>
              <a:rPr lang="en-US" b="1" dirty="0" err="1"/>
              <a:t>Binwalk</a:t>
            </a:r>
            <a:r>
              <a:rPr lang="en-US" dirty="0"/>
              <a:t> – Extracts and analyzes firmware for embedded ICS/OT devices.</a:t>
            </a:r>
          </a:p>
          <a:p>
            <a:pPr>
              <a:buFont typeface="Arial" panose="020B0604020202020204" pitchFamily="34" charset="0"/>
              <a:buNone/>
            </a:pPr>
            <a:r>
              <a:rPr lang="en-US" b="1" dirty="0"/>
              <a:t>🔹 </a:t>
            </a:r>
            <a:r>
              <a:rPr lang="en-US" b="1" dirty="0" err="1"/>
              <a:t>Ghidra</a:t>
            </a:r>
            <a:r>
              <a:rPr lang="en-US" b="1" dirty="0"/>
              <a:t> (NSA)</a:t>
            </a:r>
            <a:r>
              <a:rPr lang="en-US" dirty="0"/>
              <a:t> – A powerful reverse engineering tool for ICS/OT malware binaries.</a:t>
            </a:r>
          </a:p>
          <a:p>
            <a:pPr>
              <a:buFont typeface="Arial" panose="020B0604020202020204" pitchFamily="34" charset="0"/>
              <a:buNone/>
            </a:pPr>
            <a:r>
              <a:rPr lang="en-US" b="1" dirty="0"/>
              <a:t>🔹 IDA Pro</a:t>
            </a:r>
            <a:r>
              <a:rPr lang="en-US" dirty="0"/>
              <a:t> – Industry-standard tool for decompiling and analyzing malware in ICS/OT environments.</a:t>
            </a:r>
          </a:p>
          <a:p>
            <a:pPr>
              <a:buFont typeface="Arial" panose="020B0604020202020204" pitchFamily="34" charset="0"/>
              <a:buNone/>
            </a:pPr>
            <a:r>
              <a:rPr lang="en-US" b="1" dirty="0"/>
              <a:t>🔹 Detect It Easy (DIE)</a:t>
            </a:r>
            <a:r>
              <a:rPr lang="en-US" dirty="0"/>
              <a:t> – Identifies file signatures, packers, and obfuscation techniques.</a:t>
            </a:r>
          </a:p>
          <a:p>
            <a:pPr>
              <a:buFont typeface="Arial" panose="020B0604020202020204" pitchFamily="34" charset="0"/>
              <a:buNone/>
            </a:pPr>
            <a:r>
              <a:rPr lang="en-US" b="1" dirty="0"/>
              <a:t>🔹 Radare2 / Cutter</a:t>
            </a:r>
            <a:r>
              <a:rPr lang="en-US" dirty="0"/>
              <a:t> – Open-source reverse engineering tools for malware analysis.</a:t>
            </a:r>
          </a:p>
          <a:p>
            <a:pPr>
              <a:buFont typeface="Arial" panose="020B0604020202020204" pitchFamily="34" charset="0"/>
              <a:buNone/>
            </a:pPr>
            <a:r>
              <a:rPr lang="en-US" b="1" dirty="0"/>
              <a:t>🔹 YARA</a:t>
            </a:r>
            <a:r>
              <a:rPr lang="en-US" dirty="0"/>
              <a:t> – Uses rules-based scanning to detect malware signatures in files and memory.</a:t>
            </a:r>
          </a:p>
          <a:p>
            <a:endParaRPr lang="en-US" b="1" dirty="0"/>
          </a:p>
          <a:p>
            <a:r>
              <a:rPr lang="en-US" b="1" dirty="0"/>
              <a:t>2. Dynamic Analysis Tools (Behavioral Analysis)</a:t>
            </a:r>
          </a:p>
          <a:p>
            <a:r>
              <a:rPr lang="en-US" dirty="0"/>
              <a:t>These tools execute malware in a controlled environment and monitor its behavior.</a:t>
            </a:r>
          </a:p>
          <a:p>
            <a:pPr>
              <a:buFont typeface="Arial" panose="020B0604020202020204" pitchFamily="34" charset="0"/>
              <a:buNone/>
            </a:pPr>
            <a:r>
              <a:rPr lang="en-US" b="1" dirty="0"/>
              <a:t>🔹 Cuckoo Sandbox</a:t>
            </a:r>
            <a:r>
              <a:rPr lang="en-US" dirty="0"/>
              <a:t> – Automated malware analysis with process monitoring and network capture.</a:t>
            </a:r>
          </a:p>
          <a:p>
            <a:pPr>
              <a:buFont typeface="Arial" panose="020B0604020202020204" pitchFamily="34" charset="0"/>
              <a:buNone/>
            </a:pPr>
            <a:r>
              <a:rPr lang="en-US" b="1" dirty="0"/>
              <a:t>🔹 </a:t>
            </a:r>
            <a:r>
              <a:rPr lang="en-US" b="1" dirty="0" err="1"/>
              <a:t>Any.Run</a:t>
            </a:r>
            <a:r>
              <a:rPr lang="en-US" b="1" dirty="0"/>
              <a:t> (Offline Mode)</a:t>
            </a:r>
            <a:r>
              <a:rPr lang="en-US" dirty="0"/>
              <a:t> – Interactive malware analysis with process tracing.</a:t>
            </a:r>
          </a:p>
          <a:p>
            <a:pPr>
              <a:buFont typeface="Arial" panose="020B0604020202020204" pitchFamily="34" charset="0"/>
              <a:buNone/>
            </a:pPr>
            <a:r>
              <a:rPr lang="en-US" b="1" dirty="0"/>
              <a:t>🔹 </a:t>
            </a:r>
            <a:r>
              <a:rPr lang="en-US" b="1" dirty="0" err="1"/>
              <a:t>Noriben</a:t>
            </a:r>
            <a:r>
              <a:rPr lang="en-US" dirty="0"/>
              <a:t> – Lightweight behavioral analysis tool using Windows logs.</a:t>
            </a:r>
          </a:p>
          <a:p>
            <a:pPr>
              <a:buFont typeface="Arial" panose="020B0604020202020204" pitchFamily="34" charset="0"/>
              <a:buNone/>
            </a:pPr>
            <a:r>
              <a:rPr lang="en-US" b="1" dirty="0"/>
              <a:t>🔹 </a:t>
            </a:r>
            <a:r>
              <a:rPr lang="en-US" b="1" dirty="0" err="1"/>
              <a:t>FakeNet</a:t>
            </a:r>
            <a:r>
              <a:rPr lang="en-US" b="1" dirty="0"/>
              <a:t>-NG</a:t>
            </a:r>
            <a:r>
              <a:rPr lang="en-US" dirty="0"/>
              <a:t> – Simulates network activity to trick malware into revealing behavior.</a:t>
            </a:r>
          </a:p>
          <a:p>
            <a:pPr>
              <a:buFont typeface="Arial" panose="020B0604020202020204" pitchFamily="34" charset="0"/>
              <a:buNone/>
            </a:pPr>
            <a:r>
              <a:rPr lang="en-US" b="1" dirty="0"/>
              <a:t>🔹 </a:t>
            </a:r>
            <a:r>
              <a:rPr lang="en-US" b="1" dirty="0" err="1"/>
              <a:t>INetSim</a:t>
            </a:r>
            <a:r>
              <a:rPr lang="en-US" dirty="0"/>
              <a:t> – A Linux-based tool that emulates common network services for malware analysis.</a:t>
            </a:r>
          </a:p>
          <a:p>
            <a:pPr>
              <a:buFont typeface="Arial" panose="020B0604020202020204" pitchFamily="34" charset="0"/>
              <a:buNone/>
            </a:pPr>
            <a:r>
              <a:rPr lang="en-US" b="1" dirty="0"/>
              <a:t>🔹 </a:t>
            </a:r>
            <a:r>
              <a:rPr lang="en-US" b="1" dirty="0" err="1"/>
              <a:t>Malboxes</a:t>
            </a:r>
            <a:r>
              <a:rPr lang="en-US" b="1" dirty="0"/>
              <a:t> (</a:t>
            </a:r>
            <a:r>
              <a:rPr lang="en-US" b="1" dirty="0" err="1"/>
              <a:t>FlareVM</a:t>
            </a:r>
            <a:r>
              <a:rPr lang="en-US" b="1" dirty="0"/>
              <a:t>)</a:t>
            </a:r>
            <a:r>
              <a:rPr lang="en-US" dirty="0"/>
              <a:t> – Pre-configured Windows VMs for malware analysis.</a:t>
            </a:r>
          </a:p>
          <a:p>
            <a:pPr>
              <a:buFont typeface="Arial" panose="020B0604020202020204" pitchFamily="34" charset="0"/>
              <a:buNone/>
            </a:pPr>
            <a:r>
              <a:rPr lang="en-US" b="1" dirty="0"/>
              <a:t>🔹 </a:t>
            </a:r>
            <a:r>
              <a:rPr lang="en-US" b="1" dirty="0" err="1"/>
              <a:t>Remnux</a:t>
            </a:r>
            <a:r>
              <a:rPr lang="en-US" b="1" dirty="0"/>
              <a:t> (Linux-based)</a:t>
            </a:r>
            <a:r>
              <a:rPr lang="en-US" dirty="0"/>
              <a:t> – Malware analysis distro with reverse engineering tools.</a:t>
            </a:r>
          </a:p>
          <a:p>
            <a:endParaRPr lang="en-US" b="1" dirty="0"/>
          </a:p>
          <a:p>
            <a:r>
              <a:rPr lang="en-US" b="1" dirty="0"/>
              <a:t>3. ICS/OT-Specific Malware Analysis Tools</a:t>
            </a:r>
          </a:p>
          <a:p>
            <a:r>
              <a:rPr lang="en-US" dirty="0"/>
              <a:t>Specialized tools for analyzing malware targeting industrial systems.</a:t>
            </a:r>
          </a:p>
          <a:p>
            <a:pPr>
              <a:buFont typeface="Arial" panose="020B0604020202020204" pitchFamily="34" charset="0"/>
              <a:buNone/>
            </a:pPr>
            <a:r>
              <a:rPr lang="en-US" b="1" dirty="0"/>
              <a:t>🔹 </a:t>
            </a:r>
            <a:r>
              <a:rPr lang="en-US" b="1" dirty="0" err="1"/>
              <a:t>SCADAfence</a:t>
            </a:r>
            <a:r>
              <a:rPr lang="en-US" dirty="0"/>
              <a:t> – Detects ICS/OT-specific malware and network threats.</a:t>
            </a:r>
          </a:p>
          <a:p>
            <a:pPr>
              <a:buFont typeface="Arial" panose="020B0604020202020204" pitchFamily="34" charset="0"/>
              <a:buNone/>
            </a:pPr>
            <a:r>
              <a:rPr lang="en-US" b="1" dirty="0"/>
              <a:t>🔹 INL’s Sophia Tool</a:t>
            </a:r>
            <a:r>
              <a:rPr lang="en-US" dirty="0"/>
              <a:t> – Designed for industrial malware analysis in ICS/SCADA environments.</a:t>
            </a:r>
          </a:p>
          <a:p>
            <a:pPr>
              <a:buFont typeface="Arial" panose="020B0604020202020204" pitchFamily="34" charset="0"/>
              <a:buNone/>
            </a:pPr>
            <a:r>
              <a:rPr lang="en-US" b="1" dirty="0"/>
              <a:t>🔹 </a:t>
            </a:r>
            <a:r>
              <a:rPr lang="en-US" b="1" dirty="0" err="1"/>
              <a:t>PLCScan</a:t>
            </a:r>
            <a:r>
              <a:rPr lang="en-US" dirty="0"/>
              <a:t> – Analyzes programmable logic controllers (PLCs) for vulnerabilities and infections.</a:t>
            </a:r>
          </a:p>
          <a:p>
            <a:pPr>
              <a:buFont typeface="Arial" panose="020B0604020202020204" pitchFamily="34" charset="0"/>
              <a:buNone/>
            </a:pPr>
            <a:r>
              <a:rPr lang="en-US" b="1" dirty="0"/>
              <a:t>🔹 Wireshark (Offline Mode)</a:t>
            </a:r>
            <a:r>
              <a:rPr lang="en-US" dirty="0"/>
              <a:t> – Analyzes ICS/OT-specific network traffic (Modbus, DNP3, IEC 60870).</a:t>
            </a:r>
          </a:p>
          <a:p>
            <a:pPr>
              <a:buFont typeface="Arial" panose="020B0604020202020204" pitchFamily="34" charset="0"/>
              <a:buNone/>
            </a:pPr>
            <a:r>
              <a:rPr lang="en-US" b="1" dirty="0"/>
              <a:t>🔹 Firmware-Mod-Kit</a:t>
            </a:r>
            <a:r>
              <a:rPr lang="en-US" dirty="0"/>
              <a:t> – Extracts and reverse engineers ICS device firmware.</a:t>
            </a:r>
          </a:p>
          <a:p>
            <a:pPr>
              <a:buFont typeface="Arial" panose="020B0604020202020204" pitchFamily="34" charset="0"/>
              <a:buNone/>
            </a:pPr>
            <a:r>
              <a:rPr lang="en-US" b="1" dirty="0"/>
              <a:t>🔹 PLC Blaster</a:t>
            </a:r>
            <a:r>
              <a:rPr lang="en-US" dirty="0"/>
              <a:t> – Identifies and analyzes malware targeting PLCs in industrial environments.</a:t>
            </a:r>
          </a:p>
          <a:p>
            <a:pPr>
              <a:buFont typeface="Arial" panose="020B0604020202020204" pitchFamily="34" charset="0"/>
              <a:buNone/>
            </a:pPr>
            <a:r>
              <a:rPr lang="en-US" b="1" dirty="0"/>
              <a:t>🔹 Industrial Malware Analysis Platform (IMAP)</a:t>
            </a:r>
            <a:r>
              <a:rPr lang="en-US" dirty="0"/>
              <a:t> – ICS/OT-focused malware detection and intelligence platform.</a:t>
            </a:r>
          </a:p>
          <a:p>
            <a:endParaRPr lang="en-US" dirty="0"/>
          </a:p>
          <a:p>
            <a:r>
              <a:rPr lang="en-US" b="1" dirty="0"/>
              <a:t>4. Firmware &amp; Embedded Device Malware Analysis</a:t>
            </a:r>
          </a:p>
          <a:p>
            <a:r>
              <a:rPr lang="en-US" dirty="0"/>
              <a:t>Analyzing ICS/OT firmware for malware and vulnerabilities.</a:t>
            </a:r>
          </a:p>
          <a:p>
            <a:pPr>
              <a:buFont typeface="Arial" panose="020B0604020202020204" pitchFamily="34" charset="0"/>
              <a:buChar char="•"/>
            </a:pPr>
            <a:r>
              <a:rPr lang="en-US" b="1" dirty="0"/>
              <a:t>🔹 </a:t>
            </a:r>
            <a:r>
              <a:rPr lang="en-US" b="1" dirty="0" err="1"/>
              <a:t>Binwalk</a:t>
            </a:r>
            <a:r>
              <a:rPr lang="en-US" dirty="0"/>
              <a:t> – Extracts ICS firmware for forensic examination.</a:t>
            </a:r>
          </a:p>
          <a:p>
            <a:pPr>
              <a:buFont typeface="Arial" panose="020B0604020202020204" pitchFamily="34" charset="0"/>
              <a:buChar char="•"/>
            </a:pPr>
            <a:r>
              <a:rPr lang="en-US" b="1" dirty="0"/>
              <a:t>🔹 </a:t>
            </a:r>
            <a:r>
              <a:rPr lang="en-US" b="1" dirty="0" err="1"/>
              <a:t>Ghidra</a:t>
            </a:r>
            <a:r>
              <a:rPr lang="en-US" dirty="0"/>
              <a:t> – Reverse engineers binary firmware for malware detection.</a:t>
            </a:r>
          </a:p>
          <a:p>
            <a:pPr>
              <a:buFont typeface="Arial" panose="020B0604020202020204" pitchFamily="34" charset="0"/>
              <a:buChar char="•"/>
            </a:pPr>
            <a:r>
              <a:rPr lang="en-US" b="1" dirty="0"/>
              <a:t>🔹 QEMU</a:t>
            </a:r>
            <a:r>
              <a:rPr lang="en-US" dirty="0"/>
              <a:t> – Emulates embedded device firmware to analyze malware.</a:t>
            </a:r>
          </a:p>
          <a:p>
            <a:pPr>
              <a:buFont typeface="Arial" panose="020B0604020202020204" pitchFamily="34" charset="0"/>
              <a:buChar char="•"/>
            </a:pPr>
            <a:r>
              <a:rPr lang="en-US" b="1" dirty="0"/>
              <a:t>🔹 </a:t>
            </a:r>
            <a:r>
              <a:rPr lang="en-US" b="1" dirty="0" err="1"/>
              <a:t>Firmadyne</a:t>
            </a:r>
            <a:r>
              <a:rPr lang="en-US" dirty="0"/>
              <a:t> – Automates firmware extraction and dynamic analysis.</a:t>
            </a:r>
          </a:p>
          <a:p>
            <a:pPr>
              <a:buFont typeface="Arial" panose="020B0604020202020204" pitchFamily="34" charset="0"/>
              <a:buChar char="•"/>
            </a:pPr>
            <a:r>
              <a:rPr lang="en-US" b="1" dirty="0"/>
              <a:t>🔹 </a:t>
            </a:r>
            <a:r>
              <a:rPr lang="en-US" b="1" dirty="0" err="1"/>
              <a:t>Flashrom</a:t>
            </a:r>
            <a:r>
              <a:rPr lang="en-US" dirty="0"/>
              <a:t> – Dumps ICS/OT firmware for analysis.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49</a:t>
            </a:fld>
            <a:endParaRPr lang="en-US"/>
          </a:p>
        </p:txBody>
      </p:sp>
    </p:spTree>
    <p:extLst>
      <p:ext uri="{BB962C8B-B14F-4D97-AF65-F5344CB8AC3E}">
        <p14:creationId xmlns:p14="http://schemas.microsoft.com/office/powerpoint/2010/main" val="182053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AB83-A431-B85B-DA90-A8F16C69F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22512F-19F4-1D34-4440-F31257C322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5B1FF6-20A3-FE6E-2C22-FD921E9E7AAE}"/>
              </a:ext>
            </a:extLst>
          </p:cNvPr>
          <p:cNvSpPr>
            <a:spLocks noGrp="1"/>
          </p:cNvSpPr>
          <p:nvPr>
            <p:ph type="body" idx="1"/>
          </p:nvPr>
        </p:nvSpPr>
        <p:spPr/>
        <p:txBody>
          <a:bodyPr/>
          <a:lstStyle/>
          <a:p>
            <a:r>
              <a:rPr lang="en-US" b="1" dirty="0"/>
              <a:t>The Act of Gathering Relevant Digital Evidence</a:t>
            </a:r>
          </a:p>
          <a:p>
            <a:r>
              <a:rPr lang="en-US" dirty="0"/>
              <a:t>The process of gathering digital evidence involves systematically identifying, collecting, and preserving data from a variety of digital sources to support an investigation, which may become part of a legal proceeding. This evidence can be gathered from:</a:t>
            </a:r>
          </a:p>
          <a:p>
            <a:endParaRPr lang="en-US" dirty="0"/>
          </a:p>
          <a:p>
            <a:pPr marL="171450" indent="-171450">
              <a:buFont typeface="Arial" panose="020B0604020202020204" pitchFamily="34" charset="0"/>
              <a:buChar char="•"/>
            </a:pPr>
            <a:r>
              <a:rPr lang="en-US" b="1" dirty="0"/>
              <a:t>Computers and Servers:</a:t>
            </a:r>
            <a:r>
              <a:rPr lang="en-US" dirty="0"/>
              <a:t> </a:t>
            </a:r>
          </a:p>
          <a:p>
            <a:pPr marL="171450" indent="-171450">
              <a:buFont typeface="Arial" panose="020B0604020202020204" pitchFamily="34" charset="0"/>
              <a:buChar char="•"/>
            </a:pPr>
            <a:r>
              <a:rPr lang="en-US" dirty="0"/>
              <a:t>Hard drives, memory (RAM), system logs, and application data are crucial sources of evidence. Investigators use forensic imaging tools to create exact copies of storage devices to prevent tampering and maintain data integrity.</a:t>
            </a:r>
          </a:p>
          <a:p>
            <a:pPr marL="171450" indent="-171450">
              <a:buFont typeface="Arial" panose="020B0604020202020204" pitchFamily="34" charset="0"/>
              <a:buChar char="•"/>
            </a:pPr>
            <a:r>
              <a:rPr lang="en-US" b="1" dirty="0"/>
              <a:t>Mobile Devices:</a:t>
            </a:r>
            <a:r>
              <a:rPr lang="en-US" dirty="0"/>
              <a:t> </a:t>
            </a:r>
          </a:p>
          <a:p>
            <a:pPr marL="171450" indent="-171450">
              <a:buFont typeface="Arial" panose="020B0604020202020204" pitchFamily="34" charset="0"/>
              <a:buChar char="•"/>
            </a:pPr>
            <a:r>
              <a:rPr lang="en-US" dirty="0"/>
              <a:t>Smartphones and tablets contain valuable evidence such as call logs, messages, app data, GPS location history, and cloud-synced data. Special tools like Mobile Device Forensics software are used to extract and analyze data.</a:t>
            </a:r>
          </a:p>
          <a:p>
            <a:pPr marL="171450" indent="-171450">
              <a:buFont typeface="Arial" panose="020B0604020202020204" pitchFamily="34" charset="0"/>
              <a:buChar char="•"/>
            </a:pPr>
            <a:r>
              <a:rPr lang="en-US" b="1" dirty="0"/>
              <a:t>Cloud Environments:</a:t>
            </a:r>
            <a:r>
              <a:rPr lang="en-US" dirty="0"/>
              <a:t> </a:t>
            </a:r>
          </a:p>
          <a:p>
            <a:pPr marL="171450" indent="-171450">
              <a:buFont typeface="Arial" panose="020B0604020202020204" pitchFamily="34" charset="0"/>
              <a:buChar char="•"/>
            </a:pPr>
            <a:r>
              <a:rPr lang="en-US" dirty="0"/>
              <a:t>Data stored in cloud platforms (e.g., AWS, Azure, Google Cloud) requires specialized approaches such as API-based extractions, metadata analysis, and preservation of log files to track activities.</a:t>
            </a:r>
          </a:p>
          <a:p>
            <a:pPr marL="171450" indent="-171450">
              <a:buFont typeface="Arial" panose="020B0604020202020204" pitchFamily="34" charset="0"/>
              <a:buChar char="•"/>
            </a:pPr>
            <a:r>
              <a:rPr lang="en-US" b="1" dirty="0"/>
              <a:t>Network Infrastructure:</a:t>
            </a:r>
            <a:r>
              <a:rPr lang="en-US" dirty="0"/>
              <a:t> </a:t>
            </a:r>
          </a:p>
          <a:p>
            <a:pPr marL="171450" indent="-171450">
              <a:buFont typeface="Arial" panose="020B0604020202020204" pitchFamily="34" charset="0"/>
              <a:buChar char="•"/>
            </a:pPr>
            <a:r>
              <a:rPr lang="en-US" dirty="0"/>
              <a:t>Routers, firewalls, and switches contain logs of communication between systems. Packet captures and intrusion detection system (IDS) logs provide insights into suspicious activities or data breaches.</a:t>
            </a:r>
          </a:p>
          <a:p>
            <a:pPr marL="171450" indent="-171450">
              <a:buFont typeface="Arial" panose="020B0604020202020204" pitchFamily="34" charset="0"/>
              <a:buChar char="•"/>
            </a:pPr>
            <a:r>
              <a:rPr lang="en-US" b="1" dirty="0"/>
              <a:t>Removable Media:</a:t>
            </a:r>
            <a:r>
              <a:rPr lang="en-US" dirty="0"/>
              <a:t> USB drives, external hard disks, and memory cards may store critical forensic artifacts, often requiring write-blockers to prevent modification during analysis.</a:t>
            </a:r>
          </a:p>
          <a:p>
            <a:pPr marL="171450" indent="-171450">
              <a:buFont typeface="Arial" panose="020B0604020202020204" pitchFamily="34" charset="0"/>
              <a:buChar char="•"/>
            </a:pPr>
            <a:r>
              <a:rPr lang="en-US" b="1" dirty="0"/>
              <a:t>ICS/OT Devices </a:t>
            </a:r>
            <a:r>
              <a:rPr lang="en-US" dirty="0"/>
              <a:t>(discussed in earlier lessons): ICS environments rely on proprietary technologies such as </a:t>
            </a:r>
            <a:r>
              <a:rPr lang="en-US" b="0" dirty="0"/>
              <a:t>Programmable Logic Controllers (PLCs), Remote Terminal Units (RTUs), and SCADA systems</a:t>
            </a:r>
            <a:r>
              <a:rPr lang="en-US" dirty="0"/>
              <a:t>, which often run custom firmware and legacy operating systems. Traditional forensic tools may not be compatible with these systems, requiring specialized expertise and custom forensic techniques.</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Regardless of the methods, tools, or environment, forensics involves the systematic and careful recovery of digital artifacts that may be used in a court of law and/or for disciplinary inquiries (i.e., policy violations).  </a:t>
            </a:r>
          </a:p>
          <a:p>
            <a:pPr marL="171450" indent="-171450">
              <a:buFont typeface="Arial" panose="020B0604020202020204" pitchFamily="34" charset="0"/>
              <a:buChar char="•"/>
            </a:pPr>
            <a:endParaRPr lang="en-US" dirty="0"/>
          </a:p>
          <a:p>
            <a:endParaRPr lang="en-US" dirty="0"/>
          </a:p>
        </p:txBody>
      </p:sp>
      <p:sp>
        <p:nvSpPr>
          <p:cNvPr id="4" name="Date Placeholder 3">
            <a:extLst>
              <a:ext uri="{FF2B5EF4-FFF2-40B4-BE49-F238E27FC236}">
                <a16:creationId xmlns:a16="http://schemas.microsoft.com/office/drawing/2014/main" id="{0E59083D-CF93-BA62-6E54-E11F5D159735}"/>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87B04C0B-0C1A-3C53-8E16-4A0BF0EF7AE8}"/>
              </a:ext>
            </a:extLst>
          </p:cNvPr>
          <p:cNvSpPr>
            <a:spLocks noGrp="1"/>
          </p:cNvSpPr>
          <p:nvPr>
            <p:ph type="sldNum" sz="quarter" idx="5"/>
          </p:nvPr>
        </p:nvSpPr>
        <p:spPr/>
        <p:txBody>
          <a:bodyPr/>
          <a:lstStyle/>
          <a:p>
            <a:fld id="{352683B9-BE6E-4598-85C0-E9020C903FF0}" type="slidenum">
              <a:rPr lang="en-US" smtClean="0"/>
              <a:pPr/>
              <a:t>5</a:t>
            </a:fld>
            <a:endParaRPr lang="en-US"/>
          </a:p>
        </p:txBody>
      </p:sp>
    </p:spTree>
    <p:extLst>
      <p:ext uri="{BB962C8B-B14F-4D97-AF65-F5344CB8AC3E}">
        <p14:creationId xmlns:p14="http://schemas.microsoft.com/office/powerpoint/2010/main" val="27355988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Features of Live Forensic Analysis</a:t>
            </a:r>
          </a:p>
          <a:p>
            <a:endParaRPr lang="en-US" b="1" dirty="0"/>
          </a:p>
          <a:p>
            <a:pPr marL="228600" indent="-228600">
              <a:buFont typeface="+mj-lt"/>
              <a:buAutoNum type="arabicPeriod"/>
            </a:pPr>
            <a:r>
              <a:rPr lang="en-US" b="1" dirty="0"/>
              <a:t>Captures Volatile Data</a:t>
            </a:r>
            <a:r>
              <a:rPr lang="en-US" dirty="0"/>
              <a:t> – Recovers data stored in </a:t>
            </a:r>
            <a:r>
              <a:rPr lang="en-US" b="1" dirty="0"/>
              <a:t>RAM, active processes, network connections, and system logs</a:t>
            </a:r>
            <a:r>
              <a:rPr lang="en-US" dirty="0"/>
              <a:t> that would disappear upon shutdown.</a:t>
            </a:r>
          </a:p>
          <a:p>
            <a:pPr marL="228600" indent="-228600">
              <a:buFont typeface="+mj-lt"/>
              <a:buAutoNum type="arabicPeriod"/>
            </a:pPr>
            <a:r>
              <a:rPr lang="en-US" b="1" dirty="0"/>
              <a:t>Preserves System State</a:t>
            </a:r>
            <a:r>
              <a:rPr lang="en-US" dirty="0"/>
              <a:t> – Allows investigators to analyze the </a:t>
            </a:r>
            <a:r>
              <a:rPr lang="en-US" b="1" dirty="0"/>
              <a:t>live behavior</a:t>
            </a:r>
            <a:r>
              <a:rPr lang="en-US" dirty="0"/>
              <a:t> of a system, including </a:t>
            </a:r>
            <a:r>
              <a:rPr lang="en-US" b="1" dirty="0"/>
              <a:t>malware execution, user activities, and network traffic</a:t>
            </a:r>
            <a:r>
              <a:rPr lang="en-US" dirty="0"/>
              <a:t>.</a:t>
            </a:r>
          </a:p>
          <a:p>
            <a:pPr marL="228600" indent="-228600">
              <a:buFont typeface="+mj-lt"/>
              <a:buAutoNum type="arabicPeriod"/>
            </a:pPr>
            <a:r>
              <a:rPr lang="en-US" b="1" dirty="0"/>
              <a:t>Real-Time Incident Response</a:t>
            </a:r>
            <a:r>
              <a:rPr lang="en-US" dirty="0"/>
              <a:t> – Useful for </a:t>
            </a:r>
            <a:r>
              <a:rPr lang="en-US" b="1" dirty="0"/>
              <a:t>cybersecurity investigations</a:t>
            </a:r>
            <a:r>
              <a:rPr lang="en-US" dirty="0"/>
              <a:t>, </a:t>
            </a:r>
            <a:r>
              <a:rPr lang="en-US" b="1" dirty="0"/>
              <a:t>intrusion detection</a:t>
            </a:r>
            <a:r>
              <a:rPr lang="en-US" dirty="0"/>
              <a:t>, and </a:t>
            </a:r>
            <a:r>
              <a:rPr lang="en-US" b="1" dirty="0"/>
              <a:t>ransomware attacks</a:t>
            </a:r>
            <a:r>
              <a:rPr lang="en-US" dirty="0"/>
              <a:t> where immediate action is required.</a:t>
            </a:r>
          </a:p>
          <a:p>
            <a:pPr marL="228600" indent="-228600">
              <a:buFont typeface="+mj-lt"/>
              <a:buAutoNum type="arabicPeriod"/>
            </a:pPr>
            <a:r>
              <a:rPr lang="en-US" b="1" dirty="0"/>
              <a:t>Supports Encrypted Data Recovery</a:t>
            </a:r>
            <a:r>
              <a:rPr lang="en-US" dirty="0"/>
              <a:t> – Retrieves </a:t>
            </a:r>
            <a:r>
              <a:rPr lang="en-US" b="1" dirty="0"/>
              <a:t>encryption keys</a:t>
            </a:r>
            <a:r>
              <a:rPr lang="en-US" dirty="0"/>
              <a:t> from memory, which may allow access to encrypted files and disk volumes.</a:t>
            </a:r>
          </a:p>
          <a:p>
            <a:pPr marL="228600" indent="-228600">
              <a:buFont typeface="+mj-lt"/>
              <a:buAutoNum type="arabicPeriod"/>
            </a:pPr>
            <a:r>
              <a:rPr lang="en-US" b="1" dirty="0"/>
              <a:t>Non-Intrusive (in Some Cases)</a:t>
            </a:r>
            <a:r>
              <a:rPr lang="en-US" dirty="0"/>
              <a:t> – Certain techniques </a:t>
            </a:r>
            <a:r>
              <a:rPr lang="en-US" b="1" dirty="0"/>
              <a:t>minimize changes</a:t>
            </a:r>
            <a:r>
              <a:rPr lang="en-US" dirty="0"/>
              <a:t> to the system, ensuring forensic integrity.</a:t>
            </a:r>
          </a:p>
          <a:p>
            <a:endParaRPr lang="en-US" b="1" dirty="0"/>
          </a:p>
          <a:p>
            <a:r>
              <a:rPr lang="en-US" b="1" dirty="0"/>
              <a:t>Data Collected During Live Forensic Analysis</a:t>
            </a:r>
          </a:p>
          <a:p>
            <a:r>
              <a:rPr lang="en-US" dirty="0"/>
              <a:t>Live forensics focuses on </a:t>
            </a:r>
            <a:r>
              <a:rPr lang="en-US" b="1" dirty="0"/>
              <a:t>real-time evidence collection</a:t>
            </a:r>
            <a:r>
              <a:rPr lang="en-US" dirty="0"/>
              <a:t>, which includes:</a:t>
            </a:r>
          </a:p>
          <a:p>
            <a:endParaRPr lang="en-US" dirty="0"/>
          </a:p>
          <a:p>
            <a:r>
              <a:rPr lang="en-US" b="1" dirty="0"/>
              <a:t>1. Volatile Memory (RAM) Data</a:t>
            </a:r>
          </a:p>
          <a:p>
            <a:pPr marL="171450" indent="-171450">
              <a:buFont typeface="Arial" panose="020B0604020202020204" pitchFamily="34" charset="0"/>
              <a:buChar char="•"/>
            </a:pPr>
            <a:r>
              <a:rPr lang="en-US" b="1" dirty="0"/>
              <a:t>Running Processes</a:t>
            </a:r>
            <a:r>
              <a:rPr lang="en-US" dirty="0"/>
              <a:t> – Identifies active programs, including malware and suspicious executables.</a:t>
            </a:r>
          </a:p>
          <a:p>
            <a:pPr marL="171450" indent="-171450">
              <a:buFont typeface="Arial" panose="020B0604020202020204" pitchFamily="34" charset="0"/>
              <a:buChar char="•"/>
            </a:pPr>
            <a:r>
              <a:rPr lang="en-US" b="1" dirty="0"/>
              <a:t>Open Network Connections</a:t>
            </a:r>
            <a:r>
              <a:rPr lang="en-US" dirty="0"/>
              <a:t> – Captures communication channels and potential data exfiltration.</a:t>
            </a:r>
          </a:p>
          <a:p>
            <a:pPr marL="171450" indent="-171450">
              <a:buFont typeface="Arial" panose="020B0604020202020204" pitchFamily="34" charset="0"/>
              <a:buChar char="•"/>
            </a:pPr>
            <a:r>
              <a:rPr lang="en-US" b="1" dirty="0"/>
              <a:t>Loaded DLLs &amp; Drivers</a:t>
            </a:r>
            <a:r>
              <a:rPr lang="en-US" dirty="0"/>
              <a:t> – Detects injected code, rootkits, and unauthorized modifications.</a:t>
            </a:r>
          </a:p>
          <a:p>
            <a:pPr marL="171450" indent="-171450">
              <a:buFont typeface="Arial" panose="020B0604020202020204" pitchFamily="34" charset="0"/>
              <a:buChar char="•"/>
            </a:pPr>
            <a:r>
              <a:rPr lang="en-US" b="1" dirty="0"/>
              <a:t>Clipboard Data</a:t>
            </a:r>
            <a:r>
              <a:rPr lang="en-US" dirty="0"/>
              <a:t> – Recovers recently copied text or files.</a:t>
            </a:r>
          </a:p>
          <a:p>
            <a:pPr marL="171450" indent="-171450">
              <a:buFont typeface="Arial" panose="020B0604020202020204" pitchFamily="34" charset="0"/>
              <a:buChar char="•"/>
            </a:pPr>
            <a:r>
              <a:rPr lang="en-US" b="1" dirty="0"/>
              <a:t>Decryption Keys</a:t>
            </a:r>
            <a:r>
              <a:rPr lang="en-US" dirty="0"/>
              <a:t> – Extracts encryption keys from memory for BitLocker, VeraCrypt, and similar tools.</a:t>
            </a:r>
          </a:p>
          <a:p>
            <a:endParaRPr lang="en-US" b="1" dirty="0"/>
          </a:p>
          <a:p>
            <a:r>
              <a:rPr lang="en-US" b="1" dirty="0"/>
              <a:t>2. System Information &amp; Logs</a:t>
            </a:r>
          </a:p>
          <a:p>
            <a:pPr marL="171450" indent="-171450">
              <a:buFont typeface="Arial" panose="020B0604020202020204" pitchFamily="34" charset="0"/>
              <a:buChar char="•"/>
            </a:pPr>
            <a:r>
              <a:rPr lang="en-US" b="1" dirty="0"/>
              <a:t>Active Users &amp; Sessions</a:t>
            </a:r>
            <a:r>
              <a:rPr lang="en-US" dirty="0"/>
              <a:t> – Identifies logged-in users and remote connections (RDP, SSH).</a:t>
            </a:r>
          </a:p>
          <a:p>
            <a:pPr marL="171450" indent="-171450">
              <a:buFont typeface="Arial" panose="020B0604020202020204" pitchFamily="34" charset="0"/>
              <a:buChar char="•"/>
            </a:pPr>
            <a:r>
              <a:rPr lang="en-US" b="1" dirty="0"/>
              <a:t>System Uptime &amp; Event Logs</a:t>
            </a:r>
            <a:r>
              <a:rPr lang="en-US" dirty="0"/>
              <a:t> – Helps reconstruct a timeline of events.</a:t>
            </a:r>
          </a:p>
          <a:p>
            <a:pPr marL="171450" indent="-171450">
              <a:buFont typeface="Arial" panose="020B0604020202020204" pitchFamily="34" charset="0"/>
              <a:buChar char="•"/>
            </a:pPr>
            <a:r>
              <a:rPr lang="en-US" b="1" dirty="0"/>
              <a:t>Registry &amp; Configuration Changes</a:t>
            </a:r>
            <a:r>
              <a:rPr lang="en-US" dirty="0"/>
              <a:t> – Reveals system modifications, malware persistence, and executed commands.</a:t>
            </a:r>
          </a:p>
          <a:p>
            <a:pPr marL="171450" indent="-171450">
              <a:buFont typeface="Arial" panose="020B0604020202020204" pitchFamily="34" charset="0"/>
              <a:buChar char="•"/>
            </a:pPr>
            <a:r>
              <a:rPr lang="en-US" b="1" dirty="0"/>
              <a:t>Startup Items &amp; Services</a:t>
            </a:r>
            <a:r>
              <a:rPr lang="en-US" dirty="0"/>
              <a:t> – Lists auto-running programs that may indicate malware.</a:t>
            </a:r>
          </a:p>
          <a:p>
            <a:endParaRPr lang="en-US" b="1" dirty="0"/>
          </a:p>
          <a:p>
            <a:r>
              <a:rPr lang="en-US" b="1" dirty="0"/>
              <a:t>3. Network &amp; Communication Data</a:t>
            </a:r>
          </a:p>
          <a:p>
            <a:pPr marL="171450" indent="-171450">
              <a:buFont typeface="Arial" panose="020B0604020202020204" pitchFamily="34" charset="0"/>
              <a:buChar char="•"/>
            </a:pPr>
            <a:r>
              <a:rPr lang="en-US" b="1" dirty="0"/>
              <a:t>Active Network Connections &amp; Ports</a:t>
            </a:r>
            <a:r>
              <a:rPr lang="en-US" dirty="0"/>
              <a:t> – Detects suspicious communications with external IPs.</a:t>
            </a:r>
          </a:p>
          <a:p>
            <a:pPr marL="171450" indent="-171450">
              <a:buFont typeface="Arial" panose="020B0604020202020204" pitchFamily="34" charset="0"/>
              <a:buChar char="•"/>
            </a:pPr>
            <a:r>
              <a:rPr lang="en-US" b="1" dirty="0"/>
              <a:t>DNS &amp; ARP Cache</a:t>
            </a:r>
            <a:r>
              <a:rPr lang="en-US" dirty="0"/>
              <a:t> – Maps out recent network activity.</a:t>
            </a:r>
          </a:p>
          <a:p>
            <a:pPr marL="171450" indent="-171450">
              <a:buFont typeface="Arial" panose="020B0604020202020204" pitchFamily="34" charset="0"/>
              <a:buChar char="•"/>
            </a:pPr>
            <a:r>
              <a:rPr lang="en-US" b="1" dirty="0"/>
              <a:t>Captured Packets (PCAP)</a:t>
            </a:r>
            <a:r>
              <a:rPr lang="en-US" dirty="0"/>
              <a:t> – Stores real-time network traffic for offline analysis.</a:t>
            </a:r>
          </a:p>
          <a:p>
            <a:endParaRPr lang="en-US" b="1" dirty="0"/>
          </a:p>
          <a:p>
            <a:r>
              <a:rPr lang="en-US" b="1" dirty="0"/>
              <a:t>4. Disk &amp; File System Information</a:t>
            </a:r>
          </a:p>
          <a:p>
            <a:pPr marL="171450" indent="-171450">
              <a:buFont typeface="Arial" panose="020B0604020202020204" pitchFamily="34" charset="0"/>
              <a:buChar char="•"/>
            </a:pPr>
            <a:r>
              <a:rPr lang="en-US" b="1" dirty="0"/>
              <a:t>Recently Accessed Files</a:t>
            </a:r>
            <a:r>
              <a:rPr lang="en-US" dirty="0"/>
              <a:t> – Recovers opened documents, scripts, and deleted files.</a:t>
            </a:r>
          </a:p>
          <a:p>
            <a:pPr marL="171450" indent="-171450">
              <a:buFont typeface="Arial" panose="020B0604020202020204" pitchFamily="34" charset="0"/>
              <a:buChar char="•"/>
            </a:pPr>
            <a:r>
              <a:rPr lang="en-US" b="1" dirty="0"/>
              <a:t>Process Handles &amp; File Locks</a:t>
            </a:r>
            <a:r>
              <a:rPr lang="en-US" dirty="0"/>
              <a:t> – Shows which processes are interacting with specific files.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50</a:t>
            </a:fld>
            <a:endParaRPr lang="en-US"/>
          </a:p>
        </p:txBody>
      </p:sp>
    </p:spTree>
    <p:extLst>
      <p:ext uri="{BB962C8B-B14F-4D97-AF65-F5344CB8AC3E}">
        <p14:creationId xmlns:p14="http://schemas.microsoft.com/office/powerpoint/2010/main" val="386181854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Memory Forensics</a:t>
            </a:r>
          </a:p>
          <a:p>
            <a:pPr>
              <a:buFont typeface="Arial" panose="020B0604020202020204" pitchFamily="34" charset="0"/>
              <a:buNone/>
            </a:pPr>
            <a:r>
              <a:rPr lang="en-US" b="1" dirty="0"/>
              <a:t>🔹 Volatility Framework</a:t>
            </a:r>
            <a:r>
              <a:rPr lang="en-US" dirty="0"/>
              <a:t> – Extracts and analyzes memory artifacts (processes, registry, DLLs, etc.).</a:t>
            </a:r>
          </a:p>
          <a:p>
            <a:pPr>
              <a:buFont typeface="Arial" panose="020B0604020202020204" pitchFamily="34" charset="0"/>
              <a:buNone/>
            </a:pPr>
            <a:r>
              <a:rPr lang="en-US" b="1" dirty="0"/>
              <a:t>🔹 </a:t>
            </a:r>
            <a:r>
              <a:rPr lang="en-US" b="1" dirty="0" err="1"/>
              <a:t>Rekall</a:t>
            </a:r>
            <a:r>
              <a:rPr lang="en-US" dirty="0"/>
              <a:t> – Alternative memory forensics tool for Windows, Linux, and macOS.</a:t>
            </a:r>
          </a:p>
          <a:p>
            <a:pPr>
              <a:buFont typeface="Arial" panose="020B0604020202020204" pitchFamily="34" charset="0"/>
              <a:buNone/>
            </a:pPr>
            <a:r>
              <a:rPr lang="en-US" b="1" dirty="0"/>
              <a:t>🔹 </a:t>
            </a:r>
            <a:r>
              <a:rPr lang="en-US" b="1" dirty="0" err="1"/>
              <a:t>Belkasoft</a:t>
            </a:r>
            <a:r>
              <a:rPr lang="en-US" b="1" dirty="0"/>
              <a:t> RAM Capturer</a:t>
            </a:r>
            <a:r>
              <a:rPr lang="en-US" dirty="0"/>
              <a:t> – Lightweight memory capture tool for live forensic investigations.</a:t>
            </a:r>
          </a:p>
          <a:p>
            <a:endParaRPr lang="en-US" b="1" dirty="0"/>
          </a:p>
          <a:p>
            <a:r>
              <a:rPr lang="en-US" b="1" dirty="0"/>
              <a:t>2. System &amp; Process Analysis</a:t>
            </a:r>
          </a:p>
          <a:p>
            <a:pPr>
              <a:buFont typeface="Arial" panose="020B0604020202020204" pitchFamily="34" charset="0"/>
              <a:buNone/>
            </a:pPr>
            <a:r>
              <a:rPr lang="en-US" b="1" dirty="0"/>
              <a:t>🔹 </a:t>
            </a:r>
            <a:r>
              <a:rPr lang="en-US" b="1" dirty="0" err="1"/>
              <a:t>Sysinternals</a:t>
            </a:r>
            <a:r>
              <a:rPr lang="en-US" b="1" dirty="0"/>
              <a:t> Suite (Process Explorer, Autoruns, Handle, etc.)</a:t>
            </a:r>
            <a:r>
              <a:rPr lang="en-US" dirty="0"/>
              <a:t> – Microsoft’s toolset for analyzing processes, registry changes, and startup programs.</a:t>
            </a:r>
          </a:p>
          <a:p>
            <a:pPr>
              <a:buFont typeface="Arial" panose="020B0604020202020204" pitchFamily="34" charset="0"/>
              <a:buNone/>
            </a:pPr>
            <a:r>
              <a:rPr lang="en-US" b="1" dirty="0"/>
              <a:t>🔹 Mandiant Redline</a:t>
            </a:r>
            <a:r>
              <a:rPr lang="en-US" dirty="0"/>
              <a:t> – Captures live system data, including process execution and network activity.</a:t>
            </a:r>
          </a:p>
          <a:p>
            <a:pPr>
              <a:buFont typeface="Arial" panose="020B0604020202020204" pitchFamily="34" charset="0"/>
              <a:buNone/>
            </a:pPr>
            <a:r>
              <a:rPr lang="en-US" b="1" dirty="0"/>
              <a:t>🔹 PowerShell Logging (Get-Process, Get-</a:t>
            </a:r>
            <a:r>
              <a:rPr lang="en-US" b="1" dirty="0" err="1"/>
              <a:t>NetTCPConnection</a:t>
            </a:r>
            <a:r>
              <a:rPr lang="en-US" b="1" dirty="0"/>
              <a:t>, etc.)</a:t>
            </a:r>
            <a:r>
              <a:rPr lang="en-US" dirty="0"/>
              <a:t> – In-built Windows commands for quick forensic analysis.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51</a:t>
            </a:fld>
            <a:endParaRPr lang="en-US"/>
          </a:p>
        </p:txBody>
      </p:sp>
    </p:spTree>
    <p:extLst>
      <p:ext uri="{BB962C8B-B14F-4D97-AF65-F5344CB8AC3E}">
        <p14:creationId xmlns:p14="http://schemas.microsoft.com/office/powerpoint/2010/main" val="15195404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Tools Used for Live Forensic Analysis</a:t>
            </a:r>
          </a:p>
          <a:p>
            <a:r>
              <a:rPr lang="en-US" dirty="0"/>
              <a:t>Live forensic analysis requires specialized tools to collect and analyze volatile data without significantly altering system integrity.</a:t>
            </a:r>
          </a:p>
          <a:p>
            <a:endParaRPr lang="en-US" b="1" dirty="0"/>
          </a:p>
          <a:p>
            <a:r>
              <a:rPr lang="en-US" b="1" dirty="0"/>
              <a:t>1. Memory Forensics</a:t>
            </a:r>
          </a:p>
          <a:p>
            <a:pPr>
              <a:buFont typeface="Arial" panose="020B0604020202020204" pitchFamily="34" charset="0"/>
              <a:buNone/>
            </a:pPr>
            <a:r>
              <a:rPr lang="en-US" b="1" dirty="0"/>
              <a:t>🔹 Volatility Framework</a:t>
            </a:r>
            <a:r>
              <a:rPr lang="en-US" dirty="0"/>
              <a:t> – Extracts and analyzes memory artifacts (processes, registry, DLLs, etc.).</a:t>
            </a:r>
          </a:p>
          <a:p>
            <a:pPr>
              <a:buFont typeface="Arial" panose="020B0604020202020204" pitchFamily="34" charset="0"/>
              <a:buNone/>
            </a:pPr>
            <a:r>
              <a:rPr lang="en-US" b="1" dirty="0"/>
              <a:t>🔹 </a:t>
            </a:r>
            <a:r>
              <a:rPr lang="en-US" b="1" dirty="0" err="1"/>
              <a:t>Rekall</a:t>
            </a:r>
            <a:r>
              <a:rPr lang="en-US" dirty="0"/>
              <a:t> – Alternative memory forensics tool for Windows, Linux, and macOS.</a:t>
            </a:r>
          </a:p>
          <a:p>
            <a:pPr>
              <a:buFont typeface="Arial" panose="020B0604020202020204" pitchFamily="34" charset="0"/>
              <a:buNone/>
            </a:pPr>
            <a:r>
              <a:rPr lang="en-US" b="1" dirty="0"/>
              <a:t>🔹 </a:t>
            </a:r>
            <a:r>
              <a:rPr lang="en-US" b="1" dirty="0" err="1"/>
              <a:t>Belkasoft</a:t>
            </a:r>
            <a:r>
              <a:rPr lang="en-US" b="1" dirty="0"/>
              <a:t> RAM Capturer</a:t>
            </a:r>
            <a:r>
              <a:rPr lang="en-US" dirty="0"/>
              <a:t> – Lightweight memory capture tool for live forensic investigations.</a:t>
            </a:r>
          </a:p>
          <a:p>
            <a:endParaRPr lang="en-US" b="1" dirty="0"/>
          </a:p>
          <a:p>
            <a:r>
              <a:rPr lang="en-US" b="1" dirty="0"/>
              <a:t>2. System &amp; Process Analysis</a:t>
            </a:r>
          </a:p>
          <a:p>
            <a:pPr>
              <a:buFont typeface="Arial" panose="020B0604020202020204" pitchFamily="34" charset="0"/>
              <a:buNone/>
            </a:pPr>
            <a:r>
              <a:rPr lang="en-US" b="1" dirty="0"/>
              <a:t>🔹 </a:t>
            </a:r>
            <a:r>
              <a:rPr lang="en-US" b="1" dirty="0" err="1"/>
              <a:t>Sysinternals</a:t>
            </a:r>
            <a:r>
              <a:rPr lang="en-US" b="1" dirty="0"/>
              <a:t> Suite (Process Explorer, Autoruns, Handle, etc.)</a:t>
            </a:r>
            <a:r>
              <a:rPr lang="en-US" dirty="0"/>
              <a:t> – Microsoft’s toolset for analyzing processes, registry changes, and startup programs.</a:t>
            </a:r>
          </a:p>
          <a:p>
            <a:pPr>
              <a:buFont typeface="Arial" panose="020B0604020202020204" pitchFamily="34" charset="0"/>
              <a:buNone/>
            </a:pPr>
            <a:r>
              <a:rPr lang="en-US" b="1" dirty="0"/>
              <a:t>🔹 Mandiant Redline</a:t>
            </a:r>
            <a:r>
              <a:rPr lang="en-US" dirty="0"/>
              <a:t> – Captures live system data, including process execution and network activity.</a:t>
            </a:r>
          </a:p>
          <a:p>
            <a:pPr>
              <a:buFont typeface="Arial" panose="020B0604020202020204" pitchFamily="34" charset="0"/>
              <a:buNone/>
            </a:pPr>
            <a:r>
              <a:rPr lang="en-US" b="1" dirty="0"/>
              <a:t>🔹 PowerShell Logging (Get-Process, Get-</a:t>
            </a:r>
            <a:r>
              <a:rPr lang="en-US" b="1" dirty="0" err="1"/>
              <a:t>NetTCPConnection</a:t>
            </a:r>
            <a:r>
              <a:rPr lang="en-US" b="1" dirty="0"/>
              <a:t>, etc.)</a:t>
            </a:r>
            <a:r>
              <a:rPr lang="en-US" dirty="0"/>
              <a:t> – In-built Windows commands for quick forensic analysis.</a:t>
            </a:r>
          </a:p>
          <a:p>
            <a:endParaRPr lang="en-US" b="1" dirty="0"/>
          </a:p>
          <a:p>
            <a:r>
              <a:rPr lang="en-US" b="1" dirty="0"/>
              <a:t>3. Network Forensics</a:t>
            </a:r>
          </a:p>
          <a:p>
            <a:pPr>
              <a:buFont typeface="Arial" panose="020B0604020202020204" pitchFamily="34" charset="0"/>
              <a:buNone/>
            </a:pPr>
            <a:r>
              <a:rPr lang="en-US" b="1" dirty="0"/>
              <a:t>🔹 Wireshark</a:t>
            </a:r>
            <a:r>
              <a:rPr lang="en-US" dirty="0"/>
              <a:t> – Captures real-time network traffic and identifies suspicious connections.</a:t>
            </a:r>
          </a:p>
          <a:p>
            <a:pPr>
              <a:buFont typeface="Arial" panose="020B0604020202020204" pitchFamily="34" charset="0"/>
              <a:buNone/>
            </a:pPr>
            <a:r>
              <a:rPr lang="en-US" b="1" dirty="0"/>
              <a:t>🔹 </a:t>
            </a:r>
            <a:r>
              <a:rPr lang="en-US" b="1" dirty="0" err="1"/>
              <a:t>TCPView</a:t>
            </a:r>
            <a:r>
              <a:rPr lang="en-US" dirty="0"/>
              <a:t> – Monitors active network connections on Windows.</a:t>
            </a:r>
          </a:p>
          <a:p>
            <a:pPr>
              <a:buFont typeface="Arial" panose="020B0604020202020204" pitchFamily="34" charset="0"/>
              <a:buNone/>
            </a:pPr>
            <a:r>
              <a:rPr lang="en-US" b="1" dirty="0"/>
              <a:t>🔹 </a:t>
            </a:r>
            <a:r>
              <a:rPr lang="en-US" b="1" dirty="0" err="1"/>
              <a:t>Tshark</a:t>
            </a:r>
            <a:r>
              <a:rPr lang="en-US" b="1" dirty="0"/>
              <a:t> &amp; </a:t>
            </a:r>
            <a:r>
              <a:rPr lang="en-US" b="1" dirty="0" err="1"/>
              <a:t>Tcpdump</a:t>
            </a:r>
            <a:r>
              <a:rPr lang="en-US" dirty="0"/>
              <a:t> – Command-line network packet capture tools.</a:t>
            </a:r>
          </a:p>
          <a:p>
            <a:endParaRPr lang="en-US" b="1" dirty="0"/>
          </a:p>
          <a:p>
            <a:r>
              <a:rPr lang="en-US" b="1" dirty="0"/>
              <a:t>4. File &amp; Registry Analysis</a:t>
            </a:r>
          </a:p>
          <a:p>
            <a:pPr>
              <a:buFont typeface="Arial" panose="020B0604020202020204" pitchFamily="34" charset="0"/>
              <a:buNone/>
            </a:pPr>
            <a:r>
              <a:rPr lang="en-US" b="1" dirty="0"/>
              <a:t>🔹 </a:t>
            </a:r>
            <a:r>
              <a:rPr lang="en-US" b="1" dirty="0" err="1"/>
              <a:t>RegRipper</a:t>
            </a:r>
            <a:r>
              <a:rPr lang="en-US" dirty="0"/>
              <a:t> – Extracts and analyzes Windows Registry hives for forensic evidence.</a:t>
            </a:r>
          </a:p>
          <a:p>
            <a:pPr>
              <a:buFont typeface="Arial" panose="020B0604020202020204" pitchFamily="34" charset="0"/>
              <a:buNone/>
            </a:pPr>
            <a:r>
              <a:rPr lang="en-US" b="1" dirty="0"/>
              <a:t>🔹 </a:t>
            </a:r>
            <a:r>
              <a:rPr lang="en-US" b="1" dirty="0" err="1"/>
              <a:t>NirSoft</a:t>
            </a:r>
            <a:r>
              <a:rPr lang="en-US" b="1" dirty="0"/>
              <a:t> Tools</a:t>
            </a:r>
            <a:r>
              <a:rPr lang="en-US" dirty="0"/>
              <a:t> – Suite of utilities for recovering browser history, USB device history, and passwords.</a:t>
            </a:r>
          </a:p>
          <a:p>
            <a:pPr>
              <a:buFont typeface="Arial" panose="020B0604020202020204" pitchFamily="34" charset="0"/>
              <a:buNone/>
            </a:pPr>
            <a:r>
              <a:rPr lang="en-US" b="1" dirty="0"/>
              <a:t>🔹 FTK Imager (Live Mode)</a:t>
            </a:r>
            <a:r>
              <a:rPr lang="en-US" dirty="0"/>
              <a:t> – Captures active files and running process dumps.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52</a:t>
            </a:fld>
            <a:endParaRPr lang="en-US"/>
          </a:p>
        </p:txBody>
      </p:sp>
    </p:spTree>
    <p:extLst>
      <p:ext uri="{BB962C8B-B14F-4D97-AF65-F5344CB8AC3E}">
        <p14:creationId xmlns:p14="http://schemas.microsoft.com/office/powerpoint/2010/main" val="18586293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Limited Device Accessibility</a:t>
            </a:r>
          </a:p>
          <a:p>
            <a:pPr marL="171450" indent="-171450">
              <a:buFont typeface="Arial" panose="020B0604020202020204" pitchFamily="34" charset="0"/>
              <a:buChar char="•"/>
            </a:pPr>
            <a:r>
              <a:rPr lang="en-US" dirty="0"/>
              <a:t>Many ICS/OT devices are </a:t>
            </a:r>
            <a:r>
              <a:rPr lang="en-US" b="1" dirty="0"/>
              <a:t>embedded systems</a:t>
            </a:r>
            <a:r>
              <a:rPr lang="en-US" dirty="0"/>
              <a:t>, </a:t>
            </a:r>
            <a:r>
              <a:rPr lang="en-US" b="1" dirty="0"/>
              <a:t>legacy systems</a:t>
            </a:r>
            <a:r>
              <a:rPr lang="en-US" dirty="0"/>
              <a:t>, or </a:t>
            </a:r>
            <a:r>
              <a:rPr lang="en-US" b="1" dirty="0"/>
              <a:t>proprietary controllers</a:t>
            </a:r>
            <a:r>
              <a:rPr lang="en-US" dirty="0"/>
              <a:t> (PLCs, RTUs, HMIs) with </a:t>
            </a:r>
            <a:r>
              <a:rPr lang="en-US" b="1" dirty="0"/>
              <a:t>no standard storage media</a:t>
            </a:r>
            <a:r>
              <a:rPr lang="en-US" dirty="0"/>
              <a:t> for easy forensic imaging.</a:t>
            </a:r>
          </a:p>
          <a:p>
            <a:pPr marL="171450" indent="-171450">
              <a:buFont typeface="Arial" panose="020B0604020202020204" pitchFamily="34" charset="0"/>
              <a:buChar char="•"/>
            </a:pPr>
            <a:r>
              <a:rPr lang="en-US" dirty="0"/>
              <a:t>Some controllers </a:t>
            </a:r>
            <a:r>
              <a:rPr lang="en-US" b="1" dirty="0"/>
              <a:t>lack built-in storage</a:t>
            </a:r>
            <a:r>
              <a:rPr lang="en-US" dirty="0"/>
              <a:t>, making forensic data extraction difficult.</a:t>
            </a:r>
          </a:p>
          <a:p>
            <a:pPr>
              <a:buFont typeface="Arial" panose="020B0604020202020204" pitchFamily="34" charset="0"/>
              <a:buChar char="•"/>
            </a:pPr>
            <a:endParaRPr lang="en-US" dirty="0"/>
          </a:p>
          <a:p>
            <a:r>
              <a:rPr lang="en-US" b="1" dirty="0"/>
              <a:t>Proprietary &amp; Legacy Systems</a:t>
            </a:r>
          </a:p>
          <a:p>
            <a:pPr marL="171450" indent="-171450">
              <a:buFont typeface="Arial" panose="020B0604020202020204" pitchFamily="34" charset="0"/>
              <a:buChar char="•"/>
            </a:pPr>
            <a:r>
              <a:rPr lang="en-US" dirty="0"/>
              <a:t>ICS devices use </a:t>
            </a:r>
            <a:r>
              <a:rPr lang="en-US" b="1" dirty="0"/>
              <a:t>customized and proprietary operating systems</a:t>
            </a:r>
            <a:r>
              <a:rPr lang="en-US" dirty="0"/>
              <a:t> (e.g., VxWorks, QNX, RTOS, Siemens TIA Portal).</a:t>
            </a:r>
          </a:p>
          <a:p>
            <a:pPr marL="171450" indent="-171450">
              <a:buFont typeface="Arial" panose="020B0604020202020204" pitchFamily="34" charset="0"/>
              <a:buChar char="•"/>
            </a:pPr>
            <a:r>
              <a:rPr lang="en-US" dirty="0"/>
              <a:t>Standard forensic tools (FTK, EnCase) may not support </a:t>
            </a:r>
            <a:r>
              <a:rPr lang="en-US" b="1" dirty="0"/>
              <a:t>non-standard file systems</a:t>
            </a:r>
            <a:r>
              <a:rPr lang="en-US" dirty="0"/>
              <a:t> used in ICS/OT devices.</a:t>
            </a:r>
          </a:p>
          <a:p>
            <a:pPr>
              <a:buFont typeface="Arial" panose="020B0604020202020204" pitchFamily="34" charset="0"/>
              <a:buChar char="•"/>
            </a:pPr>
            <a:endParaRPr lang="en-US" dirty="0"/>
          </a:p>
          <a:p>
            <a:r>
              <a:rPr lang="en-US" b="1" dirty="0"/>
              <a:t>Encryption &amp; Data Protection</a:t>
            </a:r>
          </a:p>
          <a:p>
            <a:pPr marL="171450" indent="-171450">
              <a:buFont typeface="Arial" panose="020B0604020202020204" pitchFamily="34" charset="0"/>
              <a:buChar char="•"/>
            </a:pPr>
            <a:r>
              <a:rPr lang="en-US" dirty="0"/>
              <a:t>Many ICS/OT vendors use </a:t>
            </a:r>
            <a:r>
              <a:rPr lang="en-US" b="1" dirty="0"/>
              <a:t>firmware encryption</a:t>
            </a:r>
            <a:r>
              <a:rPr lang="en-US" dirty="0"/>
              <a:t> and proprietary data formats to </a:t>
            </a:r>
            <a:r>
              <a:rPr lang="en-US" b="1" dirty="0"/>
              <a:t>prevent tampering</a:t>
            </a:r>
            <a:r>
              <a:rPr lang="en-US" dirty="0"/>
              <a:t>.</a:t>
            </a:r>
          </a:p>
          <a:p>
            <a:pPr marL="171450" indent="-171450">
              <a:buFont typeface="Arial" panose="020B0604020202020204" pitchFamily="34" charset="0"/>
              <a:buChar char="•"/>
            </a:pPr>
            <a:r>
              <a:rPr lang="en-US" dirty="0"/>
              <a:t>Extracting meaningful forensic data may require </a:t>
            </a:r>
            <a:r>
              <a:rPr lang="en-US" b="1" dirty="0"/>
              <a:t>reverse engineering</a:t>
            </a:r>
            <a:r>
              <a:rPr lang="en-US" dirty="0"/>
              <a:t> firmware, which is complex.</a:t>
            </a:r>
          </a:p>
          <a:p>
            <a:endParaRPr lang="en-US" b="1" dirty="0"/>
          </a:p>
          <a:p>
            <a:r>
              <a:rPr lang="en-US" b="1" dirty="0"/>
              <a:t>System Downtime is NOT an Option</a:t>
            </a:r>
          </a:p>
          <a:p>
            <a:pPr marL="171450" indent="-171450">
              <a:buFont typeface="Arial" panose="020B0604020202020204" pitchFamily="34" charset="0"/>
              <a:buChar char="•"/>
            </a:pPr>
            <a:r>
              <a:rPr lang="en-US" dirty="0"/>
              <a:t>Unlike IT systems, </a:t>
            </a:r>
            <a:r>
              <a:rPr lang="en-US" b="1" dirty="0"/>
              <a:t>ICS/OT devices run 24/7</a:t>
            </a:r>
            <a:r>
              <a:rPr lang="en-US" dirty="0"/>
              <a:t> in critical infrastructure (power grids, oil refineries, water treatment plants).</a:t>
            </a:r>
          </a:p>
          <a:p>
            <a:pPr marL="171450" indent="-171450">
              <a:buFont typeface="Arial" panose="020B0604020202020204" pitchFamily="34" charset="0"/>
              <a:buChar char="•"/>
            </a:pPr>
            <a:r>
              <a:rPr lang="en-US" b="1" dirty="0"/>
              <a:t>Shutting down a system for forensic imaging may cause operational failures or safety risks.</a:t>
            </a:r>
            <a:endParaRPr lang="en-US" b="0" dirty="0"/>
          </a:p>
          <a:p>
            <a:pPr>
              <a:buFont typeface="Arial" panose="020B0604020202020204" pitchFamily="34" charset="0"/>
              <a:buChar char="•"/>
            </a:pPr>
            <a:endParaRPr lang="en-US" b="0" dirty="0"/>
          </a:p>
          <a:p>
            <a:pPr>
              <a:buFont typeface="Arial" panose="020B0604020202020204" pitchFamily="34" charset="0"/>
              <a:buNone/>
            </a:pPr>
            <a:r>
              <a:rPr lang="en-US" b="1" dirty="0"/>
              <a:t>Limited File System &amp; Log Retention</a:t>
            </a:r>
          </a:p>
          <a:p>
            <a:pPr marL="171450" indent="-171450">
              <a:buFont typeface="Arial" panose="020B0604020202020204" pitchFamily="34" charset="0"/>
              <a:buChar char="•"/>
            </a:pPr>
            <a:r>
              <a:rPr lang="en-US" dirty="0"/>
              <a:t>Many ICS devices </a:t>
            </a:r>
            <a:r>
              <a:rPr lang="en-US" b="1" dirty="0"/>
              <a:t>do not generate detailed logs</a:t>
            </a:r>
            <a:r>
              <a:rPr lang="en-US" dirty="0"/>
              <a:t>, or logs are stored in volatile memory.</a:t>
            </a:r>
          </a:p>
          <a:p>
            <a:pPr marL="171450" indent="-171450">
              <a:buFont typeface="Arial" panose="020B0604020202020204" pitchFamily="34" charset="0"/>
              <a:buChar char="•"/>
            </a:pPr>
            <a:r>
              <a:rPr lang="en-US" dirty="0"/>
              <a:t>Unlike IT environments, ICS logs may </a:t>
            </a:r>
            <a:r>
              <a:rPr lang="en-US" b="1" dirty="0"/>
              <a:t>lack timestamps, authentication data, or event tracking</a:t>
            </a:r>
            <a:r>
              <a:rPr lang="en-US" dirty="0"/>
              <a:t>.</a:t>
            </a:r>
          </a:p>
          <a:p>
            <a:endParaRPr lang="en-US" b="1" dirty="0"/>
          </a:p>
          <a:p>
            <a:r>
              <a:rPr lang="en-US" b="1" dirty="0"/>
              <a:t>Covert Threats &amp; Firmware-Level Attacks</a:t>
            </a:r>
          </a:p>
          <a:p>
            <a:pPr marL="171450" indent="-171450">
              <a:buFont typeface="Arial" panose="020B0604020202020204" pitchFamily="34" charset="0"/>
              <a:buChar char="•"/>
            </a:pPr>
            <a:r>
              <a:rPr lang="en-US" dirty="0"/>
              <a:t>Malware like </a:t>
            </a:r>
            <a:r>
              <a:rPr lang="en-US" b="1" dirty="0"/>
              <a:t>Stuxnet</a:t>
            </a:r>
            <a:r>
              <a:rPr lang="en-US" dirty="0"/>
              <a:t>, </a:t>
            </a:r>
            <a:r>
              <a:rPr lang="en-US" b="1" dirty="0"/>
              <a:t>Triton</a:t>
            </a:r>
            <a:r>
              <a:rPr lang="en-US" dirty="0"/>
              <a:t>, and </a:t>
            </a:r>
            <a:r>
              <a:rPr lang="en-US" b="1" dirty="0" err="1"/>
              <a:t>Industroyer</a:t>
            </a:r>
            <a:r>
              <a:rPr lang="en-US" dirty="0"/>
              <a:t> </a:t>
            </a:r>
            <a:r>
              <a:rPr lang="en-US" b="1" dirty="0"/>
              <a:t>resides within firmware</a:t>
            </a:r>
            <a:r>
              <a:rPr lang="en-US" dirty="0"/>
              <a:t> or affects </a:t>
            </a:r>
            <a:r>
              <a:rPr lang="en-US" b="1" dirty="0"/>
              <a:t>controller logic</a:t>
            </a:r>
            <a:r>
              <a:rPr lang="en-US" dirty="0"/>
              <a:t> (PLCs).</a:t>
            </a:r>
          </a:p>
          <a:p>
            <a:pPr marL="171450" indent="-171450">
              <a:buFont typeface="Arial" panose="020B0604020202020204" pitchFamily="34" charset="0"/>
              <a:buChar char="•"/>
            </a:pPr>
            <a:r>
              <a:rPr lang="en-US" dirty="0"/>
              <a:t>Offline forensics often </a:t>
            </a:r>
            <a:r>
              <a:rPr lang="en-US" b="1" dirty="0"/>
              <a:t>fails to detect ICS malware</a:t>
            </a:r>
            <a:r>
              <a:rPr lang="en-US" dirty="0"/>
              <a:t>, since </a:t>
            </a:r>
            <a:r>
              <a:rPr lang="en-US" b="1" dirty="0"/>
              <a:t>logic modifications persist after a reboot</a:t>
            </a:r>
            <a:r>
              <a:rPr lang="en-US" dirty="0"/>
              <a:t>.</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53</a:t>
            </a:fld>
            <a:endParaRPr lang="en-US"/>
          </a:p>
        </p:txBody>
      </p:sp>
    </p:spTree>
    <p:extLst>
      <p:ext uri="{BB962C8B-B14F-4D97-AF65-F5344CB8AC3E}">
        <p14:creationId xmlns:p14="http://schemas.microsoft.com/office/powerpoint/2010/main" val="32117952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Live forensics involves analyzing a </a:t>
            </a:r>
            <a:r>
              <a:rPr lang="en-US" b="1" dirty="0"/>
              <a:t>running system</a:t>
            </a:r>
            <a:r>
              <a:rPr lang="en-US" dirty="0"/>
              <a:t> to capture volatile data such as </a:t>
            </a:r>
            <a:r>
              <a:rPr lang="en-US" b="1" dirty="0"/>
              <a:t>RAM, running processes, active network connections, and system states</a:t>
            </a:r>
            <a:r>
              <a:rPr lang="en-US" dirty="0"/>
              <a:t>. While effective for cyber incident response, ICS/OT environments introduce major difficulties, such as:</a:t>
            </a:r>
          </a:p>
          <a:p>
            <a:endParaRPr lang="en-US" b="1" dirty="0"/>
          </a:p>
          <a:p>
            <a:r>
              <a:rPr lang="en-US" b="1" dirty="0"/>
              <a:t>Risk of System Instability &amp; Disruption</a:t>
            </a:r>
          </a:p>
          <a:p>
            <a:pPr marL="171450" indent="-171450">
              <a:buFont typeface="Arial" panose="020B0604020202020204" pitchFamily="34" charset="0"/>
              <a:buChar char="•"/>
            </a:pPr>
            <a:r>
              <a:rPr lang="en-US" dirty="0"/>
              <a:t>ICS/OT systems are highly sensitive to </a:t>
            </a:r>
            <a:r>
              <a:rPr lang="en-US" b="1" dirty="0"/>
              <a:t>changes in CPU, memory, or process load</a:t>
            </a:r>
            <a:r>
              <a:rPr lang="en-US" dirty="0"/>
              <a:t>.</a:t>
            </a:r>
          </a:p>
          <a:p>
            <a:pPr marL="171450" indent="-171450">
              <a:buFont typeface="Arial" panose="020B0604020202020204" pitchFamily="34" charset="0"/>
              <a:buChar char="•"/>
            </a:pPr>
            <a:r>
              <a:rPr lang="en-US" dirty="0"/>
              <a:t>Running forensic tools can </a:t>
            </a:r>
            <a:r>
              <a:rPr lang="en-US" b="1" dirty="0"/>
              <a:t>slow down or crash critical processes</a:t>
            </a:r>
            <a:r>
              <a:rPr lang="en-US" dirty="0"/>
              <a:t>, leading to </a:t>
            </a:r>
            <a:r>
              <a:rPr lang="en-US" b="1" dirty="0"/>
              <a:t>equipment failures, financial losses, or safety hazards</a:t>
            </a:r>
            <a:r>
              <a:rPr lang="en-US" dirty="0"/>
              <a:t>.</a:t>
            </a:r>
          </a:p>
          <a:p>
            <a:endParaRPr lang="en-US" b="1" dirty="0"/>
          </a:p>
          <a:p>
            <a:r>
              <a:rPr lang="en-US" b="1" dirty="0"/>
              <a:t>Lack of Standardized Tools for ICS/OT</a:t>
            </a:r>
          </a:p>
          <a:p>
            <a:pPr marL="171450" indent="-171450">
              <a:buFont typeface="Arial" panose="020B0604020202020204" pitchFamily="34" charset="0"/>
              <a:buChar char="•"/>
            </a:pPr>
            <a:r>
              <a:rPr lang="en-US" dirty="0"/>
              <a:t>Most forensic tools (Volatility, </a:t>
            </a:r>
            <a:r>
              <a:rPr lang="en-US" dirty="0" err="1"/>
              <a:t>Sysinternals</a:t>
            </a:r>
            <a:r>
              <a:rPr lang="en-US" dirty="0"/>
              <a:t>) are </a:t>
            </a:r>
            <a:r>
              <a:rPr lang="en-US" b="1" dirty="0"/>
              <a:t>designed for IT environments (Windows/Linux)</a:t>
            </a:r>
            <a:r>
              <a:rPr lang="en-US" dirty="0"/>
              <a:t>, not industrial controllers.</a:t>
            </a:r>
          </a:p>
          <a:p>
            <a:pPr marL="171450" indent="-171450">
              <a:buFont typeface="Arial" panose="020B0604020202020204" pitchFamily="34" charset="0"/>
              <a:buChar char="•"/>
            </a:pPr>
            <a:r>
              <a:rPr lang="en-US" dirty="0"/>
              <a:t>ICS/OT devices use </a:t>
            </a:r>
            <a:r>
              <a:rPr lang="en-US" b="1" dirty="0"/>
              <a:t>real-time operating systems (RTOS), SCADA software, and field devices</a:t>
            </a:r>
            <a:r>
              <a:rPr lang="en-US" dirty="0"/>
              <a:t> that standard forensic tools </a:t>
            </a:r>
            <a:r>
              <a:rPr lang="en-US" b="1" dirty="0"/>
              <a:t>cannot analyze directly</a:t>
            </a:r>
            <a:r>
              <a:rPr lang="en-US" dirty="0"/>
              <a:t>.</a:t>
            </a:r>
          </a:p>
          <a:p>
            <a:endParaRPr lang="en-US" b="1" dirty="0"/>
          </a:p>
          <a:p>
            <a:pPr marL="0" indent="0">
              <a:buFont typeface="Arial" panose="020B0604020202020204" pitchFamily="34" charset="0"/>
              <a:buNone/>
            </a:pPr>
            <a:r>
              <a:rPr lang="en-US" b="1" dirty="0"/>
              <a:t>Volatile Data Loss</a:t>
            </a:r>
          </a:p>
          <a:p>
            <a:pPr marL="171450" indent="-171450">
              <a:buFont typeface="Arial" panose="020B0604020202020204" pitchFamily="34" charset="0"/>
              <a:buChar char="•"/>
            </a:pPr>
            <a:r>
              <a:rPr lang="en-US" dirty="0"/>
              <a:t>ICS/OT systems often </a:t>
            </a:r>
            <a:r>
              <a:rPr lang="en-US" b="1" dirty="0"/>
              <a:t>lack persistent logging</a:t>
            </a:r>
            <a:r>
              <a:rPr lang="en-US" dirty="0"/>
              <a:t>—most event data is stored </a:t>
            </a:r>
            <a:r>
              <a:rPr lang="en-US" b="1" dirty="0"/>
              <a:t>only in RAM</a:t>
            </a:r>
            <a:r>
              <a:rPr lang="en-US" dirty="0"/>
              <a:t> and lost upon reboot.</a:t>
            </a:r>
          </a:p>
          <a:p>
            <a:pPr marL="171450" indent="-171450">
              <a:buFont typeface="Arial" panose="020B0604020202020204" pitchFamily="34" charset="0"/>
              <a:buChar char="•"/>
            </a:pPr>
            <a:r>
              <a:rPr lang="en-US" dirty="0"/>
              <a:t>If a system is restarted (e.g., after an attack), </a:t>
            </a:r>
            <a:r>
              <a:rPr lang="en-US" b="1" dirty="0"/>
              <a:t>all volatile forensic evidence disappears</a:t>
            </a:r>
            <a:r>
              <a:rPr lang="en-US" dirty="0"/>
              <a:t>.</a:t>
            </a:r>
          </a:p>
          <a:p>
            <a:endParaRPr lang="en-US" b="1" dirty="0"/>
          </a:p>
          <a:p>
            <a:r>
              <a:rPr lang="en-US" b="1" dirty="0"/>
              <a:t>Embedded &amp; Proprietary Protocols</a:t>
            </a:r>
          </a:p>
          <a:p>
            <a:pPr marL="171450" indent="-171450">
              <a:buFont typeface="Arial" panose="020B0604020202020204" pitchFamily="34" charset="0"/>
              <a:buChar char="•"/>
            </a:pPr>
            <a:r>
              <a:rPr lang="en-US" dirty="0"/>
              <a:t>ICS/OT devices </a:t>
            </a:r>
            <a:r>
              <a:rPr lang="en-US" b="1" dirty="0"/>
              <a:t>do not use standard network protocols</a:t>
            </a:r>
            <a:r>
              <a:rPr lang="en-US" dirty="0"/>
              <a:t> (TCP/IP), making network forensics complex.</a:t>
            </a:r>
          </a:p>
          <a:p>
            <a:pPr marL="171450" indent="-171450">
              <a:buFont typeface="Arial" panose="020B0604020202020204" pitchFamily="34" charset="0"/>
              <a:buChar char="•"/>
            </a:pPr>
            <a:r>
              <a:rPr lang="en-US" dirty="0"/>
              <a:t>Investigators must analyze </a:t>
            </a:r>
            <a:r>
              <a:rPr lang="en-US" b="1" dirty="0"/>
              <a:t>SCADA protocols</a:t>
            </a:r>
            <a:r>
              <a:rPr lang="en-US" dirty="0"/>
              <a:t> (Modbus, DNP3, IEC 61850, PROFINET, etc.), requiring specialized expertise.</a:t>
            </a:r>
          </a:p>
          <a:p>
            <a:endParaRPr lang="en-US" b="1" dirty="0"/>
          </a:p>
          <a:p>
            <a:r>
              <a:rPr lang="en-US" b="1" dirty="0"/>
              <a:t>Malware Detection &amp; Evasion Challenges</a:t>
            </a:r>
          </a:p>
          <a:p>
            <a:pPr marL="171450" indent="-171450">
              <a:buFont typeface="Arial" panose="020B0604020202020204" pitchFamily="34" charset="0"/>
              <a:buChar char="•"/>
            </a:pPr>
            <a:r>
              <a:rPr lang="en-US" dirty="0"/>
              <a:t>ICS-targeted malware (e.g., </a:t>
            </a:r>
            <a:r>
              <a:rPr lang="en-US" dirty="0" err="1"/>
              <a:t>Industroyer</a:t>
            </a:r>
            <a:r>
              <a:rPr lang="en-US" dirty="0"/>
              <a:t>, Triton) often </a:t>
            </a:r>
            <a:r>
              <a:rPr lang="en-US" b="1" dirty="0"/>
              <a:t>hides inside process logic</a:t>
            </a:r>
            <a:r>
              <a:rPr lang="en-US" dirty="0"/>
              <a:t> instead of traditional file systems.</a:t>
            </a:r>
          </a:p>
          <a:p>
            <a:pPr marL="171450" indent="-171450">
              <a:buFont typeface="Arial" panose="020B0604020202020204" pitchFamily="34" charset="0"/>
              <a:buChar char="•"/>
            </a:pPr>
            <a:r>
              <a:rPr lang="en-US" dirty="0"/>
              <a:t>Unlike IT malware, ICS malware may </a:t>
            </a:r>
            <a:r>
              <a:rPr lang="en-US" b="1" dirty="0"/>
              <a:t>modify PLC logic</a:t>
            </a:r>
            <a:r>
              <a:rPr lang="en-US" dirty="0"/>
              <a:t> to disrupt operations without triggering alarms.</a:t>
            </a:r>
          </a:p>
          <a:p>
            <a:pPr marL="171450" indent="-171450">
              <a:buFont typeface="Arial" panose="020B0604020202020204" pitchFamily="34" charset="0"/>
              <a:buChar char="•"/>
            </a:pPr>
            <a:r>
              <a:rPr lang="en-US" dirty="0"/>
              <a:t>Traditional antivirus/malware detection tools </a:t>
            </a:r>
            <a:r>
              <a:rPr lang="en-US" b="1" dirty="0"/>
              <a:t>fail to detect ICS-specific threats</a:t>
            </a:r>
            <a:r>
              <a:rPr lang="en-US" dirty="0"/>
              <a:t>.</a:t>
            </a:r>
          </a:p>
          <a:p>
            <a:endParaRPr lang="en-US" b="1" dirty="0"/>
          </a:p>
          <a:p>
            <a:r>
              <a:rPr lang="en-US" b="1" dirty="0"/>
              <a:t>Lack of Logging &amp; Security Visibility</a:t>
            </a:r>
          </a:p>
          <a:p>
            <a:pPr marL="171450" indent="-171450">
              <a:buFont typeface="Arial" panose="020B0604020202020204" pitchFamily="34" charset="0"/>
              <a:buChar char="•"/>
            </a:pPr>
            <a:r>
              <a:rPr lang="en-US" dirty="0"/>
              <a:t>ICS/OT systems often </a:t>
            </a:r>
            <a:r>
              <a:rPr lang="en-US" b="1" dirty="0"/>
              <a:t>lack security monitoring tools</a:t>
            </a:r>
            <a:r>
              <a:rPr lang="en-US" dirty="0"/>
              <a:t> (SIEMs, EDRs) used in IT networks.</a:t>
            </a:r>
          </a:p>
          <a:p>
            <a:pPr marL="171450" indent="-171450">
              <a:buFont typeface="Arial" panose="020B0604020202020204" pitchFamily="34" charset="0"/>
              <a:buChar char="•"/>
            </a:pPr>
            <a:r>
              <a:rPr lang="en-US" dirty="0"/>
              <a:t>Many operators </a:t>
            </a:r>
            <a:r>
              <a:rPr lang="en-US" b="1" dirty="0"/>
              <a:t>disable security logging</a:t>
            </a:r>
            <a:r>
              <a:rPr lang="en-US" dirty="0"/>
              <a:t> to reduce CPU load, making forensic analysis difficult.</a:t>
            </a:r>
          </a:p>
          <a:p>
            <a:pPr marL="171450" indent="-171450">
              <a:buFont typeface="Arial" panose="020B0604020202020204" pitchFamily="34" charset="0"/>
              <a:buChar char="•"/>
            </a:pPr>
            <a:r>
              <a:rPr lang="en-US" b="1" dirty="0"/>
              <a:t>No centralized forensic collection</a:t>
            </a:r>
            <a:r>
              <a:rPr lang="en-US" dirty="0"/>
              <a:t> – forensic logs are often stored </a:t>
            </a:r>
            <a:r>
              <a:rPr lang="en-US" b="1" dirty="0"/>
              <a:t>locally on the controller or SCADA workstation</a:t>
            </a:r>
            <a:r>
              <a:rPr lang="en-US" dirty="0"/>
              <a:t> instead of a SIEM.</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54</a:t>
            </a:fld>
            <a:endParaRPr lang="en-US"/>
          </a:p>
        </p:txBody>
      </p:sp>
    </p:spTree>
    <p:extLst>
      <p:ext uri="{BB962C8B-B14F-4D97-AF65-F5344CB8AC3E}">
        <p14:creationId xmlns:p14="http://schemas.microsoft.com/office/powerpoint/2010/main" val="34957733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Information related to this exercise is contained in the instructor’s supplemental folder, located in Lesson 7.4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55</a:t>
            </a:fld>
            <a:endParaRPr lang="en-US"/>
          </a:p>
        </p:txBody>
      </p:sp>
    </p:spTree>
    <p:extLst>
      <p:ext uri="{BB962C8B-B14F-4D97-AF65-F5344CB8AC3E}">
        <p14:creationId xmlns:p14="http://schemas.microsoft.com/office/powerpoint/2010/main" val="26777872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Microsoft debuts </a:t>
            </a:r>
            <a:r>
              <a:rPr lang="en-US" dirty="0" err="1">
                <a:hlinkClick r:id="rId3"/>
              </a:rPr>
              <a:t>ICSpector</a:t>
            </a:r>
            <a:r>
              <a:rPr lang="en-US" dirty="0">
                <a:hlinkClick r:id="rId3"/>
              </a:rPr>
              <a:t> framework to enable examining information and configurations of industrial PLCs - Industrial Cyber</a:t>
            </a:r>
            <a:endParaRPr lang="en-US" dirty="0"/>
          </a:p>
          <a:p>
            <a:endParaRPr lang="en-US" dirty="0"/>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56</a:t>
            </a:fld>
            <a:endParaRPr lang="en-US"/>
          </a:p>
        </p:txBody>
      </p:sp>
    </p:spTree>
    <p:extLst>
      <p:ext uri="{BB962C8B-B14F-4D97-AF65-F5344CB8AC3E}">
        <p14:creationId xmlns:p14="http://schemas.microsoft.com/office/powerpoint/2010/main" val="337867289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Workstations and Servers</a:t>
            </a:r>
          </a:p>
          <a:p>
            <a:pPr marL="171450" indent="-171450">
              <a:buFont typeface="Arial" panose="020B0604020202020204" pitchFamily="34" charset="0"/>
              <a:buChar char="•"/>
            </a:pPr>
            <a:r>
              <a:rPr lang="en-US" b="1" dirty="0"/>
              <a:t>Examples:</a:t>
            </a:r>
            <a:r>
              <a:rPr lang="en-US" dirty="0"/>
              <a:t> Windows PCs, macOS computers, Linux servers, Virtual Machines (VMs)</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File system metadata (NTFS, APFS, ext4)</a:t>
            </a:r>
          </a:p>
          <a:p>
            <a:pPr marL="628650" lvl="1" indent="-171450">
              <a:buFont typeface="Arial" panose="020B0604020202020204" pitchFamily="34" charset="0"/>
              <a:buChar char="•"/>
            </a:pPr>
            <a:r>
              <a:rPr lang="en-US" dirty="0"/>
              <a:t>Memory dumps (RAM analysis for malware or volatile data)</a:t>
            </a:r>
          </a:p>
          <a:p>
            <a:pPr marL="628650" lvl="1" indent="-171450">
              <a:buFont typeface="Arial" panose="020B0604020202020204" pitchFamily="34" charset="0"/>
              <a:buChar char="•"/>
            </a:pPr>
            <a:r>
              <a:rPr lang="en-US" dirty="0"/>
              <a:t>Windows Registry (user activity, software execution, USB usage)</a:t>
            </a:r>
          </a:p>
          <a:p>
            <a:pPr marL="628650" lvl="1" indent="-171450">
              <a:buFont typeface="Arial" panose="020B0604020202020204" pitchFamily="34" charset="0"/>
              <a:buChar char="•"/>
            </a:pPr>
            <a:r>
              <a:rPr lang="en-US" dirty="0"/>
              <a:t>Event logs (Windows Event Viewer, Syslog)</a:t>
            </a:r>
          </a:p>
          <a:p>
            <a:pPr marL="628650" lvl="1" indent="-171450">
              <a:buFont typeface="Arial" panose="020B0604020202020204" pitchFamily="34" charset="0"/>
              <a:buChar char="•"/>
            </a:pPr>
            <a:r>
              <a:rPr lang="en-US" dirty="0"/>
              <a:t>User account history (logins, privilege escalations)</a:t>
            </a:r>
          </a:p>
          <a:p>
            <a:pPr marL="628650" lvl="1" indent="-171450">
              <a:buFont typeface="Arial" panose="020B0604020202020204" pitchFamily="34" charset="0"/>
              <a:buChar char="•"/>
            </a:pPr>
            <a:r>
              <a:rPr lang="en-US" dirty="0"/>
              <a:t>Installed software &amp; execution history (prefetch files, </a:t>
            </a:r>
            <a:r>
              <a:rPr lang="en-US" dirty="0" err="1"/>
              <a:t>shimcache</a:t>
            </a:r>
            <a:r>
              <a:rPr lang="en-US" dirty="0"/>
              <a:t>)</a:t>
            </a:r>
          </a:p>
          <a:p>
            <a:pPr marL="628650" lvl="1" indent="-171450">
              <a:buFont typeface="Arial" panose="020B0604020202020204" pitchFamily="34" charset="0"/>
              <a:buChar char="•"/>
            </a:pPr>
            <a:r>
              <a:rPr lang="en-US" dirty="0"/>
              <a:t>Browser history, cache, cookies, and bookmarks</a:t>
            </a:r>
          </a:p>
          <a:p>
            <a:pPr marL="628650" lvl="1" indent="-171450">
              <a:buFont typeface="Arial" panose="020B0604020202020204" pitchFamily="34" charset="0"/>
              <a:buChar char="•"/>
            </a:pPr>
            <a:r>
              <a:rPr lang="en-US" dirty="0"/>
              <a:t>Deleted file recovery &amp; timestamps</a:t>
            </a:r>
          </a:p>
          <a:p>
            <a:pPr marL="628650" lvl="1" indent="-171450">
              <a:buFont typeface="Arial" panose="020B0604020202020204" pitchFamily="34" charset="0"/>
              <a:buChar char="•"/>
            </a:pPr>
            <a:r>
              <a:rPr lang="en-US" dirty="0"/>
              <a:t>Remote access logs (RDP, SSH, Telnet)</a:t>
            </a:r>
          </a:p>
          <a:p>
            <a:endParaRPr lang="en-US" b="1" dirty="0"/>
          </a:p>
          <a:p>
            <a:r>
              <a:rPr lang="en-US" b="1" dirty="0"/>
              <a:t>Mobile Devices (Smartphones &amp; Tablets)</a:t>
            </a:r>
          </a:p>
          <a:p>
            <a:pPr marL="171450" indent="-171450">
              <a:buFont typeface="Arial" panose="020B0604020202020204" pitchFamily="34" charset="0"/>
              <a:buChar char="•"/>
            </a:pPr>
            <a:r>
              <a:rPr lang="en-US" b="1" dirty="0"/>
              <a:t>Examples:</a:t>
            </a:r>
            <a:r>
              <a:rPr lang="en-US" dirty="0"/>
              <a:t> Android, iOS, Windows Mobile</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Call logs and SMS/MMS messages</a:t>
            </a:r>
          </a:p>
          <a:p>
            <a:pPr marL="628650" lvl="1" indent="-171450">
              <a:buFont typeface="Arial" panose="020B0604020202020204" pitchFamily="34" charset="0"/>
              <a:buChar char="•"/>
            </a:pPr>
            <a:r>
              <a:rPr lang="en-US" dirty="0"/>
              <a:t>Application data (WhatsApp, Telegram, Signal, etc.)</a:t>
            </a:r>
          </a:p>
          <a:p>
            <a:pPr marL="628650" lvl="1" indent="-171450">
              <a:buFont typeface="Arial" panose="020B0604020202020204" pitchFamily="34" charset="0"/>
              <a:buChar char="•"/>
            </a:pPr>
            <a:r>
              <a:rPr lang="en-US" dirty="0"/>
              <a:t>GPS location history</a:t>
            </a:r>
          </a:p>
          <a:p>
            <a:pPr marL="628650" lvl="1" indent="-171450">
              <a:buFont typeface="Arial" panose="020B0604020202020204" pitchFamily="34" charset="0"/>
              <a:buChar char="•"/>
            </a:pPr>
            <a:r>
              <a:rPr lang="en-US" dirty="0"/>
              <a:t>Wi-Fi connections &amp; Bluetooth pairings</a:t>
            </a:r>
          </a:p>
          <a:p>
            <a:pPr marL="628650" lvl="1" indent="-171450">
              <a:buFont typeface="Arial" panose="020B0604020202020204" pitchFamily="34" charset="0"/>
              <a:buChar char="•"/>
            </a:pPr>
            <a:r>
              <a:rPr lang="en-US" dirty="0"/>
              <a:t>Cloud backups (Google Drive, iCloud, OneDrive)</a:t>
            </a:r>
          </a:p>
          <a:p>
            <a:pPr marL="628650" lvl="1" indent="-171450">
              <a:buFont typeface="Arial" panose="020B0604020202020204" pitchFamily="34" charset="0"/>
              <a:buChar char="•"/>
            </a:pPr>
            <a:r>
              <a:rPr lang="en-US" dirty="0"/>
              <a:t>Browser history and autofill data</a:t>
            </a:r>
          </a:p>
          <a:p>
            <a:pPr marL="628650" lvl="1" indent="-171450">
              <a:buFont typeface="Arial" panose="020B0604020202020204" pitchFamily="34" charset="0"/>
              <a:buChar char="•"/>
            </a:pPr>
            <a:r>
              <a:rPr lang="en-US" dirty="0"/>
              <a:t>Installed apps and permissions</a:t>
            </a:r>
          </a:p>
          <a:p>
            <a:pPr marL="628650" lvl="1" indent="-171450">
              <a:buFont typeface="Arial" panose="020B0604020202020204" pitchFamily="34" charset="0"/>
              <a:buChar char="•"/>
            </a:pPr>
            <a:r>
              <a:rPr lang="en-US" dirty="0"/>
              <a:t>Deleted file recovery (SQLite databases, forensic tools)</a:t>
            </a:r>
          </a:p>
          <a:p>
            <a:pPr marL="628650" lvl="1" indent="-171450">
              <a:buFont typeface="Arial" panose="020B0604020202020204" pitchFamily="34" charset="0"/>
              <a:buChar char="•"/>
            </a:pPr>
            <a:r>
              <a:rPr lang="en-US" dirty="0"/>
              <a:t>File system &amp; encrypted data analysis (Jailbroken/Rooted devices)</a:t>
            </a:r>
          </a:p>
          <a:p>
            <a:endParaRPr lang="en-US" b="1" dirty="0"/>
          </a:p>
          <a:p>
            <a:r>
              <a:rPr lang="en-US" b="1" dirty="0"/>
              <a:t>Networking Devices</a:t>
            </a:r>
          </a:p>
          <a:p>
            <a:pPr marL="171450" indent="-171450">
              <a:buFont typeface="Arial" panose="020B0604020202020204" pitchFamily="34" charset="0"/>
              <a:buChar char="•"/>
            </a:pPr>
            <a:r>
              <a:rPr lang="en-US" b="1" dirty="0"/>
              <a:t>Examples:</a:t>
            </a:r>
            <a:r>
              <a:rPr lang="en-US" dirty="0"/>
              <a:t> Routers, Firewalls, Switches, IDS/IPS, VPN servers</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Firewall logs (blocked/unblocked connections)</a:t>
            </a:r>
          </a:p>
          <a:p>
            <a:pPr marL="628650" lvl="1" indent="-171450">
              <a:buFont typeface="Arial" panose="020B0604020202020204" pitchFamily="34" charset="0"/>
              <a:buChar char="•"/>
            </a:pPr>
            <a:r>
              <a:rPr lang="en-US" dirty="0"/>
              <a:t>Intrusion Detection/Prevention logs (Snort, Suricata, Zeek)</a:t>
            </a:r>
          </a:p>
          <a:p>
            <a:pPr marL="628650" lvl="1" indent="-171450">
              <a:buFont typeface="Arial" panose="020B0604020202020204" pitchFamily="34" charset="0"/>
              <a:buChar char="•"/>
            </a:pPr>
            <a:r>
              <a:rPr lang="en-US" dirty="0"/>
              <a:t>Packet captures (PCAPs)</a:t>
            </a:r>
          </a:p>
          <a:p>
            <a:pPr marL="628650" lvl="1" indent="-171450">
              <a:buFont typeface="Arial" panose="020B0604020202020204" pitchFamily="34" charset="0"/>
              <a:buChar char="•"/>
            </a:pPr>
            <a:r>
              <a:rPr lang="en-US" dirty="0"/>
              <a:t>DHCP logs (IP assignments to devices)</a:t>
            </a:r>
          </a:p>
          <a:p>
            <a:pPr marL="628650" lvl="1" indent="-171450">
              <a:buFont typeface="Arial" panose="020B0604020202020204" pitchFamily="34" charset="0"/>
              <a:buChar char="•"/>
            </a:pPr>
            <a:r>
              <a:rPr lang="en-US" dirty="0"/>
              <a:t>DNS logs (malicious domain resolution)</a:t>
            </a:r>
          </a:p>
          <a:p>
            <a:pPr marL="628650" lvl="1" indent="-171450">
              <a:buFont typeface="Arial" panose="020B0604020202020204" pitchFamily="34" charset="0"/>
              <a:buChar char="•"/>
            </a:pPr>
            <a:r>
              <a:rPr lang="en-US" dirty="0"/>
              <a:t>VPN connection logs (IP, session timestamps)</a:t>
            </a:r>
          </a:p>
          <a:p>
            <a:pPr marL="628650" lvl="1" indent="-171450">
              <a:buFont typeface="Arial" panose="020B0604020202020204" pitchFamily="34" charset="0"/>
              <a:buChar char="•"/>
            </a:pPr>
            <a:r>
              <a:rPr lang="en-US" dirty="0"/>
              <a:t>Routing tables &amp; network configurations</a:t>
            </a:r>
          </a:p>
          <a:p>
            <a:pPr marL="628650" lvl="1" indent="-171450">
              <a:buFont typeface="Arial" panose="020B0604020202020204" pitchFamily="34" charset="0"/>
              <a:buChar char="•"/>
            </a:pPr>
            <a:r>
              <a:rPr lang="en-US" dirty="0"/>
              <a:t>Syslog events from connected devices</a:t>
            </a:r>
          </a:p>
          <a:p>
            <a:endParaRPr lang="en-US" b="1" dirty="0"/>
          </a:p>
          <a:p>
            <a:r>
              <a:rPr lang="en-US" b="1" dirty="0"/>
              <a:t>Storage Devices</a:t>
            </a:r>
          </a:p>
          <a:p>
            <a:pPr marL="171450" indent="-171450">
              <a:buFont typeface="Arial" panose="020B0604020202020204" pitchFamily="34" charset="0"/>
              <a:buChar char="•"/>
            </a:pPr>
            <a:r>
              <a:rPr lang="en-US" b="1" dirty="0"/>
              <a:t>Examples:</a:t>
            </a:r>
            <a:r>
              <a:rPr lang="en-US" dirty="0"/>
              <a:t> Hard Drives (HDD, SSD), USB Flash Drives, NAS, Cloud Storage</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File system analysis (FAT32, NTFS, APFS, </a:t>
            </a:r>
            <a:r>
              <a:rPr lang="en-US" dirty="0" err="1"/>
              <a:t>exFAT</a:t>
            </a:r>
            <a:r>
              <a:rPr lang="en-US" dirty="0"/>
              <a:t>)</a:t>
            </a:r>
          </a:p>
          <a:p>
            <a:pPr marL="628650" lvl="1" indent="-171450">
              <a:buFont typeface="Arial" panose="020B0604020202020204" pitchFamily="34" charset="0"/>
              <a:buChar char="•"/>
            </a:pPr>
            <a:r>
              <a:rPr lang="en-US" dirty="0"/>
              <a:t>Deleted file recovery (shadow copies, file carving)</a:t>
            </a:r>
          </a:p>
          <a:p>
            <a:pPr marL="628650" lvl="1" indent="-171450">
              <a:buFont typeface="Arial" panose="020B0604020202020204" pitchFamily="34" charset="0"/>
              <a:buChar char="•"/>
            </a:pPr>
            <a:r>
              <a:rPr lang="en-US" dirty="0"/>
              <a:t>Metadata analysis (timestamps, creation/modification details)</a:t>
            </a:r>
          </a:p>
          <a:p>
            <a:pPr marL="628650" lvl="1" indent="-171450">
              <a:buFont typeface="Arial" panose="020B0604020202020204" pitchFamily="34" charset="0"/>
              <a:buChar char="•"/>
            </a:pPr>
            <a:r>
              <a:rPr lang="en-US" dirty="0"/>
              <a:t>Encrypted drive detection &amp; decryption attempts</a:t>
            </a:r>
          </a:p>
          <a:p>
            <a:pPr marL="628650" lvl="1" indent="-171450">
              <a:buFont typeface="Arial" panose="020B0604020202020204" pitchFamily="34" charset="0"/>
              <a:buChar char="•"/>
            </a:pPr>
            <a:r>
              <a:rPr lang="en-US" dirty="0"/>
              <a:t>Cloud storage logs (Dropbox, Google Drive, OneDrive activity)</a:t>
            </a:r>
          </a:p>
          <a:p>
            <a:endParaRPr lang="en-US" b="1" dirty="0"/>
          </a:p>
          <a:p>
            <a:r>
              <a:rPr lang="en-US" b="1" dirty="0"/>
              <a:t>Cloud Services &amp; Virtual Environments</a:t>
            </a:r>
          </a:p>
          <a:p>
            <a:pPr marL="171450" indent="-171450">
              <a:buFont typeface="Arial" panose="020B0604020202020204" pitchFamily="34" charset="0"/>
              <a:buChar char="•"/>
            </a:pPr>
            <a:r>
              <a:rPr lang="en-US" b="1" dirty="0"/>
              <a:t>Examples:</a:t>
            </a:r>
            <a:r>
              <a:rPr lang="en-US" dirty="0"/>
              <a:t> AWS, Microsoft Azure, Google Cloud, Virtual Machines (VMWare, Hyper-V, VirtualBox)</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Cloud access logs (AWS CloudTrail, Azure Monitor)</a:t>
            </a:r>
          </a:p>
          <a:p>
            <a:pPr marL="628650" lvl="1" indent="-171450">
              <a:buFont typeface="Arial" panose="020B0604020202020204" pitchFamily="34" charset="0"/>
              <a:buChar char="•"/>
            </a:pPr>
            <a:r>
              <a:rPr lang="en-US" dirty="0"/>
              <a:t>Virtual disk analysis (VMDK, VHD, QCOW2)</a:t>
            </a:r>
          </a:p>
          <a:p>
            <a:pPr marL="628650" lvl="1" indent="-171450">
              <a:buFont typeface="Arial" panose="020B0604020202020204" pitchFamily="34" charset="0"/>
              <a:buChar char="•"/>
            </a:pPr>
            <a:r>
              <a:rPr lang="en-US" dirty="0"/>
              <a:t>Cloud storage and database access logs</a:t>
            </a:r>
          </a:p>
          <a:p>
            <a:pPr marL="628650" lvl="1" indent="-171450">
              <a:buFont typeface="Arial" panose="020B0604020202020204" pitchFamily="34" charset="0"/>
              <a:buChar char="•"/>
            </a:pPr>
            <a:r>
              <a:rPr lang="en-US" dirty="0"/>
              <a:t>API logs and misconfigured storage buckets (S3, Blob storage)</a:t>
            </a:r>
          </a:p>
          <a:p>
            <a:pPr marL="628650" lvl="1" indent="-171450">
              <a:buFont typeface="Arial" panose="020B0604020202020204" pitchFamily="34" charset="0"/>
              <a:buChar char="•"/>
            </a:pPr>
            <a:r>
              <a:rPr lang="en-US" dirty="0"/>
              <a:t>Account activity tracking (IAM roles, privilege changes)</a:t>
            </a:r>
          </a:p>
          <a:p>
            <a:endParaRPr lang="en-US" b="1" dirty="0"/>
          </a:p>
          <a:p>
            <a:r>
              <a:rPr lang="en-US" b="1" dirty="0"/>
              <a:t>Email &amp; Messaging Platforms</a:t>
            </a:r>
          </a:p>
          <a:p>
            <a:pPr marL="171450" indent="-171450">
              <a:buFont typeface="Arial" panose="020B0604020202020204" pitchFamily="34" charset="0"/>
              <a:buChar char="•"/>
            </a:pPr>
            <a:r>
              <a:rPr lang="en-US" b="1" dirty="0"/>
              <a:t>Examples:</a:t>
            </a:r>
            <a:r>
              <a:rPr lang="en-US" dirty="0"/>
              <a:t> Outlook, Gmail, Exchange, Microsoft Teams, Slack, Discord</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Sent/received emails and metadata (headers, timestamps)</a:t>
            </a:r>
          </a:p>
          <a:p>
            <a:pPr marL="628650" lvl="1" indent="-171450">
              <a:buFont typeface="Arial" panose="020B0604020202020204" pitchFamily="34" charset="0"/>
              <a:buChar char="•"/>
            </a:pPr>
            <a:r>
              <a:rPr lang="en-US" dirty="0"/>
              <a:t>Email attachments and embedded links</a:t>
            </a:r>
          </a:p>
          <a:p>
            <a:pPr marL="628650" lvl="1" indent="-171450">
              <a:buFont typeface="Arial" panose="020B0604020202020204" pitchFamily="34" charset="0"/>
              <a:buChar char="•"/>
            </a:pPr>
            <a:r>
              <a:rPr lang="en-US" dirty="0"/>
              <a:t>Deleted and archived messages</a:t>
            </a:r>
          </a:p>
          <a:p>
            <a:pPr marL="628650" lvl="1" indent="-171450">
              <a:buFont typeface="Arial" panose="020B0604020202020204" pitchFamily="34" charset="0"/>
              <a:buChar char="•"/>
            </a:pPr>
            <a:r>
              <a:rPr lang="en-US" dirty="0"/>
              <a:t>Spam and phishing detection</a:t>
            </a:r>
          </a:p>
          <a:p>
            <a:pPr marL="628650" lvl="1" indent="-171450">
              <a:buFont typeface="Arial" panose="020B0604020202020204" pitchFamily="34" charset="0"/>
              <a:buChar char="•"/>
            </a:pPr>
            <a:r>
              <a:rPr lang="en-US" dirty="0"/>
              <a:t>IP address of email senders</a:t>
            </a:r>
          </a:p>
          <a:p>
            <a:pPr marL="628650" lvl="1" indent="-171450">
              <a:buFont typeface="Arial" panose="020B0604020202020204" pitchFamily="34" charset="0"/>
              <a:buChar char="•"/>
            </a:pPr>
            <a:r>
              <a:rPr lang="en-US" dirty="0"/>
              <a:t>Chat logs and group message history</a:t>
            </a:r>
          </a:p>
          <a:p>
            <a:pPr marL="628650" lvl="1" indent="-171450">
              <a:buFont typeface="Arial" panose="020B0604020202020204" pitchFamily="34" charset="0"/>
              <a:buChar char="•"/>
            </a:pPr>
            <a:r>
              <a:rPr lang="en-US" dirty="0"/>
              <a:t>File transfers and shared links</a:t>
            </a:r>
          </a:p>
          <a:p>
            <a:endParaRPr lang="en-US" b="1" dirty="0"/>
          </a:p>
          <a:p>
            <a:r>
              <a:rPr lang="en-US" b="1" dirty="0"/>
              <a:t>Peripheral Devices</a:t>
            </a:r>
          </a:p>
          <a:p>
            <a:pPr marL="171450" indent="-171450">
              <a:buFont typeface="Arial" panose="020B0604020202020204" pitchFamily="34" charset="0"/>
              <a:buChar char="•"/>
            </a:pPr>
            <a:r>
              <a:rPr lang="en-US" b="1" dirty="0"/>
              <a:t>Examples:</a:t>
            </a:r>
            <a:r>
              <a:rPr lang="en-US" dirty="0"/>
              <a:t> Printers, Scanners, External Drives, Smart Cards, IoT devices</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Print job logs (spool files, metadata)</a:t>
            </a:r>
          </a:p>
          <a:p>
            <a:pPr marL="628650" lvl="1" indent="-171450">
              <a:buFont typeface="Arial" panose="020B0604020202020204" pitchFamily="34" charset="0"/>
              <a:buChar char="•"/>
            </a:pPr>
            <a:r>
              <a:rPr lang="en-US" dirty="0"/>
              <a:t>Scanned document history</a:t>
            </a:r>
          </a:p>
          <a:p>
            <a:pPr marL="628650" lvl="1" indent="-171450">
              <a:buFont typeface="Arial" panose="020B0604020202020204" pitchFamily="34" charset="0"/>
              <a:buChar char="•"/>
            </a:pPr>
            <a:r>
              <a:rPr lang="en-US" dirty="0"/>
              <a:t>USB device logs (Windows Event Logs, registry analysis)</a:t>
            </a:r>
          </a:p>
          <a:p>
            <a:pPr marL="628650" lvl="1" indent="-171450">
              <a:buFont typeface="Arial" panose="020B0604020202020204" pitchFamily="34" charset="0"/>
              <a:buChar char="•"/>
            </a:pPr>
            <a:r>
              <a:rPr lang="en-US" dirty="0"/>
              <a:t>IoT device logs (smart cameras, home automation systems)</a:t>
            </a:r>
          </a:p>
          <a:p>
            <a:pPr marL="628650" lvl="1" indent="-171450">
              <a:buFont typeface="Arial" panose="020B0604020202020204" pitchFamily="34" charset="0"/>
              <a:buChar char="•"/>
            </a:pPr>
            <a:r>
              <a:rPr lang="en-US" dirty="0"/>
              <a:t>Smart card authentication logs</a:t>
            </a:r>
          </a:p>
          <a:p>
            <a:endParaRPr lang="en-US" b="1" dirty="0"/>
          </a:p>
          <a:p>
            <a:r>
              <a:rPr lang="en-US" b="1" dirty="0"/>
              <a:t>Web Browsers &amp; Internet Activity</a:t>
            </a:r>
          </a:p>
          <a:p>
            <a:pPr marL="171450" indent="-171450">
              <a:buFont typeface="Arial" panose="020B0604020202020204" pitchFamily="34" charset="0"/>
              <a:buChar char="•"/>
            </a:pPr>
            <a:r>
              <a:rPr lang="en-US" b="1" dirty="0"/>
              <a:t>Examples:</a:t>
            </a:r>
            <a:r>
              <a:rPr lang="en-US" dirty="0"/>
              <a:t> Chrome, Firefox, Edge, Safari</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Browsing history &amp; session logs</a:t>
            </a:r>
          </a:p>
          <a:p>
            <a:pPr marL="628650" lvl="1" indent="-171450">
              <a:buFont typeface="Arial" panose="020B0604020202020204" pitchFamily="34" charset="0"/>
              <a:buChar char="•"/>
            </a:pPr>
            <a:r>
              <a:rPr lang="en-US" dirty="0"/>
              <a:t>Cookies &amp; site tracking data</a:t>
            </a:r>
          </a:p>
          <a:p>
            <a:pPr marL="628650" lvl="1" indent="-171450">
              <a:buFont typeface="Arial" panose="020B0604020202020204" pitchFamily="34" charset="0"/>
              <a:buChar char="•"/>
            </a:pPr>
            <a:r>
              <a:rPr lang="en-US" dirty="0"/>
              <a:t>Autofill data (usernames, addresses, credit card information)</a:t>
            </a:r>
          </a:p>
          <a:p>
            <a:pPr marL="628650" lvl="1" indent="-171450">
              <a:buFont typeface="Arial" panose="020B0604020202020204" pitchFamily="34" charset="0"/>
              <a:buChar char="•"/>
            </a:pPr>
            <a:r>
              <a:rPr lang="en-US" dirty="0"/>
              <a:t>Download history</a:t>
            </a:r>
          </a:p>
          <a:p>
            <a:pPr marL="628650" lvl="1" indent="-171450">
              <a:buFont typeface="Arial" panose="020B0604020202020204" pitchFamily="34" charset="0"/>
              <a:buChar char="•"/>
            </a:pPr>
            <a:r>
              <a:rPr lang="en-US" dirty="0"/>
              <a:t>Cache files &amp; offline website storage</a:t>
            </a:r>
          </a:p>
          <a:p>
            <a:endParaRPr lang="en-US" b="1" dirty="0"/>
          </a:p>
          <a:p>
            <a:r>
              <a:rPr lang="en-US" b="1" dirty="0"/>
              <a:t>Virtual Private Networks (VPNs) &amp; Remote Access Systems</a:t>
            </a:r>
          </a:p>
          <a:p>
            <a:pPr marL="171450" indent="-171450">
              <a:buFont typeface="Arial" panose="020B0604020202020204" pitchFamily="34" charset="0"/>
              <a:buChar char="•"/>
            </a:pPr>
            <a:r>
              <a:rPr lang="en-US" b="1" dirty="0"/>
              <a:t>Examples:</a:t>
            </a:r>
            <a:r>
              <a:rPr lang="en-US" dirty="0"/>
              <a:t> OpenVPN, Cisco AnyConnect, Palo Alto </a:t>
            </a:r>
            <a:r>
              <a:rPr lang="en-US" dirty="0" err="1"/>
              <a:t>GlobalProtect</a:t>
            </a:r>
            <a:r>
              <a:rPr lang="en-US" dirty="0"/>
              <a:t>, TeamViewer</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Connection logs (IP address, timestamps)</a:t>
            </a:r>
          </a:p>
          <a:p>
            <a:pPr marL="628650" lvl="1" indent="-171450">
              <a:buFont typeface="Arial" panose="020B0604020202020204" pitchFamily="34" charset="0"/>
              <a:buChar char="•"/>
            </a:pPr>
            <a:r>
              <a:rPr lang="en-US" dirty="0"/>
              <a:t>Remote desktop access logs (RDP, VNC)</a:t>
            </a:r>
          </a:p>
          <a:p>
            <a:pPr marL="628650" lvl="1" indent="-171450">
              <a:buFont typeface="Arial" panose="020B0604020202020204" pitchFamily="34" charset="0"/>
              <a:buChar char="•"/>
            </a:pPr>
            <a:r>
              <a:rPr lang="en-US" dirty="0"/>
              <a:t>Authentication failures and suspicious access attempts</a:t>
            </a:r>
          </a:p>
          <a:p>
            <a:pPr marL="628650" lvl="1" indent="-171450">
              <a:buFont typeface="Arial" panose="020B0604020202020204" pitchFamily="34" charset="0"/>
              <a:buChar char="•"/>
            </a:pPr>
            <a:r>
              <a:rPr lang="en-US" dirty="0"/>
              <a:t>Tunneling logs (split tunneling misuse, data exfiltration attempts)</a:t>
            </a:r>
          </a:p>
          <a:p>
            <a:endParaRPr lang="en-US" b="1" dirty="0"/>
          </a:p>
          <a:p>
            <a:r>
              <a:rPr lang="en-US" b="1" dirty="0"/>
              <a:t>Logs from Security and Monitoring Systems</a:t>
            </a:r>
          </a:p>
          <a:p>
            <a:pPr marL="171450" indent="-171450">
              <a:buFont typeface="Arial" panose="020B0604020202020204" pitchFamily="34" charset="0"/>
              <a:buChar char="•"/>
            </a:pPr>
            <a:r>
              <a:rPr lang="en-US" b="1" dirty="0"/>
              <a:t>Examples:</a:t>
            </a:r>
            <a:r>
              <a:rPr lang="en-US" dirty="0"/>
              <a:t> SIEMs (Splunk, </a:t>
            </a:r>
            <a:r>
              <a:rPr lang="en-US" dirty="0" err="1"/>
              <a:t>QRadar</a:t>
            </a:r>
            <a:r>
              <a:rPr lang="en-US" dirty="0"/>
              <a:t>, ArcSight), Endpoint Detection &amp; Response (EDR)</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Security alerts (malware detection, privilege escalations)</a:t>
            </a:r>
          </a:p>
          <a:p>
            <a:pPr marL="628650" lvl="1" indent="-171450">
              <a:buFont typeface="Arial" panose="020B0604020202020204" pitchFamily="34" charset="0"/>
              <a:buChar char="•"/>
            </a:pPr>
            <a:r>
              <a:rPr lang="en-US" dirty="0"/>
              <a:t>Process execution logs (</a:t>
            </a:r>
            <a:r>
              <a:rPr lang="en-US" dirty="0" err="1"/>
              <a:t>Powershell</a:t>
            </a:r>
            <a:r>
              <a:rPr lang="en-US" dirty="0"/>
              <a:t>, Command Line usage)</a:t>
            </a:r>
          </a:p>
          <a:p>
            <a:pPr marL="628650" lvl="1" indent="-171450">
              <a:buFont typeface="Arial" panose="020B0604020202020204" pitchFamily="34" charset="0"/>
              <a:buChar char="•"/>
            </a:pPr>
            <a:r>
              <a:rPr lang="en-US" dirty="0"/>
              <a:t>Insider threat detection (suspicious file transfers, anomalous logins)</a:t>
            </a:r>
          </a:p>
          <a:p>
            <a:pPr marL="628650" lvl="1" indent="-171450">
              <a:buFont typeface="Arial" panose="020B0604020202020204" pitchFamily="34" charset="0"/>
              <a:buChar char="•"/>
            </a:pPr>
            <a:r>
              <a:rPr lang="en-US" dirty="0"/>
              <a:t>USB device usage</a:t>
            </a:r>
          </a:p>
          <a:p>
            <a:pPr marL="628650" lvl="1" indent="-171450">
              <a:buFont typeface="Arial" panose="020B0604020202020204" pitchFamily="34" charset="0"/>
              <a:buChar char="•"/>
            </a:pPr>
            <a:r>
              <a:rPr lang="en-US" dirty="0"/>
              <a:t>Network traffic analysis (NetFlow, IDS/IPS logs)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57</a:t>
            </a:fld>
            <a:endParaRPr lang="en-US"/>
          </a:p>
        </p:txBody>
      </p:sp>
    </p:spTree>
    <p:extLst>
      <p:ext uri="{BB962C8B-B14F-4D97-AF65-F5344CB8AC3E}">
        <p14:creationId xmlns:p14="http://schemas.microsoft.com/office/powerpoint/2010/main" val="30371412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Industrial Control Systems (ICS) Components</a:t>
            </a:r>
          </a:p>
          <a:p>
            <a:endParaRPr lang="en-US" b="1" dirty="0"/>
          </a:p>
          <a:p>
            <a:r>
              <a:rPr lang="en-US" b="1" dirty="0"/>
              <a:t>Programmable Logic Controllers (PLCs)</a:t>
            </a:r>
          </a:p>
          <a:p>
            <a:pPr marL="171450" indent="-171450">
              <a:buFont typeface="Arial" panose="020B0604020202020204" pitchFamily="34" charset="0"/>
              <a:buChar char="•"/>
            </a:pPr>
            <a:r>
              <a:rPr lang="en-US" b="1" dirty="0"/>
              <a:t>Vendors:</a:t>
            </a:r>
            <a:r>
              <a:rPr lang="en-US" dirty="0"/>
              <a:t> Siemens, Allen-Bradley, Schneider Electric, GE, ABB, Omron</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Ladder logic and function block diagrams (programming logic)</a:t>
            </a:r>
          </a:p>
          <a:p>
            <a:pPr marL="628650" lvl="1" indent="-171450">
              <a:buFont typeface="Arial" panose="020B0604020202020204" pitchFamily="34" charset="0"/>
              <a:buChar char="•"/>
            </a:pPr>
            <a:r>
              <a:rPr lang="en-US" dirty="0"/>
              <a:t>Execution logs and event history</a:t>
            </a:r>
          </a:p>
          <a:p>
            <a:pPr marL="628650" lvl="1" indent="-171450">
              <a:buFont typeface="Arial" panose="020B0604020202020204" pitchFamily="34" charset="0"/>
              <a:buChar char="•"/>
            </a:pPr>
            <a:r>
              <a:rPr lang="en-US" dirty="0"/>
              <a:t>Communication logs (MODBUS, DNP3, OPC-UA, etc.)</a:t>
            </a:r>
          </a:p>
          <a:p>
            <a:pPr marL="628650" lvl="1" indent="-171450">
              <a:buFont typeface="Arial" panose="020B0604020202020204" pitchFamily="34" charset="0"/>
              <a:buChar char="•"/>
            </a:pPr>
            <a:r>
              <a:rPr lang="en-US" dirty="0"/>
              <a:t>Firmware and configuration backups</a:t>
            </a:r>
          </a:p>
          <a:p>
            <a:pPr marL="628650" lvl="1" indent="-171450">
              <a:buFont typeface="Arial" panose="020B0604020202020204" pitchFamily="34" charset="0"/>
              <a:buChar char="•"/>
            </a:pPr>
            <a:r>
              <a:rPr lang="en-US" dirty="0"/>
              <a:t>Memory dumps (volatile/non-volatile)</a:t>
            </a:r>
          </a:p>
          <a:p>
            <a:endParaRPr lang="en-US" b="1" dirty="0"/>
          </a:p>
          <a:p>
            <a:r>
              <a:rPr lang="en-US" b="1" dirty="0"/>
              <a:t>Remote Terminal Units (RTUs)</a:t>
            </a:r>
          </a:p>
          <a:p>
            <a:pPr marL="171450" indent="-171450">
              <a:buFont typeface="Arial" panose="020B0604020202020204" pitchFamily="34" charset="0"/>
              <a:buChar char="•"/>
            </a:pPr>
            <a:r>
              <a:rPr lang="en-US" b="1" dirty="0"/>
              <a:t>Vendors:</a:t>
            </a:r>
            <a:r>
              <a:rPr lang="en-US" dirty="0"/>
              <a:t> SEL, Emerson, GE, ABB</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SCADA polling logs</a:t>
            </a:r>
          </a:p>
          <a:p>
            <a:pPr marL="628650" lvl="1" indent="-171450">
              <a:buFont typeface="Arial" panose="020B0604020202020204" pitchFamily="34" charset="0"/>
              <a:buChar char="•"/>
            </a:pPr>
            <a:r>
              <a:rPr lang="en-US" dirty="0"/>
              <a:t>Configuration and firmware versions</a:t>
            </a:r>
          </a:p>
          <a:p>
            <a:pPr marL="628650" lvl="1" indent="-171450">
              <a:buFont typeface="Arial" panose="020B0604020202020204" pitchFamily="34" charset="0"/>
              <a:buChar char="•"/>
            </a:pPr>
            <a:r>
              <a:rPr lang="en-US" dirty="0"/>
              <a:t>Event logs and time-stamped changes</a:t>
            </a:r>
          </a:p>
          <a:p>
            <a:pPr marL="628650" lvl="1" indent="-171450">
              <a:buFont typeface="Arial" panose="020B0604020202020204" pitchFamily="34" charset="0"/>
              <a:buChar char="•"/>
            </a:pPr>
            <a:r>
              <a:rPr lang="en-US" dirty="0"/>
              <a:t>Network traffic logs (IP, Serial, MODBUS, DNP3)</a:t>
            </a:r>
          </a:p>
          <a:p>
            <a:endParaRPr lang="en-US" b="1" dirty="0"/>
          </a:p>
          <a:p>
            <a:r>
              <a:rPr lang="en-US" b="1" dirty="0"/>
              <a:t>Distributed Control Systems (DCS)</a:t>
            </a:r>
          </a:p>
          <a:p>
            <a:pPr marL="171450" indent="-171450">
              <a:buFont typeface="Arial" panose="020B0604020202020204" pitchFamily="34" charset="0"/>
              <a:buChar char="•"/>
            </a:pPr>
            <a:r>
              <a:rPr lang="en-US" b="1" dirty="0"/>
              <a:t>Vendors:</a:t>
            </a:r>
            <a:r>
              <a:rPr lang="en-US" dirty="0"/>
              <a:t> Honeywell, Yokogawa, Siemens, ABB</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Operator command history</a:t>
            </a:r>
          </a:p>
          <a:p>
            <a:pPr marL="628650" lvl="1" indent="-171450">
              <a:buFont typeface="Arial" panose="020B0604020202020204" pitchFamily="34" charset="0"/>
              <a:buChar char="•"/>
            </a:pPr>
            <a:r>
              <a:rPr lang="en-US" dirty="0"/>
              <a:t>Process control logs</a:t>
            </a:r>
          </a:p>
          <a:p>
            <a:pPr marL="628650" lvl="1" indent="-171450">
              <a:buFont typeface="Arial" panose="020B0604020202020204" pitchFamily="34" charset="0"/>
              <a:buChar char="•"/>
            </a:pPr>
            <a:r>
              <a:rPr lang="en-US" dirty="0"/>
              <a:t>Alarm and event logs</a:t>
            </a:r>
          </a:p>
          <a:p>
            <a:pPr marL="628650" lvl="1" indent="-171450">
              <a:buFont typeface="Arial" panose="020B0604020202020204" pitchFamily="34" charset="0"/>
              <a:buChar char="•"/>
            </a:pPr>
            <a:r>
              <a:rPr lang="en-US" dirty="0"/>
              <a:t>User authentication records</a:t>
            </a:r>
          </a:p>
          <a:p>
            <a:endParaRPr lang="en-US" b="1" dirty="0"/>
          </a:p>
          <a:p>
            <a:r>
              <a:rPr lang="en-US" b="1" dirty="0"/>
              <a:t>Supervisory Systems</a:t>
            </a:r>
          </a:p>
          <a:p>
            <a:r>
              <a:rPr lang="en-US" b="1" dirty="0"/>
              <a:t>a. Human-Machine Interfaces (HMI)</a:t>
            </a:r>
          </a:p>
          <a:p>
            <a:pPr marL="171450" indent="-171450">
              <a:buFont typeface="Arial" panose="020B0604020202020204" pitchFamily="34" charset="0"/>
              <a:buChar char="•"/>
            </a:pPr>
            <a:r>
              <a:rPr lang="en-US" b="1" dirty="0"/>
              <a:t>Vendors:</a:t>
            </a:r>
            <a:r>
              <a:rPr lang="en-US" dirty="0"/>
              <a:t> Wonderware, GE iFIX, Rockwell, Inductive Automation (Ignition)</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Operator actions and logins</a:t>
            </a:r>
          </a:p>
          <a:p>
            <a:pPr marL="628650" lvl="1" indent="-171450">
              <a:buFont typeface="Arial" panose="020B0604020202020204" pitchFamily="34" charset="0"/>
              <a:buChar char="•"/>
            </a:pPr>
            <a:r>
              <a:rPr lang="en-US" dirty="0"/>
              <a:t>Screenshots and session records</a:t>
            </a:r>
          </a:p>
          <a:p>
            <a:pPr marL="628650" lvl="1" indent="-171450">
              <a:buFont typeface="Arial" panose="020B0604020202020204" pitchFamily="34" charset="0"/>
              <a:buChar char="•"/>
            </a:pPr>
            <a:r>
              <a:rPr lang="en-US" dirty="0"/>
              <a:t>Configuration files and event logs</a:t>
            </a:r>
          </a:p>
          <a:p>
            <a:pPr marL="628650" lvl="1" indent="-171450">
              <a:buFont typeface="Arial" panose="020B0604020202020204" pitchFamily="34" charset="0"/>
              <a:buChar char="•"/>
            </a:pPr>
            <a:r>
              <a:rPr lang="en-US" dirty="0"/>
              <a:t>Registry and log entries (Windows-based HMIs)</a:t>
            </a:r>
          </a:p>
          <a:p>
            <a:pPr marL="628650" lvl="1" indent="-171450">
              <a:buFont typeface="Arial" panose="020B0604020202020204" pitchFamily="34" charset="0"/>
              <a:buChar char="•"/>
            </a:pPr>
            <a:r>
              <a:rPr lang="en-US" dirty="0"/>
              <a:t>Network traffic logs (communications with PLCs/SCADA)</a:t>
            </a:r>
          </a:p>
          <a:p>
            <a:endParaRPr lang="en-US" b="1" dirty="0"/>
          </a:p>
          <a:p>
            <a:r>
              <a:rPr lang="en-US" b="1" dirty="0"/>
              <a:t>SCADA (Supervisory Control and Data Acquisition) Systems</a:t>
            </a:r>
          </a:p>
          <a:p>
            <a:pPr marL="171450" indent="-171450">
              <a:buFont typeface="Arial" panose="020B0604020202020204" pitchFamily="34" charset="0"/>
              <a:buChar char="•"/>
            </a:pPr>
            <a:r>
              <a:rPr lang="en-US" b="1" dirty="0"/>
              <a:t>Vendors:</a:t>
            </a:r>
            <a:r>
              <a:rPr lang="en-US" dirty="0"/>
              <a:t> AVEVA, Siemens WinCC, Ignition, Honeywell Experion, GE CIMPLICITY</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Alarm logs and operator actions</a:t>
            </a:r>
          </a:p>
          <a:p>
            <a:pPr marL="628650" lvl="1" indent="-171450">
              <a:buFont typeface="Arial" panose="020B0604020202020204" pitchFamily="34" charset="0"/>
              <a:buChar char="•"/>
            </a:pPr>
            <a:r>
              <a:rPr lang="en-US" dirty="0"/>
              <a:t>Historian data (timestamped sensor values)</a:t>
            </a:r>
          </a:p>
          <a:p>
            <a:pPr marL="628650" lvl="1" indent="-171450">
              <a:buFont typeface="Arial" panose="020B0604020202020204" pitchFamily="34" charset="0"/>
              <a:buChar char="•"/>
            </a:pPr>
            <a:r>
              <a:rPr lang="en-US" dirty="0"/>
              <a:t>Network logs (firewall, IDS/IPS)</a:t>
            </a:r>
          </a:p>
          <a:p>
            <a:pPr marL="628650" lvl="1" indent="-171450">
              <a:buFont typeface="Arial" panose="020B0604020202020204" pitchFamily="34" charset="0"/>
              <a:buChar char="•"/>
            </a:pPr>
            <a:r>
              <a:rPr lang="en-US" dirty="0"/>
              <a:t>Authentication and role-based access logs</a:t>
            </a:r>
          </a:p>
          <a:p>
            <a:endParaRPr lang="en-US" b="1" dirty="0"/>
          </a:p>
          <a:p>
            <a:r>
              <a:rPr lang="en-US" b="1" dirty="0"/>
              <a:t>Network Infrastructure &amp; Communication Devices</a:t>
            </a:r>
          </a:p>
          <a:p>
            <a:r>
              <a:rPr lang="en-US" b="1" dirty="0"/>
              <a:t>a. Industrial Firewalls &amp; Intrusion Detection Systems (IDS)</a:t>
            </a:r>
          </a:p>
          <a:p>
            <a:pPr marL="171450" indent="-171450">
              <a:buFont typeface="Arial" panose="020B0604020202020204" pitchFamily="34" charset="0"/>
              <a:buChar char="•"/>
            </a:pPr>
            <a:r>
              <a:rPr lang="en-US" b="1" dirty="0"/>
              <a:t>Examples:</a:t>
            </a:r>
            <a:r>
              <a:rPr lang="en-US" dirty="0"/>
              <a:t> Palo Alto, Cisco Firepower, Dragos, Nozomi, </a:t>
            </a:r>
            <a:r>
              <a:rPr lang="en-US" dirty="0" err="1"/>
              <a:t>Claroty</a:t>
            </a:r>
            <a:r>
              <a:rPr lang="en-US" dirty="0"/>
              <a:t>, Fortinet</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Packet captures (PCAPs)</a:t>
            </a:r>
          </a:p>
          <a:p>
            <a:pPr marL="628650" lvl="1" indent="-171450">
              <a:buFont typeface="Arial" panose="020B0604020202020204" pitchFamily="34" charset="0"/>
              <a:buChar char="•"/>
            </a:pPr>
            <a:r>
              <a:rPr lang="en-US" dirty="0"/>
              <a:t>Alert logs (intrusion attempts, malicious activities)</a:t>
            </a:r>
          </a:p>
          <a:p>
            <a:pPr marL="628650" lvl="1" indent="-171450">
              <a:buFont typeface="Arial" panose="020B0604020202020204" pitchFamily="34" charset="0"/>
              <a:buChar char="•"/>
            </a:pPr>
            <a:r>
              <a:rPr lang="en-US" dirty="0"/>
              <a:t>Syslog and NetFlow data</a:t>
            </a:r>
          </a:p>
          <a:p>
            <a:endParaRPr lang="en-US" b="1" dirty="0"/>
          </a:p>
          <a:p>
            <a:r>
              <a:rPr lang="en-US" b="1" dirty="0"/>
              <a:t>Industrial Ethernet Switches &amp; Gateways</a:t>
            </a:r>
          </a:p>
          <a:p>
            <a:pPr marL="171450" indent="-171450">
              <a:buFont typeface="Arial" panose="020B0604020202020204" pitchFamily="34" charset="0"/>
              <a:buChar char="•"/>
            </a:pPr>
            <a:r>
              <a:rPr lang="en-US" b="1" dirty="0"/>
              <a:t>Examples:</a:t>
            </a:r>
            <a:r>
              <a:rPr lang="en-US" dirty="0"/>
              <a:t> Hirschmann, Moxa, Cisco, Siemens SCALANCE</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Network traffic logs</a:t>
            </a:r>
          </a:p>
          <a:p>
            <a:pPr marL="628650" lvl="1" indent="-171450">
              <a:buFont typeface="Arial" panose="020B0604020202020204" pitchFamily="34" charset="0"/>
              <a:buChar char="•"/>
            </a:pPr>
            <a:r>
              <a:rPr lang="en-US" dirty="0"/>
              <a:t>MAC address tables</a:t>
            </a:r>
          </a:p>
          <a:p>
            <a:pPr marL="628650" lvl="1" indent="-171450">
              <a:buFont typeface="Arial" panose="020B0604020202020204" pitchFamily="34" charset="0"/>
              <a:buChar char="•"/>
            </a:pPr>
            <a:r>
              <a:rPr lang="en-US" dirty="0"/>
              <a:t>Port mirroring and SPAN session logs</a:t>
            </a:r>
          </a:p>
          <a:p>
            <a:endParaRPr lang="en-US" b="1" dirty="0"/>
          </a:p>
          <a:p>
            <a:r>
              <a:rPr lang="en-US" b="1" dirty="0"/>
              <a:t>Serial-to-IP Gateways &amp; Converters</a:t>
            </a:r>
          </a:p>
          <a:p>
            <a:pPr marL="171450" indent="-171450">
              <a:buFont typeface="Arial" panose="020B0604020202020204" pitchFamily="34" charset="0"/>
              <a:buChar char="•"/>
            </a:pPr>
            <a:r>
              <a:rPr lang="en-US" b="1" dirty="0"/>
              <a:t>Examples:</a:t>
            </a:r>
            <a:r>
              <a:rPr lang="en-US" dirty="0"/>
              <a:t> Digi, Moxa, </a:t>
            </a:r>
            <a:r>
              <a:rPr lang="en-US" dirty="0" err="1"/>
              <a:t>Lantronix</a:t>
            </a:r>
            <a:endParaRPr lang="en-US" dirty="0"/>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Serial communication logs</a:t>
            </a:r>
          </a:p>
          <a:p>
            <a:pPr marL="628650" lvl="1" indent="-171450">
              <a:buFont typeface="Arial" panose="020B0604020202020204" pitchFamily="34" charset="0"/>
              <a:buChar char="•"/>
            </a:pPr>
            <a:r>
              <a:rPr lang="en-US" dirty="0"/>
              <a:t>Device configuration files</a:t>
            </a:r>
          </a:p>
          <a:p>
            <a:pPr marL="628650" lvl="1" indent="-171450">
              <a:buFont typeface="Arial" panose="020B0604020202020204" pitchFamily="34" charset="0"/>
              <a:buChar char="•"/>
            </a:pPr>
            <a:r>
              <a:rPr lang="en-US" dirty="0"/>
              <a:t>Firmware versions</a:t>
            </a:r>
          </a:p>
          <a:p>
            <a:endParaRPr lang="en-US" b="1" dirty="0"/>
          </a:p>
          <a:p>
            <a:r>
              <a:rPr lang="en-US" b="1" dirty="0"/>
              <a:t>Sensors, Actuators, and Field Devices</a:t>
            </a:r>
          </a:p>
          <a:p>
            <a:pPr marL="171450" indent="-171450">
              <a:buFont typeface="Arial" panose="020B0604020202020204" pitchFamily="34" charset="0"/>
              <a:buChar char="•"/>
            </a:pPr>
            <a:r>
              <a:rPr lang="en-US" b="1" dirty="0"/>
              <a:t>Smart Sensors &amp; IoT Devices</a:t>
            </a:r>
          </a:p>
          <a:p>
            <a:pPr marL="171450" indent="-171450">
              <a:buFont typeface="Arial" panose="020B0604020202020204" pitchFamily="34" charset="0"/>
              <a:buChar char="•"/>
            </a:pPr>
            <a:r>
              <a:rPr lang="en-US" b="1" dirty="0"/>
              <a:t>Vendors:</a:t>
            </a:r>
            <a:r>
              <a:rPr lang="en-US" dirty="0"/>
              <a:t> Emerson, Honeywell, Schneider Electric</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Sensor data logs</a:t>
            </a:r>
          </a:p>
          <a:p>
            <a:pPr marL="628650" lvl="1" indent="-171450">
              <a:buFont typeface="Arial" panose="020B0604020202020204" pitchFamily="34" charset="0"/>
              <a:buChar char="•"/>
            </a:pPr>
            <a:r>
              <a:rPr lang="en-US" dirty="0"/>
              <a:t>Device configuration snapshots</a:t>
            </a:r>
          </a:p>
          <a:p>
            <a:pPr marL="628650" lvl="1" indent="-171450">
              <a:buFont typeface="Arial" panose="020B0604020202020204" pitchFamily="34" charset="0"/>
              <a:buChar char="•"/>
            </a:pPr>
            <a:r>
              <a:rPr lang="en-US" dirty="0"/>
              <a:t>Wireless communication logs</a:t>
            </a:r>
          </a:p>
          <a:p>
            <a:endParaRPr lang="en-US" b="1" dirty="0"/>
          </a:p>
          <a:p>
            <a:r>
              <a:rPr lang="en-US" b="1" dirty="0"/>
              <a:t>Intelligent Electronic Devices (IEDs)</a:t>
            </a:r>
          </a:p>
          <a:p>
            <a:pPr marL="171450" indent="-171450">
              <a:buFont typeface="Arial" panose="020B0604020202020204" pitchFamily="34" charset="0"/>
              <a:buChar char="•"/>
            </a:pPr>
            <a:r>
              <a:rPr lang="en-US" b="1" dirty="0"/>
              <a:t>Vendors:</a:t>
            </a:r>
            <a:r>
              <a:rPr lang="en-US" dirty="0"/>
              <a:t> SEL, ABB, Siemens, GE</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Power system logs</a:t>
            </a:r>
          </a:p>
          <a:p>
            <a:pPr marL="628650" lvl="1" indent="-171450">
              <a:buFont typeface="Arial" panose="020B0604020202020204" pitchFamily="34" charset="0"/>
              <a:buChar char="•"/>
            </a:pPr>
            <a:r>
              <a:rPr lang="en-US" dirty="0"/>
              <a:t>Protection relay settings and events</a:t>
            </a:r>
          </a:p>
          <a:p>
            <a:pPr marL="628650" lvl="1" indent="-171450">
              <a:buFont typeface="Arial" panose="020B0604020202020204" pitchFamily="34" charset="0"/>
              <a:buChar char="•"/>
            </a:pPr>
            <a:r>
              <a:rPr lang="en-US" dirty="0"/>
              <a:t>Time-synchronized logs (IEEE 1588, GPS-stamped)</a:t>
            </a:r>
          </a:p>
          <a:p>
            <a:endParaRPr lang="en-US" b="1" dirty="0"/>
          </a:p>
          <a:p>
            <a:r>
              <a:rPr lang="en-US" b="1" dirty="0"/>
              <a:t>Variable Frequency Drives (VFDs)</a:t>
            </a:r>
          </a:p>
          <a:p>
            <a:pPr>
              <a:buFont typeface="Arial" panose="020B0604020202020204" pitchFamily="34" charset="0"/>
              <a:buChar char="•"/>
            </a:pPr>
            <a:r>
              <a:rPr lang="en-US" b="1" dirty="0"/>
              <a:t>Vendors:</a:t>
            </a:r>
            <a:r>
              <a:rPr lang="en-US" dirty="0"/>
              <a:t> Rockwell, Siemens, Danfoss, Schneider Electric</a:t>
            </a:r>
          </a:p>
          <a:p>
            <a:pPr>
              <a:buFont typeface="Arial" panose="020B0604020202020204" pitchFamily="34" charset="0"/>
              <a:buChar char="•"/>
            </a:pPr>
            <a:r>
              <a:rPr lang="en-US" b="1" dirty="0"/>
              <a:t>Forensic Artifacts:</a:t>
            </a:r>
            <a:endParaRPr lang="en-US" dirty="0"/>
          </a:p>
          <a:p>
            <a:pPr marL="742950" lvl="1" indent="-285750">
              <a:buFont typeface="Arial" panose="020B0604020202020204" pitchFamily="34" charset="0"/>
              <a:buChar char="•"/>
            </a:pPr>
            <a:r>
              <a:rPr lang="en-US" dirty="0"/>
              <a:t>Operational logs and error history</a:t>
            </a:r>
          </a:p>
          <a:p>
            <a:pPr marL="742950" lvl="1" indent="-285750">
              <a:buFont typeface="Arial" panose="020B0604020202020204" pitchFamily="34" charset="0"/>
              <a:buChar char="•"/>
            </a:pPr>
            <a:r>
              <a:rPr lang="en-US" dirty="0"/>
              <a:t>Firmware versions and settings</a:t>
            </a:r>
          </a:p>
          <a:p>
            <a:pPr marL="742950" lvl="1" indent="-285750">
              <a:buFont typeface="Arial" panose="020B0604020202020204" pitchFamily="34" charset="0"/>
              <a:buChar char="•"/>
            </a:pPr>
            <a:r>
              <a:rPr lang="en-US" dirty="0"/>
              <a:t>Power usage logs</a:t>
            </a:r>
          </a:p>
          <a:p>
            <a:endParaRPr lang="en-US" b="1" dirty="0"/>
          </a:p>
          <a:p>
            <a:r>
              <a:rPr lang="en-US" b="1" dirty="0"/>
              <a:t>Endpoints &amp; Engineering Workstations</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User activity logs</a:t>
            </a:r>
          </a:p>
          <a:p>
            <a:pPr marL="628650" lvl="1" indent="-171450">
              <a:buFont typeface="Arial" panose="020B0604020202020204" pitchFamily="34" charset="0"/>
              <a:buChar char="•"/>
            </a:pPr>
            <a:r>
              <a:rPr lang="en-US" dirty="0"/>
              <a:t>Installed software &amp; patches</a:t>
            </a:r>
          </a:p>
          <a:p>
            <a:pPr marL="628650" lvl="1" indent="-171450">
              <a:buFont typeface="Arial" panose="020B0604020202020204" pitchFamily="34" charset="0"/>
              <a:buChar char="•"/>
            </a:pPr>
            <a:r>
              <a:rPr lang="en-US" dirty="0"/>
              <a:t>Remote access logs (RDP, SSH)</a:t>
            </a:r>
          </a:p>
          <a:p>
            <a:pPr marL="628650" lvl="1" indent="-171450">
              <a:buFont typeface="Arial" panose="020B0604020202020204" pitchFamily="34" charset="0"/>
              <a:buChar char="•"/>
            </a:pPr>
            <a:r>
              <a:rPr lang="en-US" dirty="0"/>
              <a:t>Malware indicators (IOC-based scans)</a:t>
            </a:r>
          </a:p>
          <a:p>
            <a:pPr marL="628650" lvl="1" indent="-171450">
              <a:buFont typeface="Arial" panose="020B0604020202020204" pitchFamily="34" charset="0"/>
              <a:buChar char="•"/>
            </a:pPr>
            <a:r>
              <a:rPr lang="en-US" dirty="0"/>
              <a:t>File system &amp; registry analysis</a:t>
            </a:r>
          </a:p>
          <a:p>
            <a:endParaRPr lang="en-US" b="1" dirty="0"/>
          </a:p>
          <a:p>
            <a:r>
              <a:rPr lang="en-US" b="1" dirty="0"/>
              <a:t>Historian Systems &amp; Databases</a:t>
            </a:r>
          </a:p>
          <a:p>
            <a:pPr marL="171450" indent="-171450">
              <a:buFont typeface="Arial" panose="020B0604020202020204" pitchFamily="34" charset="0"/>
              <a:buChar char="•"/>
            </a:pPr>
            <a:r>
              <a:rPr lang="en-US" b="1" dirty="0"/>
              <a:t>Examples:</a:t>
            </a:r>
            <a:r>
              <a:rPr lang="en-US" dirty="0"/>
              <a:t> </a:t>
            </a:r>
            <a:r>
              <a:rPr lang="en-US" dirty="0" err="1"/>
              <a:t>OSIsoft</a:t>
            </a:r>
            <a:r>
              <a:rPr lang="en-US" dirty="0"/>
              <a:t> PI, GE Proficy, Honeywell PHD</a:t>
            </a:r>
          </a:p>
          <a:p>
            <a:pPr marL="171450" indent="-171450">
              <a:buFont typeface="Arial" panose="020B0604020202020204" pitchFamily="34" charset="0"/>
              <a:buChar char="•"/>
            </a:pPr>
            <a:r>
              <a:rPr lang="en-US" b="1" dirty="0"/>
              <a:t>Forensic Artifacts:</a:t>
            </a:r>
            <a:endParaRPr lang="en-US" dirty="0"/>
          </a:p>
          <a:p>
            <a:pPr marL="628650" lvl="1" indent="-171450">
              <a:buFont typeface="Arial" panose="020B0604020202020204" pitchFamily="34" charset="0"/>
              <a:buChar char="•"/>
            </a:pPr>
            <a:r>
              <a:rPr lang="en-US" dirty="0"/>
              <a:t>Historical process data</a:t>
            </a:r>
          </a:p>
          <a:p>
            <a:pPr marL="628650" lvl="1" indent="-171450">
              <a:buFont typeface="Arial" panose="020B0604020202020204" pitchFamily="34" charset="0"/>
              <a:buChar char="•"/>
            </a:pPr>
            <a:r>
              <a:rPr lang="en-US" dirty="0"/>
              <a:t>Operator input records</a:t>
            </a:r>
          </a:p>
          <a:p>
            <a:pPr marL="628650" lvl="1" indent="-171450">
              <a:buFont typeface="Arial" panose="020B0604020202020204" pitchFamily="34" charset="0"/>
              <a:buChar char="•"/>
            </a:pPr>
            <a:r>
              <a:rPr lang="en-US" dirty="0"/>
              <a:t>Unauthorized access attempts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58</a:t>
            </a:fld>
            <a:endParaRPr lang="en-US"/>
          </a:p>
        </p:txBody>
      </p:sp>
    </p:spTree>
    <p:extLst>
      <p:ext uri="{BB962C8B-B14F-4D97-AF65-F5344CB8AC3E}">
        <p14:creationId xmlns:p14="http://schemas.microsoft.com/office/powerpoint/2010/main" val="290769817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Image - </a:t>
            </a:r>
            <a:r>
              <a:rPr lang="da-DK" dirty="0">
                <a:hlinkClick r:id="rId3"/>
              </a:rPr>
              <a:t>Computer Forensics: ICS/SCADA Forensics | Infosec</a:t>
            </a:r>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59</a:t>
            </a:fld>
            <a:endParaRPr lang="en-US"/>
          </a:p>
        </p:txBody>
      </p:sp>
    </p:spTree>
    <p:extLst>
      <p:ext uri="{BB962C8B-B14F-4D97-AF65-F5344CB8AC3E}">
        <p14:creationId xmlns:p14="http://schemas.microsoft.com/office/powerpoint/2010/main" val="543825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5842BF-DFD5-929A-4050-0D6AB61FC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038244-53D0-D5E7-D433-F38CD0F03C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3A2099-017D-6465-0F0F-669AD3CC6978}"/>
              </a:ext>
            </a:extLst>
          </p:cNvPr>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dirty="0">
                <a:solidFill>
                  <a:srgbClr val="000000"/>
                </a:solidFill>
                <a:effectLst/>
                <a:cs typeface="Times New Roman" panose="02020603050405020304" pitchFamily="18" charset="0"/>
              </a:rPr>
              <a:t>In this section, you will learn how to document individuals who have handled and/or processed data seized during a forensics examination and how to properly secure said data as evidence. </a:t>
            </a:r>
            <a:r>
              <a:rPr lang="en-US" sz="1200" b="0" i="0" dirty="0">
                <a:solidFill>
                  <a:srgbClr val="000000"/>
                </a:solidFill>
                <a:effectLst/>
                <a:latin typeface="Arial" panose="020B0604020202020204" pitchFamily="34" charset="0"/>
              </a:rPr>
              <a:t>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solidFill>
                <a:srgbClr val="000000"/>
              </a:solidFill>
              <a:effectLst/>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sz="1200" b="0" i="0" dirty="0">
              <a:solidFill>
                <a:srgbClr val="000000"/>
              </a:solidFill>
              <a:effectLst/>
              <a:latin typeface="WordVisi_MSFontService"/>
            </a:endParaRPr>
          </a:p>
          <a:p>
            <a:endParaRPr lang="en-US" dirty="0"/>
          </a:p>
        </p:txBody>
      </p:sp>
      <p:sp>
        <p:nvSpPr>
          <p:cNvPr id="4" name="Date Placeholder 3">
            <a:extLst>
              <a:ext uri="{FF2B5EF4-FFF2-40B4-BE49-F238E27FC236}">
                <a16:creationId xmlns:a16="http://schemas.microsoft.com/office/drawing/2014/main" id="{B229B686-1965-E221-5ADD-E531C38C17E3}"/>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C0ECD7A0-6259-8D17-9FE1-DDB22FCDF269}"/>
              </a:ext>
            </a:extLst>
          </p:cNvPr>
          <p:cNvSpPr>
            <a:spLocks noGrp="1"/>
          </p:cNvSpPr>
          <p:nvPr>
            <p:ph type="sldNum" sz="quarter" idx="5"/>
          </p:nvPr>
        </p:nvSpPr>
        <p:spPr/>
        <p:txBody>
          <a:bodyPr/>
          <a:lstStyle/>
          <a:p>
            <a:fld id="{352683B9-BE6E-4598-85C0-E9020C903FF0}" type="slidenum">
              <a:rPr lang="en-US" smtClean="0"/>
              <a:pPr/>
              <a:t>6</a:t>
            </a:fld>
            <a:endParaRPr lang="en-US"/>
          </a:p>
        </p:txBody>
      </p:sp>
    </p:spTree>
    <p:extLst>
      <p:ext uri="{BB962C8B-B14F-4D97-AF65-F5344CB8AC3E}">
        <p14:creationId xmlns:p14="http://schemas.microsoft.com/office/powerpoint/2010/main" val="991030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Conducting forensic investigations in </a:t>
            </a:r>
            <a:r>
              <a:rPr lang="en-US" b="1" dirty="0"/>
              <a:t>Industrial Control Systems (ICS) and Operational Technology (OT)</a:t>
            </a:r>
            <a:r>
              <a:rPr lang="en-US" dirty="0"/>
              <a:t> environments presents unique challenges due to their architecture, operational constraints, and security considerations. Unlike IT systems, which are designed for flexibility and redundancy, ICS/OT systems prioritize availability and reliability, which limits forensic recovery capabilities.</a:t>
            </a:r>
            <a:endParaRPr lang="en-US" b="1" dirty="0"/>
          </a:p>
          <a:p>
            <a:endParaRPr lang="en-US" b="1" dirty="0"/>
          </a:p>
          <a:p>
            <a:r>
              <a:rPr lang="en-US" b="1" dirty="0"/>
              <a:t>Limited Logging &amp; Monitoring</a:t>
            </a:r>
          </a:p>
          <a:p>
            <a:r>
              <a:rPr lang="en-US" b="1" dirty="0"/>
              <a:t>Challenges:</a:t>
            </a:r>
          </a:p>
          <a:p>
            <a:pPr marL="171450" indent="-171450">
              <a:buFont typeface="Arial" panose="020B0604020202020204" pitchFamily="34" charset="0"/>
              <a:buChar char="•"/>
            </a:pPr>
            <a:r>
              <a:rPr lang="en-US" dirty="0"/>
              <a:t>Many </a:t>
            </a:r>
            <a:r>
              <a:rPr lang="en-US" b="1" dirty="0"/>
              <a:t>legacy ICS/OT devices</a:t>
            </a:r>
            <a:r>
              <a:rPr lang="en-US" dirty="0"/>
              <a:t> (PLCs, RTUs, IEDs) have </a:t>
            </a:r>
            <a:r>
              <a:rPr lang="en-US" b="1" dirty="0"/>
              <a:t>minimal or no logging capabilities</a:t>
            </a:r>
            <a:r>
              <a:rPr lang="en-US" dirty="0"/>
              <a:t>.</a:t>
            </a:r>
          </a:p>
          <a:p>
            <a:pPr marL="171450" indent="-171450">
              <a:buFont typeface="Arial" panose="020B0604020202020204" pitchFamily="34" charset="0"/>
              <a:buChar char="•"/>
            </a:pPr>
            <a:r>
              <a:rPr lang="en-US" dirty="0"/>
              <a:t>Some industrial devices do not retain historical logs beyond a few hours or days.</a:t>
            </a:r>
          </a:p>
          <a:p>
            <a:pPr marL="171450" indent="-171450">
              <a:buFont typeface="Arial" panose="020B0604020202020204" pitchFamily="34" charset="0"/>
              <a:buChar char="•"/>
            </a:pPr>
            <a:r>
              <a:rPr lang="en-US" dirty="0"/>
              <a:t>Logs are often stored in </a:t>
            </a:r>
            <a:r>
              <a:rPr lang="en-US" b="1" dirty="0"/>
              <a:t>volatile memory</a:t>
            </a:r>
            <a:r>
              <a:rPr lang="en-US" dirty="0"/>
              <a:t>, which means they can be lost on power loss or reboot.</a:t>
            </a:r>
          </a:p>
          <a:p>
            <a:pPr marL="171450" indent="-171450">
              <a:buFont typeface="Arial" panose="020B0604020202020204" pitchFamily="34" charset="0"/>
              <a:buChar char="•"/>
            </a:pPr>
            <a:r>
              <a:rPr lang="en-US" b="1" dirty="0"/>
              <a:t>Lack of centralized logging</a:t>
            </a:r>
            <a:r>
              <a:rPr lang="en-US" dirty="0"/>
              <a:t>—many ICS/OT systems do not integrate with SIEMs or forensic logging tools.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Investigators may lack timestamped events needed for </a:t>
            </a:r>
            <a:r>
              <a:rPr lang="en-US" b="1" dirty="0"/>
              <a:t>attack reconstruction</a:t>
            </a:r>
            <a:r>
              <a:rPr lang="en-US" dirty="0"/>
              <a:t>.</a:t>
            </a:r>
          </a:p>
          <a:p>
            <a:pPr marL="171450" indent="-171450">
              <a:buFont typeface="Arial" panose="020B0604020202020204" pitchFamily="34" charset="0"/>
              <a:buChar char="•"/>
            </a:pPr>
            <a:r>
              <a:rPr lang="en-US" dirty="0"/>
              <a:t>Limited forensic traces make </a:t>
            </a:r>
            <a:r>
              <a:rPr lang="en-US" b="1" dirty="0"/>
              <a:t>root cause analysis (RCA)</a:t>
            </a:r>
            <a:r>
              <a:rPr lang="en-US" dirty="0"/>
              <a:t> difficult.</a:t>
            </a:r>
          </a:p>
          <a:p>
            <a:endParaRPr lang="en-US" b="1" dirty="0"/>
          </a:p>
          <a:p>
            <a:r>
              <a:rPr lang="en-US" b="1" dirty="0"/>
              <a:t>Inaccessible &amp; Proprietary File Systems</a:t>
            </a:r>
          </a:p>
          <a:p>
            <a:r>
              <a:rPr lang="en-US" b="1" dirty="0"/>
              <a:t>Challenges:</a:t>
            </a:r>
          </a:p>
          <a:p>
            <a:pPr marL="171450" indent="-171450">
              <a:buFont typeface="Arial" panose="020B0604020202020204" pitchFamily="34" charset="0"/>
              <a:buChar char="•"/>
            </a:pPr>
            <a:r>
              <a:rPr lang="en-US" dirty="0"/>
              <a:t>Many industrial devices (PLCs, SCADA systems, RTUs) use </a:t>
            </a:r>
            <a:r>
              <a:rPr lang="en-US" b="1" dirty="0"/>
              <a:t>proprietary firmware and file systems</a:t>
            </a:r>
            <a:r>
              <a:rPr lang="en-US" dirty="0"/>
              <a:t>, making forensic analysis complex.</a:t>
            </a:r>
          </a:p>
          <a:p>
            <a:pPr marL="171450" indent="-171450">
              <a:buFont typeface="Arial" panose="020B0604020202020204" pitchFamily="34" charset="0"/>
              <a:buChar char="•"/>
            </a:pPr>
            <a:r>
              <a:rPr lang="en-US" b="1" dirty="0"/>
              <a:t>Vendor-locked architectures</a:t>
            </a:r>
            <a:r>
              <a:rPr lang="en-US" dirty="0"/>
              <a:t> prevent direct access to raw forensic data.</a:t>
            </a:r>
          </a:p>
          <a:p>
            <a:pPr marL="171450" indent="-171450">
              <a:buFont typeface="Arial" panose="020B0604020202020204" pitchFamily="34" charset="0"/>
              <a:buChar char="•"/>
            </a:pPr>
            <a:r>
              <a:rPr lang="en-US" dirty="0"/>
              <a:t>Lack of open-source forensic tools for </a:t>
            </a:r>
            <a:r>
              <a:rPr lang="en-US" b="1" dirty="0"/>
              <a:t>reverse engineering</a:t>
            </a:r>
            <a:r>
              <a:rPr lang="en-US" dirty="0"/>
              <a:t> proprietary storage formats.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Standard forensic tools (Autopsy, FTK, EnCase) </a:t>
            </a:r>
            <a:r>
              <a:rPr lang="en-US" b="1" dirty="0"/>
              <a:t>may not work</a:t>
            </a:r>
            <a:r>
              <a:rPr lang="en-US" dirty="0"/>
              <a:t> on ICS devices.</a:t>
            </a:r>
          </a:p>
          <a:p>
            <a:pPr marL="171450" indent="-171450">
              <a:buFont typeface="Arial" panose="020B0604020202020204" pitchFamily="34" charset="0"/>
              <a:buChar char="•"/>
            </a:pPr>
            <a:r>
              <a:rPr lang="en-US" dirty="0"/>
              <a:t>Requires </a:t>
            </a:r>
            <a:r>
              <a:rPr lang="en-US" b="1" dirty="0"/>
              <a:t>specialized vendor tools</a:t>
            </a:r>
            <a:r>
              <a:rPr lang="en-US" dirty="0"/>
              <a:t> or firmware extractions, which may void warranties.</a:t>
            </a:r>
          </a:p>
          <a:p>
            <a:endParaRPr lang="en-US" b="1" dirty="0"/>
          </a:p>
          <a:p>
            <a:r>
              <a:rPr lang="en-US" b="1" dirty="0"/>
              <a:t>High Risk of System Disruptions</a:t>
            </a:r>
          </a:p>
          <a:p>
            <a:r>
              <a:rPr lang="en-US" b="1" dirty="0"/>
              <a:t>Challenges:</a:t>
            </a:r>
          </a:p>
          <a:p>
            <a:pPr marL="171450" indent="-171450">
              <a:buFont typeface="Arial" panose="020B0604020202020204" pitchFamily="34" charset="0"/>
              <a:buChar char="•"/>
            </a:pPr>
            <a:r>
              <a:rPr lang="en-US" dirty="0"/>
              <a:t>Many ICS/OT devices operate in </a:t>
            </a:r>
            <a:r>
              <a:rPr lang="en-US" b="1" dirty="0"/>
              <a:t>real-time control loops</a:t>
            </a:r>
            <a:r>
              <a:rPr lang="en-US" dirty="0"/>
              <a:t> (e.g., power grids, manufacturing lines).</a:t>
            </a:r>
          </a:p>
          <a:p>
            <a:pPr marL="171450" indent="-171450">
              <a:buFont typeface="Arial" panose="020B0604020202020204" pitchFamily="34" charset="0"/>
              <a:buChar char="•"/>
            </a:pPr>
            <a:r>
              <a:rPr lang="en-US" dirty="0"/>
              <a:t>Performing forensic analysis on </a:t>
            </a:r>
            <a:r>
              <a:rPr lang="en-US" b="1" dirty="0"/>
              <a:t>live systems</a:t>
            </a:r>
            <a:r>
              <a:rPr lang="en-US" dirty="0"/>
              <a:t> can trigger faults, shutdowns, or safety hazards.</a:t>
            </a:r>
          </a:p>
          <a:p>
            <a:pPr marL="171450" indent="-171450">
              <a:buFont typeface="Arial" panose="020B0604020202020204" pitchFamily="34" charset="0"/>
              <a:buChar char="•"/>
            </a:pPr>
            <a:r>
              <a:rPr lang="en-US" dirty="0"/>
              <a:t>Memory dumps and forensic imaging can </a:t>
            </a:r>
            <a:r>
              <a:rPr lang="en-US" b="1" dirty="0"/>
              <a:t>overload</a:t>
            </a:r>
            <a:r>
              <a:rPr lang="en-US" dirty="0"/>
              <a:t> CPU and RAM on low-resource ICS devices.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Investigators must use </a:t>
            </a:r>
            <a:r>
              <a:rPr lang="en-US" b="1" dirty="0"/>
              <a:t>passive forensic techniques</a:t>
            </a:r>
            <a:r>
              <a:rPr lang="en-US" dirty="0"/>
              <a:t> to avoid service disruptions.</a:t>
            </a:r>
          </a:p>
          <a:p>
            <a:pPr marL="171450" indent="-171450">
              <a:buFont typeface="Arial" panose="020B0604020202020204" pitchFamily="34" charset="0"/>
              <a:buChar char="•"/>
            </a:pPr>
            <a:r>
              <a:rPr lang="en-US" dirty="0"/>
              <a:t>Some forensic methods (e.g., disk imaging, volatile memory capture) </a:t>
            </a:r>
            <a:r>
              <a:rPr lang="en-US" b="1" dirty="0"/>
              <a:t>cannot be performed safely</a:t>
            </a:r>
            <a:r>
              <a:rPr lang="en-US" dirty="0"/>
              <a:t> on production systems.</a:t>
            </a:r>
          </a:p>
          <a:p>
            <a:endParaRPr lang="en-US" b="1" dirty="0"/>
          </a:p>
          <a:p>
            <a:r>
              <a:rPr lang="en-US" b="1" dirty="0"/>
              <a:t>Limited Incident Response &amp; Recovery Capabilities</a:t>
            </a:r>
          </a:p>
          <a:p>
            <a:r>
              <a:rPr lang="en-US" b="1" dirty="0"/>
              <a:t>Challenges:</a:t>
            </a:r>
          </a:p>
          <a:p>
            <a:pPr marL="171450" indent="-171450">
              <a:buFont typeface="Arial" panose="020B0604020202020204" pitchFamily="34" charset="0"/>
              <a:buChar char="•"/>
            </a:pPr>
            <a:r>
              <a:rPr lang="en-US" dirty="0"/>
              <a:t>ICS/OT networks are </a:t>
            </a:r>
            <a:r>
              <a:rPr lang="en-US" b="1" dirty="0"/>
              <a:t>often air-gapped</a:t>
            </a:r>
            <a:r>
              <a:rPr lang="en-US" dirty="0"/>
              <a:t> or have </a:t>
            </a:r>
            <a:r>
              <a:rPr lang="en-US" b="1" dirty="0"/>
              <a:t>strict firewall rules</a:t>
            </a:r>
            <a:r>
              <a:rPr lang="en-US" dirty="0"/>
              <a:t>, limiting forensic data collection remotely.</a:t>
            </a:r>
          </a:p>
          <a:p>
            <a:pPr marL="171450" indent="-171450">
              <a:buFont typeface="Arial" panose="020B0604020202020204" pitchFamily="34" charset="0"/>
              <a:buChar char="•"/>
            </a:pPr>
            <a:r>
              <a:rPr lang="en-US" b="1" dirty="0"/>
              <a:t>Backup systems are rarely designed for forensic recovery</a:t>
            </a:r>
            <a:r>
              <a:rPr lang="en-US" dirty="0"/>
              <a:t>, focusing instead on system restoration.</a:t>
            </a:r>
          </a:p>
          <a:p>
            <a:pPr marL="171450" indent="-171450">
              <a:buFont typeface="Arial" panose="020B0604020202020204" pitchFamily="34" charset="0"/>
              <a:buChar char="•"/>
            </a:pPr>
            <a:r>
              <a:rPr lang="en-US" dirty="0"/>
              <a:t>Many ICS operators lack </a:t>
            </a:r>
            <a:r>
              <a:rPr lang="en-US" b="1" dirty="0"/>
              <a:t>forensic readiness plans</a:t>
            </a:r>
            <a:r>
              <a:rPr lang="en-US" dirty="0"/>
              <a:t> due to a focus on uptime over security.</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b="1" dirty="0"/>
              <a:t>Delayed forensic response</a:t>
            </a:r>
            <a:r>
              <a:rPr lang="en-US" dirty="0"/>
              <a:t>, as investigators must coordinate with engineering teams to collect data.</a:t>
            </a:r>
          </a:p>
          <a:p>
            <a:pPr marL="171450" indent="-171450">
              <a:buFont typeface="Arial" panose="020B0604020202020204" pitchFamily="34" charset="0"/>
              <a:buChar char="•"/>
            </a:pPr>
            <a:r>
              <a:rPr lang="en-US" dirty="0"/>
              <a:t>Recovery efforts may depend on </a:t>
            </a:r>
            <a:r>
              <a:rPr lang="en-US" b="1" dirty="0"/>
              <a:t>manual logs and human observations</a:t>
            </a:r>
            <a:r>
              <a:rPr lang="en-US" dirty="0"/>
              <a:t> rather than automated forensic tools.</a:t>
            </a:r>
          </a:p>
          <a:p>
            <a:endParaRPr lang="en-US" b="1" dirty="0"/>
          </a:p>
          <a:p>
            <a:r>
              <a:rPr lang="en-US" b="1" dirty="0"/>
              <a:t>Lack of Encryption &amp; Authentication</a:t>
            </a:r>
          </a:p>
          <a:p>
            <a:r>
              <a:rPr lang="en-US" b="1" dirty="0"/>
              <a:t>Challenges:</a:t>
            </a:r>
          </a:p>
          <a:p>
            <a:pPr marL="171450" indent="-171450">
              <a:buFont typeface="Arial" panose="020B0604020202020204" pitchFamily="34" charset="0"/>
              <a:buChar char="•"/>
            </a:pPr>
            <a:r>
              <a:rPr lang="en-US" dirty="0"/>
              <a:t>Many ICS/OT protocols (e.g., </a:t>
            </a:r>
            <a:r>
              <a:rPr lang="en-US" b="1" dirty="0"/>
              <a:t>MODBUS, DNP3, PROFINET</a:t>
            </a:r>
            <a:r>
              <a:rPr lang="en-US" dirty="0"/>
              <a:t>) </a:t>
            </a:r>
            <a:r>
              <a:rPr lang="en-US" b="1" dirty="0"/>
              <a:t>lack authentication and encryption</a:t>
            </a:r>
            <a:r>
              <a:rPr lang="en-US" dirty="0"/>
              <a:t>, making them vulnerable to data tampering.</a:t>
            </a:r>
          </a:p>
          <a:p>
            <a:pPr marL="171450" indent="-171450">
              <a:buFont typeface="Arial" panose="020B0604020202020204" pitchFamily="34" charset="0"/>
              <a:buChar char="•"/>
            </a:pPr>
            <a:r>
              <a:rPr lang="en-US" dirty="0"/>
              <a:t>Logs and network traffic </a:t>
            </a:r>
            <a:r>
              <a:rPr lang="en-US" b="1" dirty="0"/>
              <a:t>can be altered or erased</a:t>
            </a:r>
            <a:r>
              <a:rPr lang="en-US" dirty="0"/>
              <a:t> without forensic traces.</a:t>
            </a:r>
          </a:p>
          <a:p>
            <a:pPr marL="171450" indent="-171450">
              <a:buFont typeface="Arial" panose="020B0604020202020204" pitchFamily="34" charset="0"/>
              <a:buChar char="•"/>
            </a:pPr>
            <a:r>
              <a:rPr lang="en-US" dirty="0"/>
              <a:t>Some ICS logs use </a:t>
            </a:r>
            <a:r>
              <a:rPr lang="en-US" b="1" dirty="0"/>
              <a:t>plaintext storage</a:t>
            </a:r>
            <a:r>
              <a:rPr lang="en-US" dirty="0"/>
              <a:t>, making them easy to manipulate.</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Attackers can </a:t>
            </a:r>
            <a:r>
              <a:rPr lang="en-US" b="1" dirty="0"/>
              <a:t>erase traces of cyber intrusions</a:t>
            </a:r>
            <a:r>
              <a:rPr lang="en-US" dirty="0"/>
              <a:t>, making forensic recovery unreliable.</a:t>
            </a:r>
          </a:p>
          <a:p>
            <a:pPr marL="171450" indent="-171450">
              <a:buFont typeface="Arial" panose="020B0604020202020204" pitchFamily="34" charset="0"/>
              <a:buChar char="•"/>
            </a:pPr>
            <a:r>
              <a:rPr lang="en-US" dirty="0"/>
              <a:t>Investigators must </a:t>
            </a:r>
            <a:r>
              <a:rPr lang="en-US" b="1" dirty="0"/>
              <a:t>correlate multiple data sources</a:t>
            </a:r>
            <a:r>
              <a:rPr lang="en-US" dirty="0"/>
              <a:t> (network logs, operator logs, device logs) to validate findings.</a:t>
            </a:r>
          </a:p>
          <a:p>
            <a:endParaRPr lang="en-US" b="1" dirty="0"/>
          </a:p>
          <a:p>
            <a:r>
              <a:rPr lang="en-US" b="1" dirty="0"/>
              <a:t>Difficulty in Capturing Volatile Data</a:t>
            </a:r>
          </a:p>
          <a:p>
            <a:r>
              <a:rPr lang="en-US" b="1" dirty="0"/>
              <a:t>Challenges:</a:t>
            </a:r>
          </a:p>
          <a:p>
            <a:pPr marL="171450" indent="-171450">
              <a:buFont typeface="Arial" panose="020B0604020202020204" pitchFamily="34" charset="0"/>
              <a:buChar char="•"/>
            </a:pPr>
            <a:r>
              <a:rPr lang="en-US" dirty="0"/>
              <a:t>ICS devices such as PLCs, HMIs, and RTUs rely on </a:t>
            </a:r>
            <a:r>
              <a:rPr lang="en-US" b="1" dirty="0"/>
              <a:t>volatile memory (RAM)</a:t>
            </a:r>
            <a:r>
              <a:rPr lang="en-US" dirty="0"/>
              <a:t> for temporary data storage.</a:t>
            </a:r>
          </a:p>
          <a:p>
            <a:pPr marL="171450" indent="-171450">
              <a:buFont typeface="Arial" panose="020B0604020202020204" pitchFamily="34" charset="0"/>
              <a:buChar char="•"/>
            </a:pPr>
            <a:r>
              <a:rPr lang="en-US" dirty="0"/>
              <a:t>When a device reboots, logs and execution history </a:t>
            </a:r>
            <a:r>
              <a:rPr lang="en-US" b="1" dirty="0"/>
              <a:t>may be lost</a:t>
            </a:r>
            <a:r>
              <a:rPr lang="en-US" dirty="0"/>
              <a:t> permanently.</a:t>
            </a:r>
          </a:p>
          <a:p>
            <a:pPr marL="171450" indent="-171450">
              <a:buFont typeface="Arial" panose="020B0604020202020204" pitchFamily="34" charset="0"/>
              <a:buChar char="•"/>
            </a:pPr>
            <a:r>
              <a:rPr lang="en-US" dirty="0"/>
              <a:t>Many ICS devices </a:t>
            </a:r>
            <a:r>
              <a:rPr lang="en-US" b="1" dirty="0"/>
              <a:t>lack forensic tools for memory dumping</a:t>
            </a:r>
            <a:r>
              <a:rPr lang="en-US" dirty="0"/>
              <a:t>, making it difficult to capture live forensic artifacts.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b="1" dirty="0"/>
              <a:t>Limited forensic evidence after reboots</a:t>
            </a:r>
            <a:r>
              <a:rPr lang="en-US" dirty="0"/>
              <a:t>—attackers may clear evidence by restarting systems.</a:t>
            </a:r>
          </a:p>
          <a:p>
            <a:pPr marL="171450" indent="-171450">
              <a:buFont typeface="Arial" panose="020B0604020202020204" pitchFamily="34" charset="0"/>
              <a:buChar char="•"/>
            </a:pPr>
            <a:r>
              <a:rPr lang="en-US" b="1" dirty="0"/>
              <a:t>No memory analysis tools</a:t>
            </a:r>
            <a:r>
              <a:rPr lang="en-US" dirty="0"/>
              <a:t>—traditional forensic memory analysis (e.g., Volatility, </a:t>
            </a:r>
            <a:r>
              <a:rPr lang="en-US" dirty="0" err="1"/>
              <a:t>Rekall</a:t>
            </a:r>
            <a:r>
              <a:rPr lang="en-US" dirty="0"/>
              <a:t>) </a:t>
            </a:r>
            <a:r>
              <a:rPr lang="en-US" b="1" dirty="0"/>
              <a:t>do not work</a:t>
            </a:r>
            <a:r>
              <a:rPr lang="en-US" dirty="0"/>
              <a:t> on most ICS firmware.</a:t>
            </a:r>
          </a:p>
          <a:p>
            <a:endParaRPr lang="en-US" b="1" dirty="0"/>
          </a:p>
          <a:p>
            <a:r>
              <a:rPr lang="en-US" b="1" dirty="0"/>
              <a:t>Compliance &amp; Legal Barriers</a:t>
            </a:r>
          </a:p>
          <a:p>
            <a:r>
              <a:rPr lang="en-US" b="1" dirty="0"/>
              <a:t>Challenges:</a:t>
            </a:r>
          </a:p>
          <a:p>
            <a:pPr marL="171450" indent="-171450">
              <a:buFont typeface="Arial" panose="020B0604020202020204" pitchFamily="34" charset="0"/>
              <a:buChar char="•"/>
            </a:pPr>
            <a:r>
              <a:rPr lang="en-US" dirty="0"/>
              <a:t>Some ICS environments operate under </a:t>
            </a:r>
            <a:r>
              <a:rPr lang="en-US" b="1" dirty="0"/>
              <a:t>strict regulations (NERC CIP, NIST 800-82, IEC 62443)</a:t>
            </a:r>
            <a:r>
              <a:rPr lang="en-US" dirty="0"/>
              <a:t>, limiting forensic data collection.</a:t>
            </a:r>
          </a:p>
          <a:p>
            <a:pPr marL="171450" indent="-171450">
              <a:buFont typeface="Arial" panose="020B0604020202020204" pitchFamily="34" charset="0"/>
              <a:buChar char="•"/>
            </a:pPr>
            <a:r>
              <a:rPr lang="en-US" dirty="0"/>
              <a:t>Vendor </a:t>
            </a:r>
            <a:r>
              <a:rPr lang="en-US" b="1" dirty="0"/>
              <a:t>agreements and warranties</a:t>
            </a:r>
            <a:r>
              <a:rPr lang="en-US" dirty="0"/>
              <a:t> may prohibit forensic imaging or device tampering.</a:t>
            </a:r>
          </a:p>
          <a:p>
            <a:pPr marL="171450" indent="-171450">
              <a:buFont typeface="Arial" panose="020B0604020202020204" pitchFamily="34" charset="0"/>
              <a:buChar char="•"/>
            </a:pPr>
            <a:r>
              <a:rPr lang="en-US" b="1" dirty="0"/>
              <a:t>Cross-jurisdiction issues</a:t>
            </a:r>
            <a:r>
              <a:rPr lang="en-US" dirty="0"/>
              <a:t> in global industrial operations complicate forensic evidence collection.</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Investigators may require </a:t>
            </a:r>
            <a:r>
              <a:rPr lang="en-US" b="1" dirty="0"/>
              <a:t>legal approvals</a:t>
            </a:r>
            <a:r>
              <a:rPr lang="en-US" dirty="0"/>
              <a:t> before extracting forensic data.</a:t>
            </a:r>
          </a:p>
          <a:p>
            <a:pPr marL="171450" indent="-171450">
              <a:buFont typeface="Arial" panose="020B0604020202020204" pitchFamily="34" charset="0"/>
              <a:buChar char="•"/>
            </a:pPr>
            <a:r>
              <a:rPr lang="en-US" dirty="0"/>
              <a:t>Some forensic techniques </a:t>
            </a:r>
            <a:r>
              <a:rPr lang="en-US" b="1" dirty="0"/>
              <a:t>may not be legally admissible</a:t>
            </a:r>
            <a:r>
              <a:rPr lang="en-US" dirty="0"/>
              <a:t> in ICS/OT environments.</a:t>
            </a:r>
          </a:p>
          <a:p>
            <a:endParaRPr lang="en-US" b="1" dirty="0"/>
          </a:p>
          <a:p>
            <a:r>
              <a:rPr lang="en-US" b="1" dirty="0"/>
              <a:t>Network Segmentation &amp; Air-Gapped Systems</a:t>
            </a:r>
          </a:p>
          <a:p>
            <a:r>
              <a:rPr lang="en-US" b="1" dirty="0"/>
              <a:t>Challenges:</a:t>
            </a:r>
          </a:p>
          <a:p>
            <a:pPr marL="171450" indent="-171450">
              <a:buFont typeface="Arial" panose="020B0604020202020204" pitchFamily="34" charset="0"/>
              <a:buChar char="•"/>
            </a:pPr>
            <a:r>
              <a:rPr lang="en-US" dirty="0"/>
              <a:t>Many ICS networks are </a:t>
            </a:r>
            <a:r>
              <a:rPr lang="en-US" b="1" dirty="0"/>
              <a:t>isolated (air-gapped)</a:t>
            </a:r>
            <a:r>
              <a:rPr lang="en-US" dirty="0"/>
              <a:t> or use </a:t>
            </a:r>
            <a:r>
              <a:rPr lang="en-US" b="1" dirty="0"/>
              <a:t>legacy serial connections (RS-232, RS-485)</a:t>
            </a:r>
            <a:r>
              <a:rPr lang="en-US" dirty="0"/>
              <a:t>.</a:t>
            </a:r>
          </a:p>
          <a:p>
            <a:pPr marL="171450" indent="-171450">
              <a:buFont typeface="Arial" panose="020B0604020202020204" pitchFamily="34" charset="0"/>
              <a:buChar char="•"/>
            </a:pPr>
            <a:r>
              <a:rPr lang="en-US" b="1" dirty="0"/>
              <a:t>Limited remote access</a:t>
            </a:r>
            <a:r>
              <a:rPr lang="en-US" dirty="0"/>
              <a:t> makes forensic investigation time-consuming.</a:t>
            </a:r>
          </a:p>
          <a:p>
            <a:pPr marL="171450" indent="-171450">
              <a:buFont typeface="Arial" panose="020B0604020202020204" pitchFamily="34" charset="0"/>
              <a:buChar char="•"/>
            </a:pPr>
            <a:r>
              <a:rPr lang="en-US" dirty="0"/>
              <a:t>Some environments </a:t>
            </a:r>
            <a:r>
              <a:rPr lang="en-US" b="1" dirty="0"/>
              <a:t>do not allow external forensic tools</a:t>
            </a:r>
            <a:r>
              <a:rPr lang="en-US" dirty="0"/>
              <a:t> due to security policies.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b="1" dirty="0"/>
              <a:t>On-site investigation is often required</a:t>
            </a:r>
            <a:r>
              <a:rPr lang="en-US" dirty="0"/>
              <a:t>, delaying incident response.</a:t>
            </a:r>
          </a:p>
          <a:p>
            <a:pPr marL="171450" indent="-171450">
              <a:buFont typeface="Arial" panose="020B0604020202020204" pitchFamily="34" charset="0"/>
              <a:buChar char="•"/>
            </a:pPr>
            <a:r>
              <a:rPr lang="en-US" dirty="0"/>
              <a:t>Investigators must use </a:t>
            </a:r>
            <a:r>
              <a:rPr lang="en-US" b="1" dirty="0"/>
              <a:t>custom offline forensic techniques</a:t>
            </a:r>
            <a:r>
              <a:rPr lang="en-US" dirty="0"/>
              <a:t> instead of traditional IT network forensics.</a:t>
            </a:r>
          </a:p>
          <a:p>
            <a:endParaRPr lang="en-US" b="1" dirty="0"/>
          </a:p>
          <a:p>
            <a:r>
              <a:rPr lang="en-US" b="1" dirty="0"/>
              <a:t>Limited Cybersecurity Expertise in ICS Teams</a:t>
            </a:r>
          </a:p>
          <a:p>
            <a:r>
              <a:rPr lang="en-US" b="1" dirty="0"/>
              <a:t>Challenges:</a:t>
            </a:r>
          </a:p>
          <a:p>
            <a:pPr marL="171450" indent="-171450">
              <a:buFont typeface="Arial" panose="020B0604020202020204" pitchFamily="34" charset="0"/>
              <a:buChar char="•"/>
            </a:pPr>
            <a:r>
              <a:rPr lang="en-US" dirty="0"/>
              <a:t>ICS teams prioritize </a:t>
            </a:r>
            <a:r>
              <a:rPr lang="en-US" b="1" dirty="0"/>
              <a:t>operational reliability over cybersecurity</a:t>
            </a:r>
            <a:r>
              <a:rPr lang="en-US" dirty="0"/>
              <a:t>.</a:t>
            </a:r>
          </a:p>
          <a:p>
            <a:pPr marL="171450" indent="-171450">
              <a:buFont typeface="Arial" panose="020B0604020202020204" pitchFamily="34" charset="0"/>
              <a:buChar char="•"/>
            </a:pPr>
            <a:r>
              <a:rPr lang="en-US" dirty="0"/>
              <a:t>Many </a:t>
            </a:r>
            <a:r>
              <a:rPr lang="en-US" b="1" dirty="0"/>
              <a:t>ICS engineers are not trained in forensic investigation</a:t>
            </a:r>
            <a:r>
              <a:rPr lang="en-US" dirty="0"/>
              <a:t>, making evidence collection inconsistent.</a:t>
            </a:r>
          </a:p>
          <a:p>
            <a:pPr marL="171450" indent="-171450">
              <a:buFont typeface="Arial" panose="020B0604020202020204" pitchFamily="34" charset="0"/>
              <a:buChar char="•"/>
            </a:pPr>
            <a:r>
              <a:rPr lang="en-US" dirty="0"/>
              <a:t>Security </a:t>
            </a:r>
            <a:r>
              <a:rPr lang="en-US" b="1" dirty="0"/>
              <a:t>logging is often disabled</a:t>
            </a:r>
            <a:r>
              <a:rPr lang="en-US" dirty="0"/>
              <a:t> to prevent system slowdowns.</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dirty="0"/>
              <a:t>Poor forensic hygiene results in </a:t>
            </a:r>
            <a:r>
              <a:rPr lang="en-US" b="1" dirty="0"/>
              <a:t>missing or incomplete evidence</a:t>
            </a:r>
            <a:r>
              <a:rPr lang="en-US" dirty="0"/>
              <a:t>.</a:t>
            </a:r>
          </a:p>
          <a:p>
            <a:pPr marL="171450" indent="-171450">
              <a:buFont typeface="Arial" panose="020B0604020202020204" pitchFamily="34" charset="0"/>
              <a:buChar char="•"/>
            </a:pPr>
            <a:r>
              <a:rPr lang="en-US" dirty="0"/>
              <a:t>Investigators must collaborate with </a:t>
            </a:r>
            <a:r>
              <a:rPr lang="en-US" b="1" dirty="0"/>
              <a:t>control system engineers</a:t>
            </a:r>
            <a:r>
              <a:rPr lang="en-US" dirty="0"/>
              <a:t> to interpret forensic data.</a:t>
            </a:r>
          </a:p>
          <a:p>
            <a:endParaRPr lang="en-US" b="1" dirty="0"/>
          </a:p>
          <a:p>
            <a:r>
              <a:rPr lang="en-US" b="1" dirty="0"/>
              <a:t>Attackers Exploiting ICS-Specific Blind Spots</a:t>
            </a:r>
          </a:p>
          <a:p>
            <a:r>
              <a:rPr lang="en-US" b="1" dirty="0"/>
              <a:t>Challenges:</a:t>
            </a:r>
          </a:p>
          <a:p>
            <a:pPr marL="171450" indent="-171450">
              <a:buFont typeface="Arial" panose="020B0604020202020204" pitchFamily="34" charset="0"/>
              <a:buChar char="•"/>
            </a:pPr>
            <a:r>
              <a:rPr lang="en-US" dirty="0"/>
              <a:t>ICS malware (e.g., </a:t>
            </a:r>
            <a:r>
              <a:rPr lang="en-US" b="1" dirty="0"/>
              <a:t>Stuxnet, Triton</a:t>
            </a:r>
            <a:r>
              <a:rPr lang="en-US" dirty="0"/>
              <a:t>) is designed to </a:t>
            </a:r>
            <a:r>
              <a:rPr lang="en-US" b="1" dirty="0"/>
              <a:t>avoid detection</a:t>
            </a:r>
            <a:r>
              <a:rPr lang="en-US" dirty="0"/>
              <a:t> by traditional forensic tools.</a:t>
            </a:r>
          </a:p>
          <a:p>
            <a:pPr marL="171450" indent="-171450">
              <a:buFont typeface="Arial" panose="020B0604020202020204" pitchFamily="34" charset="0"/>
              <a:buChar char="•"/>
            </a:pPr>
            <a:r>
              <a:rPr lang="en-US" dirty="0"/>
              <a:t>Advanced threats can </a:t>
            </a:r>
            <a:r>
              <a:rPr lang="en-US" b="1" dirty="0"/>
              <a:t>manipulate ICS logs and hide malicious activity</a:t>
            </a:r>
            <a:r>
              <a:rPr lang="en-US" dirty="0"/>
              <a:t>.</a:t>
            </a:r>
          </a:p>
          <a:p>
            <a:pPr marL="171450" indent="-171450">
              <a:buFont typeface="Arial" panose="020B0604020202020204" pitchFamily="34" charset="0"/>
              <a:buChar char="•"/>
            </a:pPr>
            <a:r>
              <a:rPr lang="en-US" dirty="0"/>
              <a:t>Many ICS attacks focus on </a:t>
            </a:r>
            <a:r>
              <a:rPr lang="en-US" b="1" dirty="0"/>
              <a:t>physical process manipulation</a:t>
            </a:r>
            <a:r>
              <a:rPr lang="en-US" dirty="0"/>
              <a:t>, which is </a:t>
            </a:r>
            <a:r>
              <a:rPr lang="en-US" b="1" dirty="0"/>
              <a:t>harder to trace</a:t>
            </a:r>
            <a:r>
              <a:rPr lang="en-US" dirty="0"/>
              <a:t> digitally.</a:t>
            </a:r>
          </a:p>
          <a:p>
            <a:pPr marL="171450" indent="-171450">
              <a:buFont typeface="Arial" panose="020B0604020202020204" pitchFamily="34" charset="0"/>
              <a:buChar char="•"/>
            </a:pPr>
            <a:r>
              <a:rPr lang="en-US" b="1" dirty="0"/>
              <a:t>Implications:</a:t>
            </a:r>
          </a:p>
          <a:p>
            <a:pPr marL="171450" indent="-171450">
              <a:buFont typeface="Arial" panose="020B0604020202020204" pitchFamily="34" charset="0"/>
              <a:buChar char="•"/>
            </a:pPr>
            <a:r>
              <a:rPr lang="en-US" b="1" dirty="0"/>
              <a:t>Traditional IT forensic methods fail</a:t>
            </a:r>
            <a:r>
              <a:rPr lang="en-US" dirty="0"/>
              <a:t> to detect ICS-specific cyberattacks.</a:t>
            </a:r>
          </a:p>
          <a:p>
            <a:pPr marL="171450" indent="-171450">
              <a:buFont typeface="Arial" panose="020B0604020202020204" pitchFamily="34" charset="0"/>
              <a:buChar char="•"/>
            </a:pPr>
            <a:r>
              <a:rPr lang="en-US" b="1" dirty="0"/>
              <a:t>Behavior-based anomaly detection</a:t>
            </a:r>
            <a:r>
              <a:rPr lang="en-US" dirty="0"/>
              <a:t> (AI, ML) is needed to spot subtle attacks on industrial processes.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60</a:t>
            </a:fld>
            <a:endParaRPr lang="en-US"/>
          </a:p>
        </p:txBody>
      </p:sp>
    </p:spTree>
    <p:extLst>
      <p:ext uri="{BB962C8B-B14F-4D97-AF65-F5344CB8AC3E}">
        <p14:creationId xmlns:p14="http://schemas.microsoft.com/office/powerpoint/2010/main" val="234651545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Source - </a:t>
            </a:r>
            <a:r>
              <a:rPr lang="en-US" dirty="0">
                <a:hlinkClick r:id="rId3"/>
              </a:rPr>
              <a:t>New Tool Extracts Hidden Forensics from HMIs/PLCs</a:t>
            </a:r>
            <a:endParaRPr lang="en-US" dirty="0"/>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61</a:t>
            </a:fld>
            <a:endParaRPr lang="en-US"/>
          </a:p>
        </p:txBody>
      </p:sp>
    </p:spTree>
    <p:extLst>
      <p:ext uri="{BB962C8B-B14F-4D97-AF65-F5344CB8AC3E}">
        <p14:creationId xmlns:p14="http://schemas.microsoft.com/office/powerpoint/2010/main" val="210019145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SIEM &amp; Log Correlation Tools (Security Information and Event Management)</a:t>
            </a:r>
          </a:p>
          <a:p>
            <a:pPr marL="171450" indent="-171450">
              <a:buFont typeface="Arial" panose="020B0604020202020204" pitchFamily="34" charset="0"/>
              <a:buChar char="•"/>
            </a:pPr>
            <a:r>
              <a:rPr lang="en-US" dirty="0"/>
              <a:t>These tools focus on collecting, correlating, and analyzing logs for forensic investigations.</a:t>
            </a:r>
            <a:br>
              <a:rPr lang="en-US" dirty="0"/>
            </a:br>
            <a:r>
              <a:rPr lang="en-US" b="1" dirty="0"/>
              <a:t>Industries:</a:t>
            </a:r>
            <a:r>
              <a:rPr lang="en-US" dirty="0"/>
              <a:t> Cross-industry (Energy, Manufacturing, Critical Infrastructure, Water, Oil &amp; Gas)</a:t>
            </a:r>
          </a:p>
          <a:p>
            <a:pPr marL="171450" indent="-171450">
              <a:buFont typeface="Arial" panose="020B0604020202020204" pitchFamily="34" charset="0"/>
              <a:buChar char="•"/>
            </a:pPr>
            <a:r>
              <a:rPr lang="en-US" b="1" dirty="0"/>
              <a:t>SANS SOF-ELK</a:t>
            </a:r>
            <a:r>
              <a:rPr lang="en-US" dirty="0"/>
              <a:t> – Open-source SIEM optimized for ICS log collection and correlation.</a:t>
            </a:r>
          </a:p>
          <a:p>
            <a:pPr marL="171450" indent="-171450">
              <a:buFont typeface="Arial" panose="020B0604020202020204" pitchFamily="34" charset="0"/>
              <a:buChar char="•"/>
            </a:pPr>
            <a:r>
              <a:rPr lang="en-US" b="1" dirty="0"/>
              <a:t>Tripwire Industrial Visibility</a:t>
            </a:r>
            <a:r>
              <a:rPr lang="en-US" dirty="0"/>
              <a:t> – Monitors PLC, RTU, and HMI configuration changes.</a:t>
            </a:r>
          </a:p>
          <a:p>
            <a:pPr marL="171450" indent="-171450">
              <a:buFont typeface="Arial" panose="020B0604020202020204" pitchFamily="34" charset="0"/>
              <a:buChar char="•"/>
            </a:pPr>
            <a:r>
              <a:rPr lang="en-US" b="1" dirty="0" err="1"/>
              <a:t>OSIsoft</a:t>
            </a:r>
            <a:r>
              <a:rPr lang="en-US" b="1" dirty="0"/>
              <a:t> PI System</a:t>
            </a:r>
            <a:r>
              <a:rPr lang="en-US" dirty="0"/>
              <a:t> – Historian tool for process industry forensic analysis.</a:t>
            </a:r>
          </a:p>
          <a:p>
            <a:endParaRPr lang="en-US" b="1" dirty="0"/>
          </a:p>
          <a:p>
            <a:r>
              <a:rPr lang="en-US" b="1" dirty="0"/>
              <a:t>Passive Network Monitoring &amp; Threat Detection Tools</a:t>
            </a:r>
          </a:p>
          <a:p>
            <a:r>
              <a:rPr lang="en-US" dirty="0"/>
              <a:t>These tools collect forensic data without disrupting operations by analyzing network traffic.</a:t>
            </a:r>
            <a:br>
              <a:rPr lang="en-US" dirty="0"/>
            </a:br>
            <a:r>
              <a:rPr lang="en-US" b="1" dirty="0"/>
              <a:t>Industries:</a:t>
            </a:r>
            <a:r>
              <a:rPr lang="en-US" dirty="0"/>
              <a:t> Power, Oil &amp; Gas, Water, Manufacturing, Transportation</a:t>
            </a:r>
          </a:p>
          <a:p>
            <a:pPr marL="171450" indent="-171450">
              <a:buFont typeface="Arial" panose="020B0604020202020204" pitchFamily="34" charset="0"/>
              <a:buChar char="•"/>
            </a:pPr>
            <a:r>
              <a:rPr lang="en-US" b="1" dirty="0"/>
              <a:t>Dragos Platform</a:t>
            </a:r>
            <a:r>
              <a:rPr lang="en-US" dirty="0"/>
              <a:t> – Detects ICS-specific threats and collects forensic data.</a:t>
            </a:r>
          </a:p>
          <a:p>
            <a:pPr marL="171450" indent="-171450">
              <a:buFont typeface="Arial" panose="020B0604020202020204" pitchFamily="34" charset="0"/>
              <a:buChar char="•"/>
            </a:pPr>
            <a:r>
              <a:rPr lang="en-US" b="1" dirty="0"/>
              <a:t>Nozomi Networks Guardian</a:t>
            </a:r>
            <a:r>
              <a:rPr lang="en-US" dirty="0"/>
              <a:t> – Monitors ICS traffic for anomalies and forensic evidence.</a:t>
            </a:r>
          </a:p>
          <a:p>
            <a:pPr marL="171450" indent="-171450">
              <a:buFont typeface="Arial" panose="020B0604020202020204" pitchFamily="34" charset="0"/>
              <a:buChar char="•"/>
            </a:pPr>
            <a:r>
              <a:rPr lang="en-US" b="1" dirty="0" err="1"/>
              <a:t>Claroty</a:t>
            </a:r>
            <a:r>
              <a:rPr lang="en-US" b="1" dirty="0"/>
              <a:t> CTD (Continuous Threat Detection)</a:t>
            </a:r>
            <a:r>
              <a:rPr lang="en-US" dirty="0"/>
              <a:t> – Passive network monitoring for OT.</a:t>
            </a:r>
          </a:p>
          <a:p>
            <a:pPr marL="171450" indent="-171450">
              <a:buFont typeface="Arial" panose="020B0604020202020204" pitchFamily="34" charset="0"/>
              <a:buChar char="•"/>
            </a:pPr>
            <a:r>
              <a:rPr lang="en-US" b="1" dirty="0"/>
              <a:t>GRASSMARLIN (NSA)</a:t>
            </a:r>
            <a:r>
              <a:rPr lang="en-US" dirty="0"/>
              <a:t> – Passive asset discovery and network forensic mapping.</a:t>
            </a:r>
          </a:p>
          <a:p>
            <a:pPr marL="171450" indent="-171450">
              <a:buFont typeface="Arial" panose="020B0604020202020204" pitchFamily="34" charset="0"/>
              <a:buChar char="•"/>
            </a:pPr>
            <a:r>
              <a:rPr lang="en-US" b="1" dirty="0" err="1"/>
              <a:t>Indegy</a:t>
            </a:r>
            <a:r>
              <a:rPr lang="en-US" b="1" dirty="0"/>
              <a:t> Industrial Cybersecurity</a:t>
            </a:r>
            <a:r>
              <a:rPr lang="en-US" dirty="0"/>
              <a:t> – Captures PLC/HMI changes and forensic activity.</a:t>
            </a:r>
          </a:p>
          <a:p>
            <a:pPr marL="171450" indent="-171450">
              <a:buFont typeface="Arial" panose="020B0604020202020204" pitchFamily="34" charset="0"/>
              <a:buChar char="•"/>
            </a:pPr>
            <a:r>
              <a:rPr lang="en-US" b="1" dirty="0" err="1"/>
              <a:t>Cyberlens</a:t>
            </a:r>
            <a:r>
              <a:rPr lang="en-US" b="1" dirty="0"/>
              <a:t> (Kaspersky)</a:t>
            </a:r>
            <a:r>
              <a:rPr lang="en-US" dirty="0"/>
              <a:t> – Passive forensic monitoring of industrial control networks.</a:t>
            </a:r>
          </a:p>
          <a:p>
            <a:endParaRPr lang="en-US" b="1" dirty="0"/>
          </a:p>
          <a:p>
            <a:r>
              <a:rPr lang="en-US" b="1" dirty="0"/>
              <a:t>Endpoint &amp; Device Forensic Tools</a:t>
            </a:r>
          </a:p>
          <a:p>
            <a:r>
              <a:rPr lang="en-US" dirty="0"/>
              <a:t>These tools collect forensic data from </a:t>
            </a:r>
            <a:r>
              <a:rPr lang="en-US" b="1" dirty="0"/>
              <a:t>PLCs, RTUs, HMIs, and IEDs</a:t>
            </a:r>
            <a:r>
              <a:rPr lang="en-US" dirty="0"/>
              <a:t>.</a:t>
            </a:r>
            <a:br>
              <a:rPr lang="en-US" dirty="0"/>
            </a:br>
            <a:r>
              <a:rPr lang="en-US" b="1" dirty="0"/>
              <a:t>Industries:</a:t>
            </a:r>
            <a:r>
              <a:rPr lang="en-US" dirty="0"/>
              <a:t> Energy, Utilities, Manufacturing, SCADA/Automation</a:t>
            </a:r>
          </a:p>
          <a:p>
            <a:pPr marL="171450" indent="-171450">
              <a:buFont typeface="Arial" panose="020B0604020202020204" pitchFamily="34" charset="0"/>
              <a:buChar char="•"/>
            </a:pPr>
            <a:r>
              <a:rPr lang="en-US" b="1" dirty="0"/>
              <a:t>Dragos Platform</a:t>
            </a:r>
            <a:r>
              <a:rPr lang="en-US" dirty="0"/>
              <a:t> – Collects forensic data from endpoints in OT networks.</a:t>
            </a:r>
          </a:p>
          <a:p>
            <a:pPr marL="171450" indent="-171450">
              <a:buFont typeface="Arial" panose="020B0604020202020204" pitchFamily="34" charset="0"/>
              <a:buChar char="•"/>
            </a:pPr>
            <a:r>
              <a:rPr lang="en-US" b="1" dirty="0" err="1"/>
              <a:t>Seltools</a:t>
            </a:r>
            <a:r>
              <a:rPr lang="en-US" b="1" dirty="0"/>
              <a:t> Suite (SEL)</a:t>
            </a:r>
            <a:r>
              <a:rPr lang="en-US" dirty="0"/>
              <a:t> – Collects relay event logs, fault data, and forensic timestamps in power grids.</a:t>
            </a:r>
          </a:p>
          <a:p>
            <a:pPr marL="171450" indent="-171450">
              <a:buFont typeface="Arial" panose="020B0604020202020204" pitchFamily="34" charset="0"/>
              <a:buChar char="•"/>
            </a:pPr>
            <a:r>
              <a:rPr lang="en-US" b="1" dirty="0" err="1"/>
              <a:t>FTViewer</a:t>
            </a:r>
            <a:r>
              <a:rPr lang="en-US" b="1" dirty="0"/>
              <a:t> (Siemens)</a:t>
            </a:r>
            <a:r>
              <a:rPr lang="en-US" dirty="0"/>
              <a:t> – Analyzes Siemens S7 PLCs for configuration changes.</a:t>
            </a:r>
          </a:p>
          <a:p>
            <a:pPr marL="171450" indent="-171450">
              <a:buFont typeface="Arial" panose="020B0604020202020204" pitchFamily="34" charset="0"/>
              <a:buChar char="•"/>
            </a:pPr>
            <a:r>
              <a:rPr lang="en-US" b="1" dirty="0" err="1"/>
              <a:t>Claroty</a:t>
            </a:r>
            <a:r>
              <a:rPr lang="en-US" b="1" dirty="0"/>
              <a:t> CTD</a:t>
            </a:r>
            <a:r>
              <a:rPr lang="en-US" dirty="0"/>
              <a:t> – Captures PLC, RTU, and ICS device activity for forensic analysis.</a:t>
            </a:r>
          </a:p>
          <a:p>
            <a:pPr marL="171450" indent="-171450">
              <a:buFont typeface="Arial" panose="020B0604020202020204" pitchFamily="34" charset="0"/>
              <a:buChar char="•"/>
            </a:pPr>
            <a:r>
              <a:rPr lang="en-US" b="1" dirty="0" err="1"/>
              <a:t>OSIsoft</a:t>
            </a:r>
            <a:r>
              <a:rPr lang="en-US" b="1" dirty="0"/>
              <a:t> PI System</a:t>
            </a:r>
            <a:r>
              <a:rPr lang="en-US" dirty="0"/>
              <a:t> – Analyzes time-series data from industrial control devices.</a:t>
            </a:r>
          </a:p>
          <a:p>
            <a:endParaRPr lang="en-US" b="1" dirty="0"/>
          </a:p>
          <a:p>
            <a:r>
              <a:rPr lang="en-US" b="1" dirty="0"/>
              <a:t>Network Packet Capture &amp; Protocol Decoding</a:t>
            </a:r>
          </a:p>
          <a:p>
            <a:r>
              <a:rPr lang="en-US" dirty="0"/>
              <a:t>These tools capture and decode </a:t>
            </a:r>
            <a:r>
              <a:rPr lang="en-US" b="1" dirty="0"/>
              <a:t>ICS-specific network protocols</a:t>
            </a:r>
            <a:r>
              <a:rPr lang="en-US" dirty="0"/>
              <a:t> (MODBUS, DNP3, PROFINET, S7comm).</a:t>
            </a:r>
            <a:br>
              <a:rPr lang="en-US" dirty="0"/>
            </a:br>
            <a:r>
              <a:rPr lang="en-US" b="1" dirty="0"/>
              <a:t>Industries:</a:t>
            </a:r>
            <a:r>
              <a:rPr lang="en-US" dirty="0"/>
              <a:t> Manufacturing, Energy, Water, Oil &amp; Gas</a:t>
            </a:r>
          </a:p>
          <a:p>
            <a:pPr marL="171450" indent="-171450">
              <a:buFont typeface="Arial" panose="020B0604020202020204" pitchFamily="34" charset="0"/>
              <a:buChar char="•"/>
            </a:pPr>
            <a:r>
              <a:rPr lang="en-US" b="1" dirty="0"/>
              <a:t>Nozomi Networks Guardian</a:t>
            </a:r>
            <a:r>
              <a:rPr lang="en-US" dirty="0"/>
              <a:t> – Analyzes ICS network traffic for forensic data.</a:t>
            </a:r>
          </a:p>
          <a:p>
            <a:pPr marL="171450" indent="-171450">
              <a:buFont typeface="Arial" panose="020B0604020202020204" pitchFamily="34" charset="0"/>
              <a:buChar char="•"/>
            </a:pPr>
            <a:r>
              <a:rPr lang="en-US" b="1" dirty="0" err="1"/>
              <a:t>Claroty</a:t>
            </a:r>
            <a:r>
              <a:rPr lang="en-US" b="1" dirty="0"/>
              <a:t> CTD</a:t>
            </a:r>
            <a:r>
              <a:rPr lang="en-US" dirty="0"/>
              <a:t> – Provides deep packet inspection (DPI) for ICS/OT networks.</a:t>
            </a:r>
          </a:p>
          <a:p>
            <a:pPr marL="171450" indent="-171450">
              <a:buFont typeface="Arial" panose="020B0604020202020204" pitchFamily="34" charset="0"/>
              <a:buChar char="•"/>
            </a:pPr>
            <a:r>
              <a:rPr lang="en-US" b="1" dirty="0" err="1"/>
              <a:t>RedSeal</a:t>
            </a:r>
            <a:r>
              <a:rPr lang="en-US" b="1" dirty="0"/>
              <a:t> for ICS</a:t>
            </a:r>
            <a:r>
              <a:rPr lang="en-US" dirty="0"/>
              <a:t> – Maps network traffic and forensic changes.</a:t>
            </a:r>
          </a:p>
          <a:p>
            <a:pPr marL="171450" indent="-171450">
              <a:buFont typeface="Arial" panose="020B0604020202020204" pitchFamily="34" charset="0"/>
              <a:buChar char="•"/>
            </a:pPr>
            <a:r>
              <a:rPr lang="en-US" b="1" dirty="0"/>
              <a:t>Wireshark (with ICS Protocol Support)</a:t>
            </a:r>
            <a:r>
              <a:rPr lang="en-US" dirty="0"/>
              <a:t> – Captures and analyzes MODBUS, S7comm, DNP3, etc.</a:t>
            </a:r>
          </a:p>
          <a:p>
            <a:endParaRPr lang="en-US" b="1" dirty="0"/>
          </a:p>
          <a:p>
            <a:r>
              <a:rPr lang="en-US" b="1" dirty="0"/>
              <a:t>ICS Configuration &amp; Change Monitoring</a:t>
            </a:r>
          </a:p>
          <a:p>
            <a:r>
              <a:rPr lang="en-US" dirty="0"/>
              <a:t>These tools track </a:t>
            </a:r>
            <a:r>
              <a:rPr lang="en-US" b="1" dirty="0"/>
              <a:t>configuration changes, firmware updates, and unauthorized modifications</a:t>
            </a:r>
            <a:r>
              <a:rPr lang="en-US" dirty="0"/>
              <a:t> in ICS/OT devices.</a:t>
            </a:r>
            <a:br>
              <a:rPr lang="en-US" dirty="0"/>
            </a:br>
            <a:r>
              <a:rPr lang="en-US" b="1" dirty="0"/>
              <a:t>Industries:</a:t>
            </a:r>
            <a:r>
              <a:rPr lang="en-US" dirty="0"/>
              <a:t> Manufacturing, Oil &amp; Gas, Utilities, Power</a:t>
            </a:r>
          </a:p>
          <a:p>
            <a:pPr marL="171450" indent="-171450">
              <a:buFont typeface="Arial" panose="020B0604020202020204" pitchFamily="34" charset="0"/>
              <a:buChar char="•"/>
            </a:pPr>
            <a:r>
              <a:rPr lang="en-US" b="1" dirty="0"/>
              <a:t>Tripwire Industrial Visibility</a:t>
            </a:r>
            <a:r>
              <a:rPr lang="en-US" dirty="0"/>
              <a:t> – Monitors changes in PLC, RTU, and ICS device configurations.</a:t>
            </a:r>
          </a:p>
          <a:p>
            <a:pPr marL="171450" indent="-171450">
              <a:buFont typeface="Arial" panose="020B0604020202020204" pitchFamily="34" charset="0"/>
              <a:buChar char="•"/>
            </a:pPr>
            <a:r>
              <a:rPr lang="en-US" b="1" dirty="0" err="1"/>
              <a:t>Claroty</a:t>
            </a:r>
            <a:r>
              <a:rPr lang="en-US" b="1" dirty="0"/>
              <a:t> CTD</a:t>
            </a:r>
            <a:r>
              <a:rPr lang="en-US" dirty="0"/>
              <a:t> – Detects firmware updates and unauthorized changes in industrial devices.</a:t>
            </a:r>
          </a:p>
          <a:p>
            <a:pPr marL="171450" indent="-171450">
              <a:buFont typeface="Arial" panose="020B0604020202020204" pitchFamily="34" charset="0"/>
              <a:buChar char="•"/>
            </a:pPr>
            <a:r>
              <a:rPr lang="en-US" b="1" dirty="0" err="1"/>
              <a:t>Indegy</a:t>
            </a:r>
            <a:r>
              <a:rPr lang="en-US" b="1" dirty="0"/>
              <a:t> Industrial Cybersecurity</a:t>
            </a:r>
            <a:r>
              <a:rPr lang="en-US" dirty="0"/>
              <a:t> – Captures changes in industrial control systems.</a:t>
            </a:r>
          </a:p>
          <a:p>
            <a:endParaRPr lang="en-US" b="1" dirty="0"/>
          </a:p>
          <a:p>
            <a:r>
              <a:rPr lang="en-US" b="1" dirty="0"/>
              <a:t>Historian &amp; Time-Series Data Analysis</a:t>
            </a:r>
          </a:p>
          <a:p>
            <a:pPr marL="0" indent="0">
              <a:buFont typeface="Arial" panose="020B0604020202020204" pitchFamily="34" charset="0"/>
              <a:buNone/>
            </a:pPr>
            <a:r>
              <a:rPr lang="en-US" dirty="0"/>
              <a:t>These tools collect </a:t>
            </a:r>
            <a:r>
              <a:rPr lang="en-US" b="1" dirty="0"/>
              <a:t>historical process data for forensic investigations</a:t>
            </a:r>
            <a:r>
              <a:rPr lang="en-US" dirty="0"/>
              <a:t> in industrial environments.</a:t>
            </a:r>
            <a:br>
              <a:rPr lang="en-US" dirty="0"/>
            </a:br>
            <a:r>
              <a:rPr lang="en-US" b="1" dirty="0"/>
              <a:t>Industries:</a:t>
            </a:r>
            <a:r>
              <a:rPr lang="en-US" dirty="0"/>
              <a:t> Oil &amp; Gas, Manufacturing, Chemicals, Power</a:t>
            </a:r>
          </a:p>
          <a:p>
            <a:pPr marL="171450" indent="-171450">
              <a:buFont typeface="Arial" panose="020B0604020202020204" pitchFamily="34" charset="0"/>
              <a:buChar char="•"/>
            </a:pPr>
            <a:r>
              <a:rPr lang="en-US" b="1" dirty="0" err="1"/>
              <a:t>OSIsoft</a:t>
            </a:r>
            <a:r>
              <a:rPr lang="en-US" b="1" dirty="0"/>
              <a:t> PI System</a:t>
            </a:r>
            <a:r>
              <a:rPr lang="en-US" dirty="0"/>
              <a:t> – Analyzes historical process anomalies and operator actions.</a:t>
            </a:r>
          </a:p>
          <a:p>
            <a:pPr marL="171450" indent="-171450">
              <a:buFont typeface="Arial" panose="020B0604020202020204" pitchFamily="34" charset="0"/>
              <a:buChar char="•"/>
            </a:pPr>
            <a:r>
              <a:rPr lang="en-US" b="1" dirty="0"/>
              <a:t>CIMPLICITY Logs &amp; Forensic Tools (GE)</a:t>
            </a:r>
            <a:r>
              <a:rPr lang="en-US" dirty="0"/>
              <a:t> – Collects SCADA system logs and operator actions.</a:t>
            </a:r>
          </a:p>
          <a:p>
            <a:endParaRPr lang="en-US" b="1" dirty="0"/>
          </a:p>
          <a:p>
            <a:r>
              <a:rPr lang="en-US" b="1" dirty="0"/>
              <a:t>ICS Network Mapping &amp; Asset Discovery</a:t>
            </a:r>
          </a:p>
          <a:p>
            <a:r>
              <a:rPr lang="en-US" dirty="0"/>
              <a:t>These tools provide </a:t>
            </a:r>
            <a:r>
              <a:rPr lang="en-US" b="1" dirty="0"/>
              <a:t>passive discovery of ICS assets and forensic topology mapping</a:t>
            </a:r>
            <a:r>
              <a:rPr lang="en-US" dirty="0"/>
              <a:t>.</a:t>
            </a:r>
            <a:br>
              <a:rPr lang="en-US" dirty="0"/>
            </a:br>
            <a:r>
              <a:rPr lang="en-US" b="1" dirty="0"/>
              <a:t>Industries:</a:t>
            </a:r>
            <a:r>
              <a:rPr lang="en-US" dirty="0"/>
              <a:t> Critical Infrastructure, Oil &amp; Gas, Manufacturing, Energy</a:t>
            </a:r>
          </a:p>
          <a:p>
            <a:pPr marL="171450" indent="-171450">
              <a:buFont typeface="Arial" panose="020B0604020202020204" pitchFamily="34" charset="0"/>
              <a:buChar char="•"/>
            </a:pPr>
            <a:r>
              <a:rPr lang="en-US" b="1" dirty="0"/>
              <a:t>GRASSMARLIN (NSA)</a:t>
            </a:r>
            <a:r>
              <a:rPr lang="en-US" dirty="0"/>
              <a:t> – Passively maps ICS/OT networks for forensic analysis.</a:t>
            </a:r>
          </a:p>
          <a:p>
            <a:pPr marL="171450" indent="-171450">
              <a:buFont typeface="Arial" panose="020B0604020202020204" pitchFamily="34" charset="0"/>
              <a:buChar char="•"/>
            </a:pPr>
            <a:r>
              <a:rPr lang="en-US" b="1" dirty="0" err="1"/>
              <a:t>RedSeal</a:t>
            </a:r>
            <a:r>
              <a:rPr lang="en-US" b="1" dirty="0"/>
              <a:t> for ICS</a:t>
            </a:r>
            <a:r>
              <a:rPr lang="en-US" dirty="0"/>
              <a:t> – Provides forensic visibility into network traffic paths.</a:t>
            </a:r>
          </a:p>
          <a:p>
            <a:endParaRPr lang="en-US" dirty="0"/>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62</a:t>
            </a:fld>
            <a:endParaRPr lang="en-US"/>
          </a:p>
        </p:txBody>
      </p:sp>
    </p:spTree>
    <p:extLst>
      <p:ext uri="{BB962C8B-B14F-4D97-AF65-F5344CB8AC3E}">
        <p14:creationId xmlns:p14="http://schemas.microsoft.com/office/powerpoint/2010/main" val="314315599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Forensic tool selection depends on the industry, risk environment, and investigation needs.</a:t>
            </a:r>
            <a:br>
              <a:rPr lang="en-US" dirty="0"/>
            </a:br>
            <a:r>
              <a:rPr lang="en-US" dirty="0"/>
              <a:t>🔹 </a:t>
            </a:r>
            <a:r>
              <a:rPr lang="en-US" b="1" dirty="0"/>
              <a:t>Passive monitoring tools</a:t>
            </a:r>
            <a:r>
              <a:rPr lang="en-US" dirty="0"/>
              <a:t> (Nozomi, </a:t>
            </a:r>
            <a:r>
              <a:rPr lang="en-US" dirty="0" err="1"/>
              <a:t>Claroty</a:t>
            </a:r>
            <a:r>
              <a:rPr lang="en-US" dirty="0"/>
              <a:t>, Dragos) are preferred for live ICS environments.</a:t>
            </a:r>
            <a:br>
              <a:rPr lang="en-US" dirty="0"/>
            </a:br>
            <a:r>
              <a:rPr lang="en-US" dirty="0"/>
              <a:t>🔹 </a:t>
            </a:r>
            <a:r>
              <a:rPr lang="en-US" b="1" dirty="0"/>
              <a:t>Packet capture tools</a:t>
            </a:r>
            <a:r>
              <a:rPr lang="en-US" dirty="0"/>
              <a:t> (Wireshark, </a:t>
            </a:r>
            <a:r>
              <a:rPr lang="en-US" dirty="0" err="1"/>
              <a:t>RedSeal</a:t>
            </a:r>
            <a:r>
              <a:rPr lang="en-US" dirty="0"/>
              <a:t>) are useful for network-based forensic investigations.</a:t>
            </a:r>
            <a:br>
              <a:rPr lang="en-US" dirty="0"/>
            </a:br>
            <a:r>
              <a:rPr lang="en-US" dirty="0"/>
              <a:t>🔹 </a:t>
            </a:r>
            <a:r>
              <a:rPr lang="en-US" b="1" dirty="0"/>
              <a:t>Historian tools</a:t>
            </a:r>
            <a:r>
              <a:rPr lang="en-US" dirty="0"/>
              <a:t> (</a:t>
            </a:r>
            <a:r>
              <a:rPr lang="en-US" dirty="0" err="1"/>
              <a:t>OSIsoft</a:t>
            </a:r>
            <a:r>
              <a:rPr lang="en-US" dirty="0"/>
              <a:t> PI) help in forensic process anomaly detection.</a:t>
            </a:r>
          </a:p>
          <a:p>
            <a:endParaRPr lang="en-US" dirty="0"/>
          </a:p>
          <a:p>
            <a:r>
              <a:rPr lang="en-US" dirty="0"/>
              <a:t>Remember, you can also extract data from devices like PLCs, RTUs, and various other devices using traditional methods (imaging for offline analysis), memory dumps (for live analysis) and accessing debug ports, like SPI, UART, and JTAG.  Many techniques that work for Enterprise forensics will work on OT/ICS Devices; you should remember the limitations and challenges associated with forensic collection in ICS and OT systems/devices.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63</a:t>
            </a:fld>
            <a:endParaRPr lang="en-US"/>
          </a:p>
        </p:txBody>
      </p:sp>
    </p:spTree>
    <p:extLst>
      <p:ext uri="{BB962C8B-B14F-4D97-AF65-F5344CB8AC3E}">
        <p14:creationId xmlns:p14="http://schemas.microsoft.com/office/powerpoint/2010/main" val="226007031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instructions for this lab are included in the instructor’s folder, along with an image of a PLC and a copy of the solutions manual.  </a:t>
            </a:r>
          </a:p>
          <a:p>
            <a:endParaRPr lang="en-US" dirty="0"/>
          </a:p>
          <a:p>
            <a:r>
              <a:rPr lang="en-US" dirty="0"/>
              <a:t>Supplementary Assignment:  Require the students boot </a:t>
            </a:r>
            <a:r>
              <a:rPr lang="en-US"/>
              <a:t>the PLC image </a:t>
            </a:r>
            <a:r>
              <a:rPr lang="en-US" dirty="0"/>
              <a:t>in the ICS/OT range and conduct a live network forensics examination.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64</a:t>
            </a:fld>
            <a:endParaRPr lang="en-US"/>
          </a:p>
        </p:txBody>
      </p:sp>
    </p:spTree>
    <p:extLst>
      <p:ext uri="{BB962C8B-B14F-4D97-AF65-F5344CB8AC3E}">
        <p14:creationId xmlns:p14="http://schemas.microsoft.com/office/powerpoint/2010/main" val="206206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14B6DB-8D8F-AAD5-A6DD-D00B28F808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7949DD-594C-7F6D-49FE-CAD726E241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F4C7E4-0B7F-6EDB-6CE5-B118236CF830}"/>
              </a:ext>
            </a:extLst>
          </p:cNvPr>
          <p:cNvSpPr>
            <a:spLocks noGrp="1"/>
          </p:cNvSpPr>
          <p:nvPr>
            <p:ph type="body" idx="1"/>
          </p:nvPr>
        </p:nvSpPr>
        <p:spPr/>
        <p:txBody>
          <a:bodyPr/>
          <a:lstStyle/>
          <a:p>
            <a:r>
              <a:rPr lang="en-US" b="1" dirty="0"/>
              <a:t>Documentation:</a:t>
            </a:r>
          </a:p>
          <a:p>
            <a:pPr marL="0" indent="0">
              <a:buFont typeface="Arial" panose="020B0604020202020204" pitchFamily="34" charset="0"/>
              <a:buNone/>
            </a:pPr>
            <a:r>
              <a:rPr lang="en-US" dirty="0"/>
              <a:t>A detailed log must be maintained to record every action taken on the evidence, including:</a:t>
            </a:r>
          </a:p>
          <a:p>
            <a:pPr marL="0" indent="0">
              <a:buFont typeface="Arial" panose="020B0604020202020204" pitchFamily="34" charset="0"/>
              <a:buNone/>
            </a:pPr>
            <a:endParaRPr lang="en-US" dirty="0"/>
          </a:p>
          <a:p>
            <a:pPr marL="628650" lvl="1" indent="-171450">
              <a:buFont typeface="Arial" panose="020B0604020202020204" pitchFamily="34" charset="0"/>
              <a:buChar char="•"/>
            </a:pPr>
            <a:r>
              <a:rPr lang="en-US" dirty="0"/>
              <a:t>Who collected the evidence.</a:t>
            </a:r>
          </a:p>
          <a:p>
            <a:pPr marL="628650" lvl="1" indent="-171450">
              <a:buFont typeface="Arial" panose="020B0604020202020204" pitchFamily="34" charset="0"/>
              <a:buChar char="•"/>
            </a:pPr>
            <a:r>
              <a:rPr lang="en-US" dirty="0"/>
              <a:t>When and where it was collected.</a:t>
            </a:r>
          </a:p>
          <a:p>
            <a:pPr marL="628650" lvl="1" indent="-171450">
              <a:buFont typeface="Arial" panose="020B0604020202020204" pitchFamily="34" charset="0"/>
              <a:buChar char="•"/>
            </a:pPr>
            <a:r>
              <a:rPr lang="en-US" dirty="0"/>
              <a:t>How it was collected.</a:t>
            </a:r>
          </a:p>
          <a:p>
            <a:pPr marL="628650" lvl="1" indent="-171450">
              <a:buFont typeface="Arial" panose="020B0604020202020204" pitchFamily="34" charset="0"/>
              <a:buChar char="•"/>
            </a:pPr>
            <a:r>
              <a:rPr lang="en-US" dirty="0"/>
              <a:t>Who accessed or handled it afterwards.</a:t>
            </a:r>
          </a:p>
          <a:p>
            <a:pPr marL="628650" lvl="1" indent="-171450">
              <a:buFont typeface="Arial" panose="020B0604020202020204" pitchFamily="34" charset="0"/>
              <a:buChar char="•"/>
            </a:pPr>
            <a:r>
              <a:rPr lang="en-US" dirty="0"/>
              <a:t>Any transfers or changes made to the evidence.</a:t>
            </a:r>
          </a:p>
          <a:p>
            <a:endParaRPr lang="en-US" b="1" dirty="0"/>
          </a:p>
          <a:p>
            <a:r>
              <a:rPr lang="en-US" b="1" dirty="0"/>
              <a:t>Evidence Integrity:</a:t>
            </a:r>
          </a:p>
          <a:p>
            <a:pPr>
              <a:buFont typeface="Arial" panose="020B0604020202020204" pitchFamily="34" charset="0"/>
              <a:buNone/>
            </a:pPr>
            <a:r>
              <a:rPr lang="en-US" dirty="0"/>
              <a:t>Ensuring that the original data remains intact through methods such as forensic imaging (creating exact copies) and cryptographic hashing (e.g., MD5, SHA-256) to verify data authenticity.</a:t>
            </a:r>
          </a:p>
          <a:p>
            <a:endParaRPr lang="en-US" b="1" dirty="0"/>
          </a:p>
          <a:p>
            <a:r>
              <a:rPr lang="en-US" b="1" dirty="0"/>
              <a:t>Secure Storage and Handling:</a:t>
            </a:r>
          </a:p>
          <a:p>
            <a:pPr>
              <a:buFont typeface="Arial" panose="020B0604020202020204" pitchFamily="34" charset="0"/>
              <a:buNone/>
            </a:pPr>
            <a:r>
              <a:rPr lang="en-US" dirty="0"/>
              <a:t>Evidence must be stored in a secure location with controlled access to prevent unauthorized alterations, theft, or accidental damage.</a:t>
            </a:r>
          </a:p>
          <a:p>
            <a:endParaRPr lang="en-US" b="1" dirty="0"/>
          </a:p>
          <a:p>
            <a:r>
              <a:rPr lang="en-US" b="1" dirty="0"/>
              <a:t>Transfer and Access Control:</a:t>
            </a:r>
          </a:p>
          <a:p>
            <a:pPr>
              <a:buFont typeface="Arial" panose="020B0604020202020204" pitchFamily="34" charset="0"/>
              <a:buNone/>
            </a:pPr>
            <a:r>
              <a:rPr lang="en-US" dirty="0"/>
              <a:t>Each time the evidence is transferred, it must be documented with proper authorization, and access should be limited to authorized personnel only.</a:t>
            </a:r>
          </a:p>
          <a:p>
            <a:endParaRPr lang="en-US" b="1" dirty="0"/>
          </a:p>
          <a:p>
            <a:r>
              <a:rPr lang="en-US" b="1" dirty="0"/>
              <a:t>Verification and Validation:</a:t>
            </a:r>
          </a:p>
          <a:p>
            <a:pPr>
              <a:buFont typeface="Arial" panose="020B0604020202020204" pitchFamily="34" charset="0"/>
              <a:buNone/>
            </a:pPr>
            <a:r>
              <a:rPr lang="en-US" dirty="0"/>
              <a:t>The evidence should be periodically verified using hash values or checksums to confirm that no changes have occurred over time.</a:t>
            </a:r>
          </a:p>
          <a:p>
            <a:endParaRPr lang="en-US" dirty="0"/>
          </a:p>
        </p:txBody>
      </p:sp>
      <p:sp>
        <p:nvSpPr>
          <p:cNvPr id="4" name="Date Placeholder 3">
            <a:extLst>
              <a:ext uri="{FF2B5EF4-FFF2-40B4-BE49-F238E27FC236}">
                <a16:creationId xmlns:a16="http://schemas.microsoft.com/office/drawing/2014/main" id="{34D33A72-CDC8-92E6-0A2A-8BB8423C9706}"/>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892627A-E12A-CE00-685D-36B953EBE367}"/>
              </a:ext>
            </a:extLst>
          </p:cNvPr>
          <p:cNvSpPr>
            <a:spLocks noGrp="1"/>
          </p:cNvSpPr>
          <p:nvPr>
            <p:ph type="sldNum" sz="quarter" idx="5"/>
          </p:nvPr>
        </p:nvSpPr>
        <p:spPr/>
        <p:txBody>
          <a:bodyPr/>
          <a:lstStyle/>
          <a:p>
            <a:fld id="{352683B9-BE6E-4598-85C0-E9020C903FF0}" type="slidenum">
              <a:rPr lang="en-US" smtClean="0"/>
              <a:pPr/>
              <a:t>7</a:t>
            </a:fld>
            <a:endParaRPr lang="en-US"/>
          </a:p>
        </p:txBody>
      </p:sp>
    </p:spTree>
    <p:extLst>
      <p:ext uri="{BB962C8B-B14F-4D97-AF65-F5344CB8AC3E}">
        <p14:creationId xmlns:p14="http://schemas.microsoft.com/office/powerpoint/2010/main" val="1359668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6FB8FD-EE6A-196B-C389-161B01AAA2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09F568-13B9-0D36-B0EC-D262B1DED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72DE3-32E0-75D6-579A-AD937E49045A}"/>
              </a:ext>
            </a:extLst>
          </p:cNvPr>
          <p:cNvSpPr>
            <a:spLocks noGrp="1"/>
          </p:cNvSpPr>
          <p:nvPr>
            <p:ph type="body" idx="1"/>
          </p:nvPr>
        </p:nvSpPr>
        <p:spPr/>
        <p:txBody>
          <a:bodyPr/>
          <a:lstStyle/>
          <a:p>
            <a:r>
              <a:rPr lang="en-US" b="1" dirty="0"/>
              <a:t>Collection:</a:t>
            </a:r>
            <a:r>
              <a:rPr lang="en-US" dirty="0"/>
              <a:t> </a:t>
            </a:r>
          </a:p>
          <a:p>
            <a:r>
              <a:rPr lang="en-US" dirty="0"/>
              <a:t>This </a:t>
            </a:r>
            <a:r>
              <a:rPr lang="en-US" b="1" dirty="0"/>
              <a:t>always</a:t>
            </a:r>
            <a:r>
              <a:rPr lang="en-US" dirty="0"/>
              <a:t> involves using a collection template (document) with timestamps, location, description of the forensic artifact, what device the artifact was retrieved from, and who collected the evidence. </a:t>
            </a:r>
          </a:p>
          <a:p>
            <a:endParaRPr lang="en-US" b="1" dirty="0"/>
          </a:p>
          <a:p>
            <a:r>
              <a:rPr lang="en-US" b="1" dirty="0"/>
              <a:t>Preservation:</a:t>
            </a:r>
            <a:r>
              <a:rPr lang="en-US" dirty="0"/>
              <a:t> </a:t>
            </a:r>
          </a:p>
          <a:p>
            <a:r>
              <a:rPr lang="en-US" dirty="0"/>
              <a:t>Once evidence is collected, it must be preserved in a manner that ensures its integrity, preventing unauthorized access, tampering, or accidental alteration.</a:t>
            </a:r>
          </a:p>
          <a:p>
            <a:endParaRPr lang="en-US" b="1" dirty="0"/>
          </a:p>
          <a:p>
            <a:r>
              <a:rPr lang="en-US" b="1" dirty="0"/>
              <a:t>Transportation:</a:t>
            </a:r>
            <a:r>
              <a:rPr lang="en-US" dirty="0"/>
              <a:t> </a:t>
            </a:r>
          </a:p>
          <a:p>
            <a:r>
              <a:rPr lang="en-US" dirty="0"/>
              <a:t>When evidence needs to be moved between locations (e.g., from a crime scene to a forensic lab), proper procedures must be followed to maintain the chain of custody.</a:t>
            </a:r>
          </a:p>
          <a:p>
            <a:endParaRPr lang="en-US" b="1" dirty="0"/>
          </a:p>
          <a:p>
            <a:r>
              <a:rPr lang="en-US" b="1" dirty="0"/>
              <a:t>Disposition:</a:t>
            </a:r>
            <a:r>
              <a:rPr lang="en-US" dirty="0"/>
              <a:t> </a:t>
            </a:r>
          </a:p>
          <a:p>
            <a:r>
              <a:rPr lang="en-US" dirty="0"/>
              <a:t>After the investigation is complete, the evidence must be handled according to legal and organizational policies, ensuring it is either securely stored or destroyed.</a:t>
            </a:r>
          </a:p>
          <a:p>
            <a:endParaRPr lang="en-US" dirty="0"/>
          </a:p>
          <a:p>
            <a:r>
              <a:rPr lang="en-US" b="1" dirty="0"/>
              <a:t>A Special Note concerning the analysis of forensic evidence and chain of custody:</a:t>
            </a:r>
          </a:p>
          <a:p>
            <a:r>
              <a:rPr lang="en-US" b="0" dirty="0"/>
              <a:t>Even though it is not listed directly in the slides, any time an investigator, technician, or examiner analyses forensic information, they must document when the item was retrieved from the secure storage container/facility, what actions they performed with the evidence item, and when the item was returned to secure storage.  However, the analysis of forensic data is not a direct component of the chain of </a:t>
            </a:r>
            <a:r>
              <a:rPr lang="en-US" b="0"/>
              <a:t>custody process.  </a:t>
            </a:r>
            <a:endParaRPr lang="en-US" b="0" dirty="0"/>
          </a:p>
          <a:p>
            <a:endParaRPr lang="en-US" dirty="0"/>
          </a:p>
        </p:txBody>
      </p:sp>
      <p:sp>
        <p:nvSpPr>
          <p:cNvPr id="4" name="Date Placeholder 3">
            <a:extLst>
              <a:ext uri="{FF2B5EF4-FFF2-40B4-BE49-F238E27FC236}">
                <a16:creationId xmlns:a16="http://schemas.microsoft.com/office/drawing/2014/main" id="{FDFAE322-06BE-7C58-7791-94D040089D1B}"/>
              </a:ext>
            </a:extLst>
          </p:cNvPr>
          <p:cNvSpPr>
            <a:spLocks noGrp="1"/>
          </p:cNvSpPr>
          <p:nvPr>
            <p:ph type="dt" idx="1"/>
          </p:nvPr>
        </p:nvSpPr>
        <p:spPr/>
        <p:txBody>
          <a:bodyPr/>
          <a:lstStyle/>
          <a:p>
            <a:endParaRPr lang="en-US"/>
          </a:p>
        </p:txBody>
      </p:sp>
      <p:sp>
        <p:nvSpPr>
          <p:cNvPr id="5" name="Slide Number Placeholder 4">
            <a:extLst>
              <a:ext uri="{FF2B5EF4-FFF2-40B4-BE49-F238E27FC236}">
                <a16:creationId xmlns:a16="http://schemas.microsoft.com/office/drawing/2014/main" id="{D1EE1694-B1CD-1FDD-6FFE-0DBD3D62A476}"/>
              </a:ext>
            </a:extLst>
          </p:cNvPr>
          <p:cNvSpPr>
            <a:spLocks noGrp="1"/>
          </p:cNvSpPr>
          <p:nvPr>
            <p:ph type="sldNum" sz="quarter" idx="5"/>
          </p:nvPr>
        </p:nvSpPr>
        <p:spPr/>
        <p:txBody>
          <a:bodyPr/>
          <a:lstStyle/>
          <a:p>
            <a:fld id="{352683B9-BE6E-4598-85C0-E9020C903FF0}" type="slidenum">
              <a:rPr lang="en-US" smtClean="0"/>
              <a:pPr/>
              <a:t>8</a:t>
            </a:fld>
            <a:endParaRPr lang="en-US"/>
          </a:p>
        </p:txBody>
      </p:sp>
    </p:spTree>
    <p:extLst>
      <p:ext uri="{BB962C8B-B14F-4D97-AF65-F5344CB8AC3E}">
        <p14:creationId xmlns:p14="http://schemas.microsoft.com/office/powerpoint/2010/main" val="1874264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Legal Admissibility:</a:t>
            </a:r>
            <a:r>
              <a:rPr lang="en-US" dirty="0"/>
              <a:t> </a:t>
            </a:r>
          </a:p>
          <a:p>
            <a:r>
              <a:rPr lang="en-US" dirty="0"/>
              <a:t>A well-maintained chain of custody ensures that evidence can be presented in court without being challenged for authenticity. As stated before, this requires careful, detailed, and timely documentation related to all interactions with the evidence item, including analysis of the data, transportation of the data, and the individual(s) who interacted with the data/evidence. </a:t>
            </a:r>
          </a:p>
          <a:p>
            <a:endParaRPr lang="en-US" b="1" dirty="0"/>
          </a:p>
          <a:p>
            <a:r>
              <a:rPr lang="en-US" b="1" dirty="0"/>
              <a:t>Accountability:</a:t>
            </a:r>
            <a:r>
              <a:rPr lang="en-US" dirty="0"/>
              <a:t> </a:t>
            </a:r>
          </a:p>
          <a:p>
            <a:r>
              <a:rPr lang="en-US" dirty="0"/>
              <a:t>Provides a clear record of individuals who handled the evidence at every stage.</a:t>
            </a:r>
          </a:p>
          <a:p>
            <a:endParaRPr lang="en-US" b="1" dirty="0"/>
          </a:p>
          <a:p>
            <a:r>
              <a:rPr lang="en-US" b="1" dirty="0"/>
              <a:t>Prevention of Evidence Tampering:</a:t>
            </a:r>
            <a:r>
              <a:rPr lang="en-US" dirty="0"/>
              <a:t> </a:t>
            </a:r>
          </a:p>
          <a:p>
            <a:r>
              <a:rPr lang="en-US" dirty="0"/>
              <a:t>Ensures that the data remains unaltered and free from contamination.  This is usually achieved by ensuring the data is stored in a locked container and that all individuals who interact with the data sign a logbook.  </a:t>
            </a:r>
          </a:p>
          <a:p>
            <a:endParaRPr lang="en-US" b="1" dirty="0"/>
          </a:p>
          <a:p>
            <a:r>
              <a:rPr lang="en-US" b="1" dirty="0"/>
              <a:t>Audit Trail:</a:t>
            </a:r>
            <a:r>
              <a:rPr lang="en-US" dirty="0"/>
              <a:t> </a:t>
            </a:r>
          </a:p>
          <a:p>
            <a:r>
              <a:rPr lang="en-US" dirty="0"/>
              <a:t>Enables forensic analysts and legal professionals to track the history of the evidence.  This is typically maintained with a logbook and a tracking sheet attached to the device or the container in which the device is held. </a:t>
            </a:r>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352683B9-BE6E-4598-85C0-E9020C903FF0}" type="slidenum">
              <a:rPr lang="en-US" smtClean="0"/>
              <a:pPr/>
              <a:t>9</a:t>
            </a:fld>
            <a:endParaRPr lang="en-US"/>
          </a:p>
        </p:txBody>
      </p:sp>
    </p:spTree>
    <p:extLst>
      <p:ext uri="{BB962C8B-B14F-4D97-AF65-F5344CB8AC3E}">
        <p14:creationId xmlns:p14="http://schemas.microsoft.com/office/powerpoint/2010/main" val="3117160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731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2">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3"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dirty="0">
                <a:solidFill>
                  <a:schemeClr val="lt1"/>
                </a:solidFill>
                <a:latin typeface="Arial"/>
                <a:ea typeface="Arial"/>
                <a:cs typeface="Arial"/>
                <a:sym typeface="Arial"/>
              </a:rPr>
              <a:t>CyberSkills2Work</a:t>
            </a:r>
            <a:br>
              <a:rPr lang="en-GB" sz="5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The National Cybersecurity Workforce</a:t>
            </a:r>
            <a:br>
              <a:rPr lang="en-GB" sz="3000" b="1" dirty="0">
                <a:solidFill>
                  <a:schemeClr val="lt1"/>
                </a:solidFill>
                <a:latin typeface="Arial"/>
                <a:ea typeface="Arial"/>
                <a:cs typeface="Arial"/>
                <a:sym typeface="Arial"/>
              </a:rPr>
            </a:br>
            <a:r>
              <a:rPr lang="en-GB" sz="3000" b="1" dirty="0">
                <a:solidFill>
                  <a:schemeClr val="lt1"/>
                </a:solidFill>
                <a:latin typeface="Arial"/>
                <a:ea typeface="Arial"/>
                <a:cs typeface="Arial"/>
                <a:sym typeface="Arial"/>
              </a:rPr>
              <a:t>Development Program</a:t>
            </a:r>
            <a:endParaRPr sz="3000" b="1" dirty="0">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BC99D-709E-EDE6-A5F5-BD1CD7C56E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14A59-22AE-EC6D-046E-D4EFE86D650C}"/>
              </a:ext>
            </a:extLst>
          </p:cNvPr>
          <p:cNvSpPr>
            <a:spLocks noGrp="1"/>
          </p:cNvSpPr>
          <p:nvPr>
            <p:ph type="title"/>
          </p:nvPr>
        </p:nvSpPr>
        <p:spPr/>
        <p:txBody>
          <a:bodyPr/>
          <a:lstStyle/>
          <a:p>
            <a:r>
              <a:rPr lang="en-US" dirty="0"/>
              <a:t>Chain of Custody Log Form</a:t>
            </a:r>
          </a:p>
        </p:txBody>
      </p:sp>
      <p:pic>
        <p:nvPicPr>
          <p:cNvPr id="4" name="Content Placeholder 3">
            <a:extLst>
              <a:ext uri="{FF2B5EF4-FFF2-40B4-BE49-F238E27FC236}">
                <a16:creationId xmlns:a16="http://schemas.microsoft.com/office/drawing/2014/main" id="{8DC87A74-CD0D-AC2C-EACD-720039CADDCD}"/>
              </a:ext>
            </a:extLst>
          </p:cNvPr>
          <p:cNvPicPr>
            <a:picLocks noGrp="1" noChangeAspect="1"/>
          </p:cNvPicPr>
          <p:nvPr>
            <p:ph idx="1"/>
          </p:nvPr>
        </p:nvPicPr>
        <p:blipFill>
          <a:blip r:embed="rId3"/>
          <a:stretch>
            <a:fillRect/>
          </a:stretch>
        </p:blipFill>
        <p:spPr>
          <a:xfrm>
            <a:off x="2487613" y="1371601"/>
            <a:ext cx="7216775" cy="4936891"/>
          </a:xfrm>
          <a:prstGeom prst="rect">
            <a:avLst/>
          </a:prstGeom>
        </p:spPr>
      </p:pic>
    </p:spTree>
    <p:extLst>
      <p:ext uri="{BB962C8B-B14F-4D97-AF65-F5344CB8AC3E}">
        <p14:creationId xmlns:p14="http://schemas.microsoft.com/office/powerpoint/2010/main" val="3202308240"/>
      </p:ext>
    </p:extLst>
  </p:cSld>
  <p:clrMapOvr>
    <a:masterClrMapping/>
  </p:clrMapOvr>
  <mc:AlternateContent xmlns:mc="http://schemas.openxmlformats.org/markup-compatibility/2006" xmlns:p14="http://schemas.microsoft.com/office/powerpoint/2010/main">
    <mc:Choice Requires="p14">
      <p:transition spd="slow" p14:dur="2000" advTm="74431"/>
    </mc:Choice>
    <mc:Fallback xmlns="">
      <p:transition spd="slow" advTm="744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62CB-8AA1-392B-55F3-837998EA5E9B}"/>
              </a:ext>
            </a:extLst>
          </p:cNvPr>
          <p:cNvSpPr>
            <a:spLocks noGrp="1"/>
          </p:cNvSpPr>
          <p:nvPr>
            <p:ph type="title"/>
          </p:nvPr>
        </p:nvSpPr>
        <p:spPr/>
        <p:txBody>
          <a:bodyPr/>
          <a:lstStyle/>
          <a:p>
            <a:r>
              <a:rPr lang="en-US" dirty="0"/>
              <a:t>9.2 – Tool Validation</a:t>
            </a:r>
          </a:p>
        </p:txBody>
      </p:sp>
      <p:pic>
        <p:nvPicPr>
          <p:cNvPr id="1026" name="Picture 2" descr="Free Forensic Investigation Tools for IT Security Expert | Info-savvy.com">
            <a:extLst>
              <a:ext uri="{FF2B5EF4-FFF2-40B4-BE49-F238E27FC236}">
                <a16:creationId xmlns:a16="http://schemas.microsoft.com/office/drawing/2014/main" id="{5F438B2C-1784-FEFA-5691-9855F148C1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667000" y="1600200"/>
            <a:ext cx="68580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276264"/>
      </p:ext>
    </p:extLst>
  </p:cSld>
  <p:clrMapOvr>
    <a:masterClrMapping/>
  </p:clrMapOvr>
  <mc:AlternateContent xmlns:mc="http://schemas.openxmlformats.org/markup-compatibility/2006" xmlns:p14="http://schemas.microsoft.com/office/powerpoint/2010/main">
    <mc:Choice Requires="p14">
      <p:transition spd="slow" p14:dur="2000" advTm="49234"/>
    </mc:Choice>
    <mc:Fallback xmlns="">
      <p:transition spd="slow" advTm="4923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835FB-3BE5-FDE3-F629-C96932CBD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C339E1-0961-E7B8-55A6-BF58A518B7C7}"/>
              </a:ext>
            </a:extLst>
          </p:cNvPr>
          <p:cNvSpPr>
            <a:spLocks noGrp="1"/>
          </p:cNvSpPr>
          <p:nvPr>
            <p:ph type="title"/>
          </p:nvPr>
        </p:nvSpPr>
        <p:spPr/>
        <p:txBody>
          <a:bodyPr/>
          <a:lstStyle/>
          <a:p>
            <a:r>
              <a:rPr lang="en-US" dirty="0"/>
              <a:t>Tool Validation</a:t>
            </a:r>
          </a:p>
        </p:txBody>
      </p:sp>
      <p:sp>
        <p:nvSpPr>
          <p:cNvPr id="5" name="Content Placeholder 4">
            <a:extLst>
              <a:ext uri="{FF2B5EF4-FFF2-40B4-BE49-F238E27FC236}">
                <a16:creationId xmlns:a16="http://schemas.microsoft.com/office/drawing/2014/main" id="{6E254D9C-7D58-4C33-3F0D-957BC5F03FB1}"/>
              </a:ext>
            </a:extLst>
          </p:cNvPr>
          <p:cNvSpPr>
            <a:spLocks noGrp="1"/>
          </p:cNvSpPr>
          <p:nvPr>
            <p:ph idx="1"/>
          </p:nvPr>
        </p:nvSpPr>
        <p:spPr/>
        <p:txBody>
          <a:bodyPr/>
          <a:lstStyle/>
          <a:p>
            <a:r>
              <a:rPr lang="en-US" dirty="0"/>
              <a:t>Tool validation in digital forensics is a critical process that ensures the accuracy, reliability, and credibility of forensic tools used to collect, analyze, and preserve digital evidence.</a:t>
            </a:r>
          </a:p>
          <a:p>
            <a:r>
              <a:rPr lang="en-US" dirty="0"/>
              <a:t>Validated tools help investigators maintain the integrity of evidence and ensure it is admissible in legal proceedings or compliance audits.</a:t>
            </a:r>
          </a:p>
        </p:txBody>
      </p:sp>
    </p:spTree>
    <p:extLst>
      <p:ext uri="{BB962C8B-B14F-4D97-AF65-F5344CB8AC3E}">
        <p14:creationId xmlns:p14="http://schemas.microsoft.com/office/powerpoint/2010/main" val="3535410647"/>
      </p:ext>
    </p:extLst>
  </p:cSld>
  <p:clrMapOvr>
    <a:masterClrMapping/>
  </p:clrMapOvr>
  <mc:AlternateContent xmlns:mc="http://schemas.openxmlformats.org/markup-compatibility/2006" xmlns:p14="http://schemas.microsoft.com/office/powerpoint/2010/main">
    <mc:Choice Requires="p14">
      <p:transition spd="slow" p14:dur="2000" advTm="35202"/>
    </mc:Choice>
    <mc:Fallback xmlns="">
      <p:transition spd="slow" advTm="352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AA77C-89F9-05F7-30F7-0A8FC737ED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CEEC31-F598-ECBF-D418-1196A2739F66}"/>
              </a:ext>
            </a:extLst>
          </p:cNvPr>
          <p:cNvSpPr>
            <a:spLocks noGrp="1"/>
          </p:cNvSpPr>
          <p:nvPr>
            <p:ph type="title"/>
          </p:nvPr>
        </p:nvSpPr>
        <p:spPr/>
        <p:txBody>
          <a:bodyPr/>
          <a:lstStyle/>
          <a:p>
            <a:r>
              <a:rPr lang="en-US" dirty="0"/>
              <a:t>Tool Validation (cont’d)</a:t>
            </a:r>
          </a:p>
        </p:txBody>
      </p:sp>
      <p:sp>
        <p:nvSpPr>
          <p:cNvPr id="5" name="Content Placeholder 4">
            <a:extLst>
              <a:ext uri="{FF2B5EF4-FFF2-40B4-BE49-F238E27FC236}">
                <a16:creationId xmlns:a16="http://schemas.microsoft.com/office/drawing/2014/main" id="{FD07AA33-1051-754C-521C-7A9E46DCA95E}"/>
              </a:ext>
            </a:extLst>
          </p:cNvPr>
          <p:cNvSpPr>
            <a:spLocks noGrp="1"/>
          </p:cNvSpPr>
          <p:nvPr>
            <p:ph idx="1"/>
          </p:nvPr>
        </p:nvSpPr>
        <p:spPr/>
        <p:txBody>
          <a:bodyPr/>
          <a:lstStyle/>
          <a:p>
            <a:r>
              <a:rPr lang="en-US" dirty="0"/>
              <a:t>Ensures Evidence Integrity and Admissibility</a:t>
            </a:r>
          </a:p>
          <a:p>
            <a:r>
              <a:rPr lang="en-US" dirty="0"/>
              <a:t>Accuracy and Reliability of Results</a:t>
            </a:r>
          </a:p>
          <a:p>
            <a:r>
              <a:rPr lang="en-US" dirty="0"/>
              <a:t>Compliance with Industry Standards and Regulations</a:t>
            </a:r>
          </a:p>
          <a:p>
            <a:r>
              <a:rPr lang="en-US" dirty="0"/>
              <a:t>Compatibility with Specialized Systems (ICS/OT Challenges)</a:t>
            </a:r>
          </a:p>
          <a:p>
            <a:pPr lvl="1"/>
            <a:r>
              <a:rPr lang="en-US" dirty="0"/>
              <a:t>More on this later in the module</a:t>
            </a:r>
          </a:p>
          <a:p>
            <a:r>
              <a:rPr lang="en-US" dirty="0"/>
              <a:t>Detection and Prevention of Errors</a:t>
            </a:r>
          </a:p>
          <a:p>
            <a:r>
              <a:rPr lang="en-US" dirty="0"/>
              <a:t>Credibility and Professionalism in Investigations</a:t>
            </a:r>
          </a:p>
        </p:txBody>
      </p:sp>
    </p:spTree>
    <p:extLst>
      <p:ext uri="{BB962C8B-B14F-4D97-AF65-F5344CB8AC3E}">
        <p14:creationId xmlns:p14="http://schemas.microsoft.com/office/powerpoint/2010/main" val="1048725737"/>
      </p:ext>
    </p:extLst>
  </p:cSld>
  <p:clrMapOvr>
    <a:masterClrMapping/>
  </p:clrMapOvr>
  <mc:AlternateContent xmlns:mc="http://schemas.openxmlformats.org/markup-compatibility/2006" xmlns:p14="http://schemas.microsoft.com/office/powerpoint/2010/main">
    <mc:Choice Requires="p14">
      <p:transition spd="slow" p14:dur="2000" advTm="223852"/>
    </mc:Choice>
    <mc:Fallback xmlns="">
      <p:transition spd="slow" advTm="22385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CAB72-2F20-4733-D017-28726778AE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036A33-9032-DCC9-2200-B8AA77A0943F}"/>
              </a:ext>
            </a:extLst>
          </p:cNvPr>
          <p:cNvSpPr>
            <a:spLocks noGrp="1"/>
          </p:cNvSpPr>
          <p:nvPr>
            <p:ph type="title"/>
          </p:nvPr>
        </p:nvSpPr>
        <p:spPr/>
        <p:txBody>
          <a:bodyPr/>
          <a:lstStyle/>
          <a:p>
            <a:r>
              <a:rPr lang="en-US" dirty="0"/>
              <a:t>Steps in Validating Forensic Tools</a:t>
            </a:r>
          </a:p>
        </p:txBody>
      </p:sp>
      <p:sp>
        <p:nvSpPr>
          <p:cNvPr id="5" name="Content Placeholder 4">
            <a:extLst>
              <a:ext uri="{FF2B5EF4-FFF2-40B4-BE49-F238E27FC236}">
                <a16:creationId xmlns:a16="http://schemas.microsoft.com/office/drawing/2014/main" id="{94C3CC62-A109-D43A-1A69-E785839A95B1}"/>
              </a:ext>
            </a:extLst>
          </p:cNvPr>
          <p:cNvSpPr>
            <a:spLocks noGrp="1"/>
          </p:cNvSpPr>
          <p:nvPr>
            <p:ph idx="1"/>
          </p:nvPr>
        </p:nvSpPr>
        <p:spPr/>
        <p:txBody>
          <a:bodyPr/>
          <a:lstStyle/>
          <a:p>
            <a:r>
              <a:rPr lang="en-US" dirty="0"/>
              <a:t>Identification of Tool Requirements</a:t>
            </a:r>
          </a:p>
          <a:p>
            <a:r>
              <a:rPr lang="en-US" dirty="0"/>
              <a:t>Testing Against Known Data Sets</a:t>
            </a:r>
          </a:p>
          <a:p>
            <a:r>
              <a:rPr lang="en-US" dirty="0"/>
              <a:t>Cross-Tool Verification</a:t>
            </a:r>
          </a:p>
          <a:p>
            <a:r>
              <a:rPr lang="en-US" dirty="0"/>
              <a:t>Repeatability and Reproducibility Testing</a:t>
            </a:r>
          </a:p>
          <a:p>
            <a:r>
              <a:rPr lang="en-US" dirty="0"/>
              <a:t>Performance Benchmarking</a:t>
            </a:r>
          </a:p>
          <a:p>
            <a:r>
              <a:rPr lang="en-US" dirty="0"/>
              <a:t>Compliance Testing</a:t>
            </a:r>
          </a:p>
          <a:p>
            <a:r>
              <a:rPr lang="en-US" dirty="0"/>
              <a:t>Documentation and Certification</a:t>
            </a:r>
          </a:p>
        </p:txBody>
      </p:sp>
    </p:spTree>
    <p:extLst>
      <p:ext uri="{BB962C8B-B14F-4D97-AF65-F5344CB8AC3E}">
        <p14:creationId xmlns:p14="http://schemas.microsoft.com/office/powerpoint/2010/main" val="1445502402"/>
      </p:ext>
    </p:extLst>
  </p:cSld>
  <p:clrMapOvr>
    <a:masterClrMapping/>
  </p:clrMapOvr>
  <mc:AlternateContent xmlns:mc="http://schemas.openxmlformats.org/markup-compatibility/2006" xmlns:p14="http://schemas.microsoft.com/office/powerpoint/2010/main">
    <mc:Choice Requires="p14">
      <p:transition spd="slow" p14:dur="2000" advTm="186472"/>
    </mc:Choice>
    <mc:Fallback xmlns="">
      <p:transition spd="slow" advTm="186472"/>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B24E-E092-2232-B9C9-3C0ACD9EE61D}"/>
              </a:ext>
            </a:extLst>
          </p:cNvPr>
          <p:cNvSpPr>
            <a:spLocks noGrp="1"/>
          </p:cNvSpPr>
          <p:nvPr>
            <p:ph type="title"/>
          </p:nvPr>
        </p:nvSpPr>
        <p:spPr/>
        <p:txBody>
          <a:bodyPr/>
          <a:lstStyle/>
          <a:p>
            <a:r>
              <a:rPr lang="en-US" dirty="0"/>
              <a:t>Examples of Validated Tools</a:t>
            </a:r>
          </a:p>
        </p:txBody>
      </p:sp>
      <p:sp>
        <p:nvSpPr>
          <p:cNvPr id="3" name="Content Placeholder 2">
            <a:extLst>
              <a:ext uri="{FF2B5EF4-FFF2-40B4-BE49-F238E27FC236}">
                <a16:creationId xmlns:a16="http://schemas.microsoft.com/office/drawing/2014/main" id="{8CB2E35F-4B08-4FC8-91A5-15775351E422}"/>
              </a:ext>
            </a:extLst>
          </p:cNvPr>
          <p:cNvSpPr>
            <a:spLocks noGrp="1"/>
          </p:cNvSpPr>
          <p:nvPr>
            <p:ph idx="1"/>
          </p:nvPr>
        </p:nvSpPr>
        <p:spPr/>
        <p:txBody>
          <a:bodyPr>
            <a:normAutofit lnSpcReduction="10000"/>
          </a:bodyPr>
          <a:lstStyle/>
          <a:p>
            <a:r>
              <a:rPr lang="en-US" dirty="0"/>
              <a:t>Disk and Memory Forensic Tools:</a:t>
            </a:r>
          </a:p>
          <a:p>
            <a:pPr lvl="1"/>
            <a:r>
              <a:rPr lang="en-US" dirty="0"/>
              <a:t>Encase</a:t>
            </a:r>
          </a:p>
          <a:p>
            <a:pPr lvl="1"/>
            <a:r>
              <a:rPr lang="en-US" dirty="0"/>
              <a:t>Autopsy</a:t>
            </a:r>
          </a:p>
          <a:p>
            <a:pPr lvl="1"/>
            <a:r>
              <a:rPr lang="en-US" dirty="0"/>
              <a:t>FTK</a:t>
            </a:r>
          </a:p>
          <a:p>
            <a:r>
              <a:rPr lang="en-US" dirty="0"/>
              <a:t>Network Forensics</a:t>
            </a:r>
          </a:p>
          <a:p>
            <a:pPr lvl="1"/>
            <a:r>
              <a:rPr lang="en-US" dirty="0"/>
              <a:t>Wireshark</a:t>
            </a:r>
          </a:p>
          <a:p>
            <a:pPr lvl="1"/>
            <a:r>
              <a:rPr lang="en-US" dirty="0" err="1"/>
              <a:t>Grassmarlin</a:t>
            </a:r>
            <a:r>
              <a:rPr lang="en-US" dirty="0"/>
              <a:t> (ICS-specific network monitoring tool)</a:t>
            </a:r>
          </a:p>
          <a:p>
            <a:r>
              <a:rPr lang="en-US" dirty="0"/>
              <a:t>ICS/OT</a:t>
            </a:r>
          </a:p>
          <a:p>
            <a:pPr lvl="1"/>
            <a:r>
              <a:rPr lang="en-US" dirty="0"/>
              <a:t>Dragos Platform</a:t>
            </a:r>
          </a:p>
          <a:p>
            <a:pPr lvl="1"/>
            <a:r>
              <a:rPr lang="en-US" dirty="0"/>
              <a:t>Microsoft </a:t>
            </a:r>
            <a:r>
              <a:rPr lang="en-US" dirty="0" err="1"/>
              <a:t>ICSpector</a:t>
            </a:r>
            <a:endParaRPr lang="en-US" dirty="0"/>
          </a:p>
        </p:txBody>
      </p:sp>
    </p:spTree>
    <p:extLst>
      <p:ext uri="{BB962C8B-B14F-4D97-AF65-F5344CB8AC3E}">
        <p14:creationId xmlns:p14="http://schemas.microsoft.com/office/powerpoint/2010/main" val="1712693851"/>
      </p:ext>
    </p:extLst>
  </p:cSld>
  <p:clrMapOvr>
    <a:masterClrMapping/>
  </p:clrMapOvr>
  <mc:AlternateContent xmlns:mc="http://schemas.openxmlformats.org/markup-compatibility/2006" xmlns:p14="http://schemas.microsoft.com/office/powerpoint/2010/main">
    <mc:Choice Requires="p14">
      <p:transition spd="slow" p14:dur="2000" advTm="79277"/>
    </mc:Choice>
    <mc:Fallback xmlns="">
      <p:transition spd="slow" advTm="79277"/>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2B9AF-7D82-CF7B-1921-E4340D36FCF9}"/>
              </a:ext>
            </a:extLst>
          </p:cNvPr>
          <p:cNvSpPr>
            <a:spLocks noGrp="1"/>
          </p:cNvSpPr>
          <p:nvPr>
            <p:ph type="title"/>
          </p:nvPr>
        </p:nvSpPr>
        <p:spPr/>
        <p:txBody>
          <a:bodyPr/>
          <a:lstStyle/>
          <a:p>
            <a:r>
              <a:rPr lang="en-US" dirty="0"/>
              <a:t>9.3 – Data Integrity</a:t>
            </a:r>
          </a:p>
        </p:txBody>
      </p:sp>
      <p:pic>
        <p:nvPicPr>
          <p:cNvPr id="2050" name="Picture 2" descr="10 Ways to Ensure Data Integrity - Astrix">
            <a:extLst>
              <a:ext uri="{FF2B5EF4-FFF2-40B4-BE49-F238E27FC236}">
                <a16:creationId xmlns:a16="http://schemas.microsoft.com/office/drawing/2014/main" id="{D24259CB-CDCA-54E2-5FCA-8996BF9BE75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921000" y="1771650"/>
            <a:ext cx="63500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770496"/>
      </p:ext>
    </p:extLst>
  </p:cSld>
  <p:clrMapOvr>
    <a:masterClrMapping/>
  </p:clrMapOvr>
  <mc:AlternateContent xmlns:mc="http://schemas.openxmlformats.org/markup-compatibility/2006" xmlns:p14="http://schemas.microsoft.com/office/powerpoint/2010/main">
    <mc:Choice Requires="p14">
      <p:transition spd="slow" p14:dur="2000" advTm="7858"/>
    </mc:Choice>
    <mc:Fallback xmlns="">
      <p:transition spd="slow" advTm="7858"/>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BFF86-9AB6-E34B-4EE6-E11A1387967D}"/>
              </a:ext>
            </a:extLst>
          </p:cNvPr>
          <p:cNvSpPr>
            <a:spLocks noGrp="1"/>
          </p:cNvSpPr>
          <p:nvPr>
            <p:ph type="title"/>
          </p:nvPr>
        </p:nvSpPr>
        <p:spPr/>
        <p:txBody>
          <a:bodyPr/>
          <a:lstStyle/>
          <a:p>
            <a:r>
              <a:rPr lang="en-US" dirty="0"/>
              <a:t>Data Integrity in Forensics</a:t>
            </a:r>
          </a:p>
        </p:txBody>
      </p:sp>
      <p:sp>
        <p:nvSpPr>
          <p:cNvPr id="3" name="Content Placeholder 2">
            <a:extLst>
              <a:ext uri="{FF2B5EF4-FFF2-40B4-BE49-F238E27FC236}">
                <a16:creationId xmlns:a16="http://schemas.microsoft.com/office/drawing/2014/main" id="{8C629B9B-04AE-AE12-9F12-477602B1F36B}"/>
              </a:ext>
            </a:extLst>
          </p:cNvPr>
          <p:cNvSpPr>
            <a:spLocks noGrp="1"/>
          </p:cNvSpPr>
          <p:nvPr>
            <p:ph idx="1"/>
          </p:nvPr>
        </p:nvSpPr>
        <p:spPr/>
        <p:txBody>
          <a:bodyPr/>
          <a:lstStyle/>
          <a:p>
            <a:pPr marL="0" indent="0">
              <a:buNone/>
            </a:pPr>
            <a:r>
              <a:rPr lang="en-US" dirty="0"/>
              <a:t>The assurance that digital evidence remains </a:t>
            </a:r>
            <a:r>
              <a:rPr lang="en-US" b="1" dirty="0"/>
              <a:t>unaltered, accurate, and reliable</a:t>
            </a:r>
            <a:r>
              <a:rPr lang="en-US" dirty="0"/>
              <a:t> throughout the forensic investigation process. </a:t>
            </a:r>
          </a:p>
          <a:p>
            <a:pPr marL="0" indent="0">
              <a:buNone/>
            </a:pPr>
            <a:endParaRPr lang="en-US" dirty="0"/>
          </a:p>
          <a:p>
            <a:r>
              <a:rPr lang="en-US" dirty="0"/>
              <a:t>Prerequisite for Legal Admissibility</a:t>
            </a:r>
          </a:p>
          <a:p>
            <a:r>
              <a:rPr lang="en-US" dirty="0"/>
              <a:t>Credibility and Trustworthiness of the Data</a:t>
            </a:r>
          </a:p>
          <a:p>
            <a:pPr lvl="1"/>
            <a:r>
              <a:rPr lang="en-US" dirty="0"/>
              <a:t>ISA/IEC 62443</a:t>
            </a:r>
          </a:p>
          <a:p>
            <a:r>
              <a:rPr lang="en-US" dirty="0"/>
              <a:t>Chain of Custody Assurance</a:t>
            </a:r>
          </a:p>
          <a:p>
            <a:pPr marL="0" indent="0">
              <a:buNone/>
            </a:pPr>
            <a:endParaRPr lang="en-US" dirty="0"/>
          </a:p>
          <a:p>
            <a:endParaRPr lang="en-US" dirty="0"/>
          </a:p>
        </p:txBody>
      </p:sp>
    </p:spTree>
    <p:extLst>
      <p:ext uri="{BB962C8B-B14F-4D97-AF65-F5344CB8AC3E}">
        <p14:creationId xmlns:p14="http://schemas.microsoft.com/office/powerpoint/2010/main" val="453587955"/>
      </p:ext>
    </p:extLst>
  </p:cSld>
  <p:clrMapOvr>
    <a:masterClrMapping/>
  </p:clrMapOvr>
  <mc:AlternateContent xmlns:mc="http://schemas.openxmlformats.org/markup-compatibility/2006" xmlns:p14="http://schemas.microsoft.com/office/powerpoint/2010/main">
    <mc:Choice Requires="p14">
      <p:transition spd="slow" p14:dur="2000" advTm="114203"/>
    </mc:Choice>
    <mc:Fallback xmlns="">
      <p:transition spd="slow" advTm="114203"/>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C8901-4A5B-6AD9-8465-8A9C14466F55}"/>
              </a:ext>
            </a:extLst>
          </p:cNvPr>
          <p:cNvSpPr>
            <a:spLocks noGrp="1"/>
          </p:cNvSpPr>
          <p:nvPr>
            <p:ph type="title"/>
          </p:nvPr>
        </p:nvSpPr>
        <p:spPr>
          <a:xfrm>
            <a:off x="2209800" y="685800"/>
            <a:ext cx="7772400" cy="838200"/>
          </a:xfrm>
        </p:spPr>
        <p:txBody>
          <a:bodyPr>
            <a:normAutofit fontScale="90000"/>
          </a:bodyPr>
          <a:lstStyle/>
          <a:p>
            <a:r>
              <a:rPr lang="en-US" dirty="0"/>
              <a:t>Best Practices to Maintain Data Integrity (Forensics Focus)</a:t>
            </a:r>
          </a:p>
        </p:txBody>
      </p:sp>
      <p:sp>
        <p:nvSpPr>
          <p:cNvPr id="3" name="Content Placeholder 2">
            <a:extLst>
              <a:ext uri="{FF2B5EF4-FFF2-40B4-BE49-F238E27FC236}">
                <a16:creationId xmlns:a16="http://schemas.microsoft.com/office/drawing/2014/main" id="{B1A9F73F-5F09-9488-5C49-1350B411FE5C}"/>
              </a:ext>
            </a:extLst>
          </p:cNvPr>
          <p:cNvSpPr>
            <a:spLocks noGrp="1"/>
          </p:cNvSpPr>
          <p:nvPr>
            <p:ph idx="1"/>
          </p:nvPr>
        </p:nvSpPr>
        <p:spPr>
          <a:xfrm>
            <a:off x="2209800" y="1295400"/>
            <a:ext cx="7772400" cy="4572000"/>
          </a:xfrm>
        </p:spPr>
        <p:txBody>
          <a:bodyPr>
            <a:normAutofit lnSpcReduction="10000"/>
          </a:bodyPr>
          <a:lstStyle/>
          <a:p>
            <a:endParaRPr lang="en-US" dirty="0"/>
          </a:p>
          <a:p>
            <a:r>
              <a:rPr lang="en-US" dirty="0"/>
              <a:t>Use of Cryptographic Hashing</a:t>
            </a:r>
          </a:p>
          <a:p>
            <a:r>
              <a:rPr lang="en-US" dirty="0"/>
              <a:t>Write-Blocking Technology </a:t>
            </a:r>
          </a:p>
          <a:p>
            <a:pPr lvl="1"/>
            <a:r>
              <a:rPr lang="en-US" dirty="0"/>
              <a:t>Software and Hardware</a:t>
            </a:r>
          </a:p>
          <a:p>
            <a:r>
              <a:rPr lang="en-US" dirty="0"/>
              <a:t>Forensic Imaging</a:t>
            </a:r>
          </a:p>
          <a:p>
            <a:r>
              <a:rPr lang="en-US" dirty="0"/>
              <a:t>Chain of Custody Documentation</a:t>
            </a:r>
          </a:p>
          <a:p>
            <a:pPr lvl="1"/>
            <a:r>
              <a:rPr lang="en-US" dirty="0"/>
              <a:t>Including Access Control Measures</a:t>
            </a:r>
          </a:p>
          <a:p>
            <a:r>
              <a:rPr lang="en-US" dirty="0"/>
              <a:t>Non-Intrusive Collection Techniques in ICS</a:t>
            </a:r>
          </a:p>
          <a:p>
            <a:r>
              <a:rPr lang="en-US" dirty="0"/>
              <a:t>Validating Forensic Tools</a:t>
            </a:r>
          </a:p>
          <a:p>
            <a:r>
              <a:rPr lang="en-US" dirty="0"/>
              <a:t>Compliance with Industry Standards</a:t>
            </a:r>
          </a:p>
        </p:txBody>
      </p:sp>
    </p:spTree>
    <p:extLst>
      <p:ext uri="{BB962C8B-B14F-4D97-AF65-F5344CB8AC3E}">
        <p14:creationId xmlns:p14="http://schemas.microsoft.com/office/powerpoint/2010/main" val="3946662162"/>
      </p:ext>
    </p:extLst>
  </p:cSld>
  <p:clrMapOvr>
    <a:masterClrMapping/>
  </p:clrMapOvr>
  <mc:AlternateContent xmlns:mc="http://schemas.openxmlformats.org/markup-compatibility/2006" xmlns:p14="http://schemas.microsoft.com/office/powerpoint/2010/main">
    <mc:Choice Requires="p14">
      <p:transition spd="slow" p14:dur="2000" advTm="252806"/>
    </mc:Choice>
    <mc:Fallback xmlns="">
      <p:transition spd="slow" advTm="25280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EF271-3FE1-5F23-0BFB-023D04AFB6AA}"/>
              </a:ext>
            </a:extLst>
          </p:cNvPr>
          <p:cNvSpPr>
            <a:spLocks noGrp="1"/>
          </p:cNvSpPr>
          <p:nvPr>
            <p:ph type="title"/>
          </p:nvPr>
        </p:nvSpPr>
        <p:spPr/>
        <p:txBody>
          <a:bodyPr/>
          <a:lstStyle/>
          <a:p>
            <a:r>
              <a:rPr lang="en-US" dirty="0"/>
              <a:t>Hardware Write-Blocker</a:t>
            </a:r>
          </a:p>
        </p:txBody>
      </p:sp>
      <p:pic>
        <p:nvPicPr>
          <p:cNvPr id="4" name="Content Placeholder 3">
            <a:extLst>
              <a:ext uri="{FF2B5EF4-FFF2-40B4-BE49-F238E27FC236}">
                <a16:creationId xmlns:a16="http://schemas.microsoft.com/office/drawing/2014/main" id="{B2A99B7A-6CA3-2581-4039-FE40F6DA09EF}"/>
              </a:ext>
            </a:extLst>
          </p:cNvPr>
          <p:cNvPicPr>
            <a:picLocks noGrp="1" noChangeAspect="1"/>
          </p:cNvPicPr>
          <p:nvPr>
            <p:ph idx="1"/>
          </p:nvPr>
        </p:nvPicPr>
        <p:blipFill>
          <a:blip r:embed="rId3"/>
          <a:stretch>
            <a:fillRect/>
          </a:stretch>
        </p:blipFill>
        <p:spPr>
          <a:xfrm>
            <a:off x="2884885" y="1371600"/>
            <a:ext cx="6422231" cy="4604618"/>
          </a:xfrm>
          <a:prstGeom prst="rect">
            <a:avLst/>
          </a:prstGeom>
        </p:spPr>
      </p:pic>
    </p:spTree>
    <p:extLst>
      <p:ext uri="{BB962C8B-B14F-4D97-AF65-F5344CB8AC3E}">
        <p14:creationId xmlns:p14="http://schemas.microsoft.com/office/powerpoint/2010/main" val="85567364"/>
      </p:ext>
    </p:extLst>
  </p:cSld>
  <p:clrMapOvr>
    <a:masterClrMapping/>
  </p:clrMapOvr>
  <mc:AlternateContent xmlns:mc="http://schemas.openxmlformats.org/markup-compatibility/2006" xmlns:p14="http://schemas.microsoft.com/office/powerpoint/2010/main">
    <mc:Choice Requires="p14">
      <p:transition spd="slow" p14:dur="2000" advTm="105798"/>
    </mc:Choice>
    <mc:Fallback xmlns="">
      <p:transition spd="slow" advTm="105798"/>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6437C-855E-FF5B-A765-5183670013AB}"/>
              </a:ext>
            </a:extLst>
          </p:cNvPr>
          <p:cNvSpPr>
            <a:spLocks noGrp="1"/>
          </p:cNvSpPr>
          <p:nvPr>
            <p:ph type="title"/>
          </p:nvPr>
        </p:nvSpPr>
        <p:spPr>
          <a:xfrm>
            <a:off x="2209800" y="619664"/>
            <a:ext cx="7772400" cy="838200"/>
          </a:xfrm>
        </p:spPr>
        <p:txBody>
          <a:bodyPr>
            <a:normAutofit fontScale="90000"/>
          </a:bodyPr>
          <a:lstStyle/>
          <a:p>
            <a:r>
              <a:rPr lang="en-US" dirty="0"/>
              <a:t>9.4 – Computer Architecture and Filesystems</a:t>
            </a:r>
          </a:p>
        </p:txBody>
      </p:sp>
      <p:pic>
        <p:nvPicPr>
          <p:cNvPr id="3074" name="Picture 2" descr="1. An Introduction to Computer Architecture - Designing Embedded Hardware,  2nd Edition [Book]">
            <a:extLst>
              <a:ext uri="{FF2B5EF4-FFF2-40B4-BE49-F238E27FC236}">
                <a16:creationId xmlns:a16="http://schemas.microsoft.com/office/drawing/2014/main" id="{6910842E-86F4-B606-FC70-F0321B4603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24150" y="1676401"/>
            <a:ext cx="6743700" cy="4440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261428"/>
      </p:ext>
    </p:extLst>
  </p:cSld>
  <p:clrMapOvr>
    <a:masterClrMapping/>
  </p:clrMapOvr>
  <mc:AlternateContent xmlns:mc="http://schemas.openxmlformats.org/markup-compatibility/2006" xmlns:p14="http://schemas.microsoft.com/office/powerpoint/2010/main">
    <mc:Choice Requires="p14">
      <p:transition spd="slow" p14:dur="2000" advTm="76699"/>
    </mc:Choice>
    <mc:Fallback xmlns="">
      <p:transition spd="slow" advTm="76699"/>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EF9D2-5394-0EC6-4A0E-E63FC4DBBE1F}"/>
              </a:ext>
            </a:extLst>
          </p:cNvPr>
          <p:cNvSpPr>
            <a:spLocks noGrp="1"/>
          </p:cNvSpPr>
          <p:nvPr>
            <p:ph type="title"/>
          </p:nvPr>
        </p:nvSpPr>
        <p:spPr/>
        <p:txBody>
          <a:bodyPr/>
          <a:lstStyle/>
          <a:p>
            <a:r>
              <a:rPr lang="en-US" dirty="0"/>
              <a:t>CPU and RAM</a:t>
            </a:r>
          </a:p>
        </p:txBody>
      </p:sp>
      <p:sp>
        <p:nvSpPr>
          <p:cNvPr id="3" name="Content Placeholder 2">
            <a:extLst>
              <a:ext uri="{FF2B5EF4-FFF2-40B4-BE49-F238E27FC236}">
                <a16:creationId xmlns:a16="http://schemas.microsoft.com/office/drawing/2014/main" id="{070BCDD5-F735-8084-D618-239DE7661B09}"/>
              </a:ext>
            </a:extLst>
          </p:cNvPr>
          <p:cNvSpPr>
            <a:spLocks noGrp="1"/>
          </p:cNvSpPr>
          <p:nvPr>
            <p:ph idx="1"/>
          </p:nvPr>
        </p:nvSpPr>
        <p:spPr/>
        <p:txBody>
          <a:bodyPr/>
          <a:lstStyle/>
          <a:p>
            <a:pPr marL="0" indent="0">
              <a:buNone/>
            </a:pPr>
            <a:r>
              <a:rPr lang="en-US" dirty="0"/>
              <a:t>CPU (Central Processing Unit)</a:t>
            </a:r>
          </a:p>
          <a:p>
            <a:r>
              <a:rPr lang="en-US" dirty="0"/>
              <a:t>Contains the ALU (Arithmetic Logic Unit)</a:t>
            </a:r>
          </a:p>
          <a:p>
            <a:r>
              <a:rPr lang="en-US" dirty="0"/>
              <a:t>“Brains” of the computer</a:t>
            </a:r>
          </a:p>
          <a:p>
            <a:r>
              <a:rPr lang="en-US" dirty="0"/>
              <a:t>Active Processes, Instruction Execution</a:t>
            </a:r>
          </a:p>
          <a:p>
            <a:pPr marL="0" indent="0">
              <a:buNone/>
            </a:pPr>
            <a:r>
              <a:rPr lang="en-US" dirty="0"/>
              <a:t>RAM (Random Access Memory)</a:t>
            </a:r>
          </a:p>
          <a:p>
            <a:r>
              <a:rPr lang="en-US" dirty="0"/>
              <a:t>Volatile information (lost when computer powered down)</a:t>
            </a:r>
          </a:p>
          <a:p>
            <a:r>
              <a:rPr lang="en-US" dirty="0"/>
              <a:t>Stores Encryption Keys and Passwords</a:t>
            </a:r>
          </a:p>
          <a:p>
            <a:r>
              <a:rPr lang="en-US" dirty="0"/>
              <a:t>Memory Forensics is a very useful skill to possess</a:t>
            </a:r>
          </a:p>
        </p:txBody>
      </p:sp>
    </p:spTree>
    <p:extLst>
      <p:ext uri="{BB962C8B-B14F-4D97-AF65-F5344CB8AC3E}">
        <p14:creationId xmlns:p14="http://schemas.microsoft.com/office/powerpoint/2010/main" val="4183178665"/>
      </p:ext>
    </p:extLst>
  </p:cSld>
  <p:clrMapOvr>
    <a:masterClrMapping/>
  </p:clrMapOvr>
  <mc:AlternateContent xmlns:mc="http://schemas.openxmlformats.org/markup-compatibility/2006" xmlns:p14="http://schemas.microsoft.com/office/powerpoint/2010/main">
    <mc:Choice Requires="p14">
      <p:transition spd="slow" p14:dur="2000" advTm="259375"/>
    </mc:Choice>
    <mc:Fallback xmlns="">
      <p:transition spd="slow" advTm="259375"/>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38815-78DF-4BCE-9179-6E2BD191C992}"/>
              </a:ext>
            </a:extLst>
          </p:cNvPr>
          <p:cNvSpPr>
            <a:spLocks noGrp="1"/>
          </p:cNvSpPr>
          <p:nvPr>
            <p:ph type="title"/>
          </p:nvPr>
        </p:nvSpPr>
        <p:spPr/>
        <p:txBody>
          <a:bodyPr/>
          <a:lstStyle/>
          <a:p>
            <a:r>
              <a:rPr lang="en-US" dirty="0"/>
              <a:t>Buses and Data Flow</a:t>
            </a:r>
          </a:p>
        </p:txBody>
      </p:sp>
      <p:sp>
        <p:nvSpPr>
          <p:cNvPr id="3" name="Content Placeholder 2">
            <a:extLst>
              <a:ext uri="{FF2B5EF4-FFF2-40B4-BE49-F238E27FC236}">
                <a16:creationId xmlns:a16="http://schemas.microsoft.com/office/drawing/2014/main" id="{CCC318E4-FF82-9CE9-2D2D-CE3717AA3A76}"/>
              </a:ext>
            </a:extLst>
          </p:cNvPr>
          <p:cNvSpPr>
            <a:spLocks noGrp="1"/>
          </p:cNvSpPr>
          <p:nvPr>
            <p:ph idx="1"/>
          </p:nvPr>
        </p:nvSpPr>
        <p:spPr/>
        <p:txBody>
          <a:bodyPr>
            <a:normAutofit lnSpcReduction="10000"/>
          </a:bodyPr>
          <a:lstStyle/>
          <a:p>
            <a:pPr marL="0" indent="0">
              <a:buNone/>
            </a:pPr>
            <a:r>
              <a:rPr lang="en-US" dirty="0"/>
              <a:t>Buses:</a:t>
            </a:r>
          </a:p>
          <a:p>
            <a:r>
              <a:rPr lang="en-US" dirty="0"/>
              <a:t>Data Bus</a:t>
            </a:r>
          </a:p>
          <a:p>
            <a:r>
              <a:rPr lang="en-US" dirty="0"/>
              <a:t>Address Bus</a:t>
            </a:r>
          </a:p>
          <a:p>
            <a:r>
              <a:rPr lang="en-US" dirty="0"/>
              <a:t>Control Bus</a:t>
            </a:r>
          </a:p>
          <a:p>
            <a:pPr marL="0" indent="0">
              <a:buNone/>
            </a:pPr>
            <a:r>
              <a:rPr lang="en-US" dirty="0"/>
              <a:t>Data Flow:</a:t>
            </a:r>
          </a:p>
          <a:p>
            <a:r>
              <a:rPr lang="en-US" dirty="0"/>
              <a:t>Input, Processing, Storage, Output</a:t>
            </a:r>
          </a:p>
          <a:p>
            <a:pPr marL="0" indent="0">
              <a:buNone/>
            </a:pPr>
            <a:r>
              <a:rPr lang="en-US" dirty="0"/>
              <a:t>Note: this is an advanced area of digital forensics, and usually involves a deeper understanding of Electrical Engineering and Digital Electronics.</a:t>
            </a:r>
          </a:p>
        </p:txBody>
      </p:sp>
    </p:spTree>
    <p:extLst>
      <p:ext uri="{BB962C8B-B14F-4D97-AF65-F5344CB8AC3E}">
        <p14:creationId xmlns:p14="http://schemas.microsoft.com/office/powerpoint/2010/main" val="78732429"/>
      </p:ext>
    </p:extLst>
  </p:cSld>
  <p:clrMapOvr>
    <a:masterClrMapping/>
  </p:clrMapOvr>
  <mc:AlternateContent xmlns:mc="http://schemas.openxmlformats.org/markup-compatibility/2006" xmlns:p14="http://schemas.microsoft.com/office/powerpoint/2010/main">
    <mc:Choice Requires="p14">
      <p:transition spd="slow" p14:dur="2000" advTm="279275"/>
    </mc:Choice>
    <mc:Fallback xmlns="">
      <p:transition spd="slow" advTm="27927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8F3D-767A-A92C-C70B-6BD3619371E5}"/>
              </a:ext>
            </a:extLst>
          </p:cNvPr>
          <p:cNvSpPr>
            <a:spLocks noGrp="1"/>
          </p:cNvSpPr>
          <p:nvPr>
            <p:ph type="title"/>
          </p:nvPr>
        </p:nvSpPr>
        <p:spPr/>
        <p:txBody>
          <a:bodyPr/>
          <a:lstStyle/>
          <a:p>
            <a:r>
              <a:rPr lang="en-US" dirty="0"/>
              <a:t>Physical vs Logical</a:t>
            </a:r>
          </a:p>
        </p:txBody>
      </p:sp>
      <p:sp>
        <p:nvSpPr>
          <p:cNvPr id="3" name="Content Placeholder 2">
            <a:extLst>
              <a:ext uri="{FF2B5EF4-FFF2-40B4-BE49-F238E27FC236}">
                <a16:creationId xmlns:a16="http://schemas.microsoft.com/office/drawing/2014/main" id="{EC172700-071E-68D1-605E-08357343C4EA}"/>
              </a:ext>
            </a:extLst>
          </p:cNvPr>
          <p:cNvSpPr>
            <a:spLocks noGrp="1"/>
          </p:cNvSpPr>
          <p:nvPr>
            <p:ph idx="1"/>
          </p:nvPr>
        </p:nvSpPr>
        <p:spPr/>
        <p:txBody>
          <a:bodyPr/>
          <a:lstStyle/>
          <a:p>
            <a:r>
              <a:rPr lang="en-US" dirty="0"/>
              <a:t>Logical</a:t>
            </a:r>
          </a:p>
          <a:p>
            <a:pPr lvl="1"/>
            <a:r>
              <a:rPr lang="en-US" dirty="0"/>
              <a:t>Logical structures do not have physical properties.  Examples include:</a:t>
            </a:r>
          </a:p>
          <a:p>
            <a:pPr lvl="2"/>
            <a:r>
              <a:rPr lang="en-US" dirty="0"/>
              <a:t>Network ports</a:t>
            </a:r>
          </a:p>
          <a:p>
            <a:pPr lvl="2"/>
            <a:r>
              <a:rPr lang="en-US" dirty="0"/>
              <a:t>Partitions and volumes</a:t>
            </a:r>
          </a:p>
          <a:p>
            <a:r>
              <a:rPr lang="en-US" dirty="0"/>
              <a:t>Physical </a:t>
            </a:r>
          </a:p>
          <a:p>
            <a:pPr lvl="1"/>
            <a:r>
              <a:rPr lang="en-US" dirty="0"/>
              <a:t>A physical structure has form and mass; it can be directly interacted with. Examples include:</a:t>
            </a:r>
          </a:p>
          <a:p>
            <a:pPr lvl="2"/>
            <a:r>
              <a:rPr lang="en-US" dirty="0"/>
              <a:t>Hard Disk Drive</a:t>
            </a:r>
          </a:p>
          <a:p>
            <a:pPr lvl="2"/>
            <a:r>
              <a:rPr lang="en-US" dirty="0"/>
              <a:t>USB port</a:t>
            </a:r>
          </a:p>
          <a:p>
            <a:pPr marL="914400" lvl="2" indent="0">
              <a:buNone/>
            </a:pPr>
            <a:endParaRPr lang="en-US" dirty="0"/>
          </a:p>
          <a:p>
            <a:pPr lvl="2"/>
            <a:endParaRPr lang="en-US" dirty="0"/>
          </a:p>
        </p:txBody>
      </p:sp>
    </p:spTree>
    <p:extLst>
      <p:ext uri="{BB962C8B-B14F-4D97-AF65-F5344CB8AC3E}">
        <p14:creationId xmlns:p14="http://schemas.microsoft.com/office/powerpoint/2010/main" val="2691781716"/>
      </p:ext>
    </p:extLst>
  </p:cSld>
  <p:clrMapOvr>
    <a:masterClrMapping/>
  </p:clrMapOvr>
  <mc:AlternateContent xmlns:mc="http://schemas.openxmlformats.org/markup-compatibility/2006" xmlns:p14="http://schemas.microsoft.com/office/powerpoint/2010/main">
    <mc:Choice Requires="p14">
      <p:transition spd="slow" p14:dur="2000" advTm="233025"/>
    </mc:Choice>
    <mc:Fallback xmlns="">
      <p:transition spd="slow" advTm="233025"/>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D9905-79D4-1F53-5F78-02169A749734}"/>
              </a:ext>
            </a:extLst>
          </p:cNvPr>
          <p:cNvSpPr>
            <a:spLocks noGrp="1"/>
          </p:cNvSpPr>
          <p:nvPr>
            <p:ph type="title"/>
          </p:nvPr>
        </p:nvSpPr>
        <p:spPr/>
        <p:txBody>
          <a:bodyPr/>
          <a:lstStyle/>
          <a:p>
            <a:r>
              <a:rPr lang="en-US" dirty="0"/>
              <a:t>Disk vs Drive</a:t>
            </a:r>
          </a:p>
        </p:txBody>
      </p:sp>
      <p:sp>
        <p:nvSpPr>
          <p:cNvPr id="3" name="Content Placeholder 2">
            <a:extLst>
              <a:ext uri="{FF2B5EF4-FFF2-40B4-BE49-F238E27FC236}">
                <a16:creationId xmlns:a16="http://schemas.microsoft.com/office/drawing/2014/main" id="{979013AC-943F-4B04-B5B8-3DF35C5561D0}"/>
              </a:ext>
            </a:extLst>
          </p:cNvPr>
          <p:cNvSpPr>
            <a:spLocks noGrp="1"/>
          </p:cNvSpPr>
          <p:nvPr>
            <p:ph idx="1"/>
          </p:nvPr>
        </p:nvSpPr>
        <p:spPr/>
        <p:txBody>
          <a:bodyPr/>
          <a:lstStyle/>
          <a:p>
            <a:r>
              <a:rPr lang="en-US" dirty="0"/>
              <a:t>Disk:</a:t>
            </a:r>
          </a:p>
          <a:p>
            <a:pPr lvl="1"/>
            <a:r>
              <a:rPr lang="en-US" dirty="0"/>
              <a:t>A physical magnetic platter containing sectors and tracks (more on this soon)</a:t>
            </a:r>
          </a:p>
          <a:p>
            <a:pPr lvl="1"/>
            <a:r>
              <a:rPr lang="en-US" dirty="0"/>
              <a:t>DO NOT confuse with the drive portion of a Hard Disk Drive</a:t>
            </a:r>
          </a:p>
          <a:p>
            <a:r>
              <a:rPr lang="en-US" dirty="0"/>
              <a:t>Drive:</a:t>
            </a:r>
          </a:p>
          <a:p>
            <a:pPr lvl="1"/>
            <a:r>
              <a:rPr lang="en-US" dirty="0"/>
              <a:t>Contains mechanical components used to read and write data from and to the disk, including:</a:t>
            </a:r>
          </a:p>
          <a:p>
            <a:pPr lvl="2"/>
            <a:r>
              <a:rPr lang="en-US" dirty="0"/>
              <a:t>Spindle</a:t>
            </a:r>
          </a:p>
          <a:p>
            <a:pPr lvl="2"/>
            <a:r>
              <a:rPr lang="en-US" dirty="0"/>
              <a:t>Actuator and Arm</a:t>
            </a:r>
          </a:p>
          <a:p>
            <a:pPr lvl="2"/>
            <a:r>
              <a:rPr lang="en-US" dirty="0"/>
              <a:t>Read/Write Head</a:t>
            </a:r>
          </a:p>
        </p:txBody>
      </p:sp>
    </p:spTree>
    <p:extLst>
      <p:ext uri="{BB962C8B-B14F-4D97-AF65-F5344CB8AC3E}">
        <p14:creationId xmlns:p14="http://schemas.microsoft.com/office/powerpoint/2010/main" val="2633378752"/>
      </p:ext>
    </p:extLst>
  </p:cSld>
  <p:clrMapOvr>
    <a:masterClrMapping/>
  </p:clrMapOvr>
  <mc:AlternateContent xmlns:mc="http://schemas.openxmlformats.org/markup-compatibility/2006" xmlns:p14="http://schemas.microsoft.com/office/powerpoint/2010/main">
    <mc:Choice Requires="p14">
      <p:transition spd="slow" p14:dur="2000" advTm="136806"/>
    </mc:Choice>
    <mc:Fallback xmlns="">
      <p:transition spd="slow" advTm="136806"/>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AC06D-0E88-F7C7-2475-A79A467CABE7}"/>
              </a:ext>
            </a:extLst>
          </p:cNvPr>
          <p:cNvSpPr>
            <a:spLocks noGrp="1"/>
          </p:cNvSpPr>
          <p:nvPr>
            <p:ph type="title"/>
          </p:nvPr>
        </p:nvSpPr>
        <p:spPr/>
        <p:txBody>
          <a:bodyPr/>
          <a:lstStyle/>
          <a:p>
            <a:r>
              <a:rPr lang="en-US" dirty="0"/>
              <a:t>Example of Disk and Drive</a:t>
            </a:r>
          </a:p>
        </p:txBody>
      </p:sp>
      <p:pic>
        <p:nvPicPr>
          <p:cNvPr id="4098" name="Picture 2" descr="Hard disk | Definition &amp; Facts | Britannica">
            <a:extLst>
              <a:ext uri="{FF2B5EF4-FFF2-40B4-BE49-F238E27FC236}">
                <a16:creationId xmlns:a16="http://schemas.microsoft.com/office/drawing/2014/main" id="{132C5D72-3346-289C-2E15-C13BD601A3D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124885" y="1371600"/>
            <a:ext cx="623934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66170"/>
      </p:ext>
    </p:extLst>
  </p:cSld>
  <p:clrMapOvr>
    <a:masterClrMapping/>
  </p:clrMapOvr>
  <mc:AlternateContent xmlns:mc="http://schemas.openxmlformats.org/markup-compatibility/2006" xmlns:p14="http://schemas.microsoft.com/office/powerpoint/2010/main">
    <mc:Choice Requires="p14">
      <p:transition spd="slow" p14:dur="2000" advTm="56413"/>
    </mc:Choice>
    <mc:Fallback xmlns="">
      <p:transition spd="slow" advTm="56413"/>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57F4-01B8-7A5A-3183-929BF09E7E2F}"/>
              </a:ext>
            </a:extLst>
          </p:cNvPr>
          <p:cNvSpPr>
            <a:spLocks noGrp="1"/>
          </p:cNvSpPr>
          <p:nvPr>
            <p:ph type="title"/>
          </p:nvPr>
        </p:nvSpPr>
        <p:spPr>
          <a:xfrm>
            <a:off x="2209800" y="647700"/>
            <a:ext cx="7772400" cy="838200"/>
          </a:xfrm>
        </p:spPr>
        <p:txBody>
          <a:bodyPr/>
          <a:lstStyle/>
          <a:p>
            <a:r>
              <a:rPr lang="en-US" dirty="0"/>
              <a:t>Sectors, Tracks, and Clusters</a:t>
            </a:r>
          </a:p>
        </p:txBody>
      </p:sp>
      <p:sp>
        <p:nvSpPr>
          <p:cNvPr id="3" name="Content Placeholder 2">
            <a:extLst>
              <a:ext uri="{FF2B5EF4-FFF2-40B4-BE49-F238E27FC236}">
                <a16:creationId xmlns:a16="http://schemas.microsoft.com/office/drawing/2014/main" id="{452FD3B5-E858-BCAD-4D14-762A0375D3B2}"/>
              </a:ext>
            </a:extLst>
          </p:cNvPr>
          <p:cNvSpPr>
            <a:spLocks noGrp="1"/>
          </p:cNvSpPr>
          <p:nvPr>
            <p:ph idx="1"/>
          </p:nvPr>
        </p:nvSpPr>
        <p:spPr/>
        <p:txBody>
          <a:bodyPr/>
          <a:lstStyle/>
          <a:p>
            <a:endParaRPr lang="en-US" dirty="0"/>
          </a:p>
          <a:p>
            <a:endParaRPr lang="en-US" dirty="0"/>
          </a:p>
        </p:txBody>
      </p:sp>
      <p:pic>
        <p:nvPicPr>
          <p:cNvPr id="4" name="Picture 3">
            <a:extLst>
              <a:ext uri="{FF2B5EF4-FFF2-40B4-BE49-F238E27FC236}">
                <a16:creationId xmlns:a16="http://schemas.microsoft.com/office/drawing/2014/main" id="{6628367D-189A-F9E8-BB1B-4080BD91A97F}"/>
              </a:ext>
            </a:extLst>
          </p:cNvPr>
          <p:cNvPicPr>
            <a:picLocks noChangeAspect="1"/>
          </p:cNvPicPr>
          <p:nvPr/>
        </p:nvPicPr>
        <p:blipFill>
          <a:blip r:embed="rId3"/>
          <a:stretch>
            <a:fillRect/>
          </a:stretch>
        </p:blipFill>
        <p:spPr>
          <a:xfrm>
            <a:off x="2175934" y="1828800"/>
            <a:ext cx="8165805" cy="3429000"/>
          </a:xfrm>
          <a:prstGeom prst="rect">
            <a:avLst/>
          </a:prstGeom>
        </p:spPr>
      </p:pic>
    </p:spTree>
    <p:extLst>
      <p:ext uri="{BB962C8B-B14F-4D97-AF65-F5344CB8AC3E}">
        <p14:creationId xmlns:p14="http://schemas.microsoft.com/office/powerpoint/2010/main" val="911811134"/>
      </p:ext>
    </p:extLst>
  </p:cSld>
  <p:clrMapOvr>
    <a:masterClrMapping/>
  </p:clrMapOvr>
  <mc:AlternateContent xmlns:mc="http://schemas.openxmlformats.org/markup-compatibility/2006" xmlns:p14="http://schemas.microsoft.com/office/powerpoint/2010/main">
    <mc:Choice Requires="p14">
      <p:transition spd="slow" p14:dur="2000" advTm="163785"/>
    </mc:Choice>
    <mc:Fallback xmlns="">
      <p:transition spd="slow" advTm="16378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E9387-FF63-30EC-606F-E1E64471E205}"/>
              </a:ext>
            </a:extLst>
          </p:cNvPr>
          <p:cNvSpPr>
            <a:spLocks noGrp="1"/>
          </p:cNvSpPr>
          <p:nvPr>
            <p:ph type="title"/>
          </p:nvPr>
        </p:nvSpPr>
        <p:spPr/>
        <p:txBody>
          <a:bodyPr/>
          <a:lstStyle/>
          <a:p>
            <a:r>
              <a:rPr lang="en-US" dirty="0"/>
              <a:t>Slack Space</a:t>
            </a:r>
          </a:p>
        </p:txBody>
      </p:sp>
      <p:pic>
        <p:nvPicPr>
          <p:cNvPr id="5124" name="Picture 4" descr="Black and White">
            <a:extLst>
              <a:ext uri="{FF2B5EF4-FFF2-40B4-BE49-F238E27FC236}">
                <a16:creationId xmlns:a16="http://schemas.microsoft.com/office/drawing/2014/main" id="{71457485-E3CC-B557-374F-E6ABF8DA4B1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32405" y="1752600"/>
            <a:ext cx="8527191"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723750"/>
      </p:ext>
    </p:extLst>
  </p:cSld>
  <p:clrMapOvr>
    <a:masterClrMapping/>
  </p:clrMapOvr>
  <mc:AlternateContent xmlns:mc="http://schemas.openxmlformats.org/markup-compatibility/2006" xmlns:p14="http://schemas.microsoft.com/office/powerpoint/2010/main">
    <mc:Choice Requires="p14">
      <p:transition spd="slow" p14:dur="2000" advTm="92215"/>
    </mc:Choice>
    <mc:Fallback xmlns="">
      <p:transition spd="slow" advTm="9221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4C30-0AF7-9FD9-CE82-63A93E84F5C2}"/>
              </a:ext>
            </a:extLst>
          </p:cNvPr>
          <p:cNvSpPr>
            <a:spLocks noGrp="1"/>
          </p:cNvSpPr>
          <p:nvPr>
            <p:ph type="title"/>
          </p:nvPr>
        </p:nvSpPr>
        <p:spPr/>
        <p:txBody>
          <a:bodyPr/>
          <a:lstStyle/>
          <a:p>
            <a:r>
              <a:rPr lang="en-US" dirty="0"/>
              <a:t>Partitions and Volumes</a:t>
            </a:r>
          </a:p>
        </p:txBody>
      </p:sp>
      <p:sp>
        <p:nvSpPr>
          <p:cNvPr id="3" name="Content Placeholder 2">
            <a:extLst>
              <a:ext uri="{FF2B5EF4-FFF2-40B4-BE49-F238E27FC236}">
                <a16:creationId xmlns:a16="http://schemas.microsoft.com/office/drawing/2014/main" id="{5693EF78-6262-AF36-0289-BE10F85FF5FA}"/>
              </a:ext>
            </a:extLst>
          </p:cNvPr>
          <p:cNvSpPr>
            <a:spLocks noGrp="1"/>
          </p:cNvSpPr>
          <p:nvPr>
            <p:ph idx="1"/>
          </p:nvPr>
        </p:nvSpPr>
        <p:spPr/>
        <p:txBody>
          <a:bodyPr/>
          <a:lstStyle/>
          <a:p>
            <a:r>
              <a:rPr lang="en-US" dirty="0"/>
              <a:t>Both are examples of logical constructs</a:t>
            </a:r>
          </a:p>
          <a:p>
            <a:r>
              <a:rPr lang="en-US" dirty="0"/>
              <a:t>Partitions:</a:t>
            </a:r>
          </a:p>
          <a:p>
            <a:pPr lvl="1"/>
            <a:r>
              <a:rPr lang="en-US" dirty="0"/>
              <a:t>Logical division of a storage device</a:t>
            </a:r>
          </a:p>
          <a:p>
            <a:pPr lvl="1"/>
            <a:r>
              <a:rPr lang="en-US" dirty="0"/>
              <a:t>Can act as a separate disk.</a:t>
            </a:r>
          </a:p>
          <a:p>
            <a:pPr lvl="1"/>
            <a:r>
              <a:rPr lang="en-US" dirty="0"/>
              <a:t>Contains the boot partition.</a:t>
            </a:r>
          </a:p>
          <a:p>
            <a:r>
              <a:rPr lang="en-US" dirty="0"/>
              <a:t>Volumes:</a:t>
            </a:r>
          </a:p>
          <a:p>
            <a:pPr lvl="1"/>
            <a:r>
              <a:rPr lang="en-US" dirty="0"/>
              <a:t>Any partition that has been formatted, has a file system, and contains a letter (“C:”). </a:t>
            </a:r>
          </a:p>
          <a:p>
            <a:pPr lvl="2"/>
            <a:r>
              <a:rPr lang="en-US" dirty="0"/>
              <a:t>In Windows OS the term should be volume, but Microsoft improperly uses drive.  Example C drive, D drive.  </a:t>
            </a:r>
          </a:p>
          <a:p>
            <a:pPr lvl="1"/>
            <a:endParaRPr lang="en-US" dirty="0"/>
          </a:p>
        </p:txBody>
      </p:sp>
    </p:spTree>
    <p:extLst>
      <p:ext uri="{BB962C8B-B14F-4D97-AF65-F5344CB8AC3E}">
        <p14:creationId xmlns:p14="http://schemas.microsoft.com/office/powerpoint/2010/main" val="3362396517"/>
      </p:ext>
    </p:extLst>
  </p:cSld>
  <p:clrMapOvr>
    <a:masterClrMapping/>
  </p:clrMapOvr>
  <mc:AlternateContent xmlns:mc="http://schemas.openxmlformats.org/markup-compatibility/2006" xmlns:p14="http://schemas.microsoft.com/office/powerpoint/2010/main">
    <mc:Choice Requires="p14">
      <p:transition spd="slow" p14:dur="2000" advTm="90512"/>
    </mc:Choice>
    <mc:Fallback xmlns="">
      <p:transition spd="slow" advTm="90512"/>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3C168-8E12-ED0C-6AD1-621A5C80BDBA}"/>
              </a:ext>
            </a:extLst>
          </p:cNvPr>
          <p:cNvSpPr>
            <a:spLocks noGrp="1"/>
          </p:cNvSpPr>
          <p:nvPr>
            <p:ph type="title"/>
          </p:nvPr>
        </p:nvSpPr>
        <p:spPr/>
        <p:txBody>
          <a:bodyPr/>
          <a:lstStyle/>
          <a:p>
            <a:r>
              <a:rPr lang="en-US" dirty="0"/>
              <a:t>Virtual Machines</a:t>
            </a:r>
          </a:p>
        </p:txBody>
      </p:sp>
      <p:sp>
        <p:nvSpPr>
          <p:cNvPr id="3" name="Content Placeholder 2">
            <a:extLst>
              <a:ext uri="{FF2B5EF4-FFF2-40B4-BE49-F238E27FC236}">
                <a16:creationId xmlns:a16="http://schemas.microsoft.com/office/drawing/2014/main" id="{2BC092E1-208D-5758-975A-7A6E743655F1}"/>
              </a:ext>
            </a:extLst>
          </p:cNvPr>
          <p:cNvSpPr>
            <a:spLocks noGrp="1"/>
          </p:cNvSpPr>
          <p:nvPr>
            <p:ph idx="1"/>
          </p:nvPr>
        </p:nvSpPr>
        <p:spPr/>
        <p:txBody>
          <a:bodyPr/>
          <a:lstStyle/>
          <a:p>
            <a:pPr marL="0" indent="0">
              <a:buNone/>
            </a:pPr>
            <a:r>
              <a:rPr lang="en-US" dirty="0"/>
              <a:t>Virtual Machines (VMs)</a:t>
            </a:r>
          </a:p>
          <a:p>
            <a:r>
              <a:rPr lang="en-US" dirty="0"/>
              <a:t>Complete emulation of a computer system, including:</a:t>
            </a:r>
          </a:p>
          <a:p>
            <a:pPr lvl="1"/>
            <a:r>
              <a:rPr lang="en-US" dirty="0"/>
              <a:t>Operating Systems</a:t>
            </a:r>
          </a:p>
          <a:p>
            <a:pPr lvl="1"/>
            <a:r>
              <a:rPr lang="en-US" dirty="0"/>
              <a:t>Virtual hardware</a:t>
            </a:r>
          </a:p>
          <a:p>
            <a:pPr lvl="1"/>
            <a:r>
              <a:rPr lang="en-US" dirty="0"/>
              <a:t>Applications</a:t>
            </a:r>
          </a:p>
          <a:p>
            <a:pPr lvl="1"/>
            <a:r>
              <a:rPr lang="en-US" dirty="0"/>
              <a:t>Uses its own Operating System (does not share the hosts)</a:t>
            </a:r>
          </a:p>
          <a:p>
            <a:pPr lvl="1"/>
            <a:r>
              <a:rPr lang="en-US" dirty="0"/>
              <a:t>Does rely on resources from the host, like RAM, and disk space</a:t>
            </a:r>
          </a:p>
          <a:p>
            <a:endParaRPr lang="en-US" dirty="0"/>
          </a:p>
          <a:p>
            <a:endParaRPr lang="en-US" dirty="0"/>
          </a:p>
        </p:txBody>
      </p:sp>
    </p:spTree>
    <p:extLst>
      <p:ext uri="{BB962C8B-B14F-4D97-AF65-F5344CB8AC3E}">
        <p14:creationId xmlns:p14="http://schemas.microsoft.com/office/powerpoint/2010/main" val="1226670562"/>
      </p:ext>
    </p:extLst>
  </p:cSld>
  <p:clrMapOvr>
    <a:masterClrMapping/>
  </p:clrMapOvr>
  <mc:AlternateContent xmlns:mc="http://schemas.openxmlformats.org/markup-compatibility/2006" xmlns:p14="http://schemas.microsoft.com/office/powerpoint/2010/main">
    <mc:Choice Requires="p14">
      <p:transition spd="slow" p14:dur="2000" advTm="119127"/>
    </mc:Choice>
    <mc:Fallback xmlns="">
      <p:transition spd="slow" advTm="11912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D045353-0C59-41DD-B196-81CBC89B38CD}"/>
              </a:ext>
            </a:extLst>
          </p:cNvPr>
          <p:cNvSpPr txBox="1">
            <a:spLocks noChangeArrowheads="1"/>
          </p:cNvSpPr>
          <p:nvPr/>
        </p:nvSpPr>
        <p:spPr bwMode="auto">
          <a:xfrm>
            <a:off x="2667001" y="682425"/>
            <a:ext cx="6585339" cy="14700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000" baseline="0">
                <a:solidFill>
                  <a:schemeClr val="tx2"/>
                </a:solidFill>
                <a:effectLst/>
                <a:latin typeface="Times New Roman" pitchFamily="18" charset="0"/>
                <a:ea typeface="+mj-ea"/>
                <a:cs typeface="+mj-cs"/>
              </a:defRPr>
            </a:lvl1pPr>
            <a:lvl2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2pPr>
            <a:lvl3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3pPr>
            <a:lvl4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4pPr>
            <a:lvl5pPr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5pPr>
            <a:lvl6pPr marL="4572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6pPr>
            <a:lvl7pPr marL="9144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7pPr>
            <a:lvl8pPr marL="13716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8pPr>
            <a:lvl9pPr marL="1828800" algn="ctr" rtl="0" eaLnBrk="1" fontAlgn="base" hangingPunct="1">
              <a:spcBef>
                <a:spcPct val="0"/>
              </a:spcBef>
              <a:spcAft>
                <a:spcPct val="0"/>
              </a:spcAft>
              <a:defRPr sz="4000">
                <a:solidFill>
                  <a:schemeClr val="tx2"/>
                </a:solidFill>
                <a:effectLst>
                  <a:outerShdw blurRad="38100" dist="38100" dir="2700000" algn="tl">
                    <a:srgbClr val="C0C0C0"/>
                  </a:outerShdw>
                </a:effectLst>
                <a:latin typeface="Times"/>
              </a:defRPr>
            </a:lvl9pPr>
          </a:lstStyle>
          <a:p>
            <a:endParaRPr lang="en-US" sz="2800" b="1" dirty="0">
              <a:solidFill>
                <a:schemeClr val="tx1"/>
              </a:solidFill>
            </a:endParaRPr>
          </a:p>
          <a:p>
            <a:r>
              <a:rPr lang="en-US" sz="3600" b="1" dirty="0">
                <a:solidFill>
                  <a:schemeClr val="tx1"/>
                </a:solidFill>
              </a:rPr>
              <a:t>Digital Forensics for ICS</a:t>
            </a:r>
          </a:p>
          <a:p>
            <a:endParaRPr lang="en-US" sz="2800" b="1" baseline="30000" dirty="0">
              <a:solidFill>
                <a:schemeClr val="tx1"/>
              </a:solidFill>
            </a:endParaRPr>
          </a:p>
          <a:p>
            <a:r>
              <a:rPr lang="en-US" sz="2800" b="1" baseline="30000" dirty="0">
                <a:solidFill>
                  <a:schemeClr val="tx1"/>
                </a:solidFill>
              </a:rPr>
              <a:t>Lesson 9</a:t>
            </a:r>
          </a:p>
          <a:p>
            <a:endParaRPr lang="en-US" sz="3200" b="1" baseline="30000" dirty="0">
              <a:solidFill>
                <a:schemeClr val="tx1"/>
              </a:solidFill>
            </a:endParaRPr>
          </a:p>
          <a:p>
            <a:endParaRPr lang="en-US" sz="3200" b="1" dirty="0">
              <a:solidFill>
                <a:schemeClr val="tx1"/>
              </a:solidFill>
            </a:endParaRPr>
          </a:p>
        </p:txBody>
      </p:sp>
      <p:pic>
        <p:nvPicPr>
          <p:cNvPr id="2" name="Picture 1">
            <a:extLst>
              <a:ext uri="{FF2B5EF4-FFF2-40B4-BE49-F238E27FC236}">
                <a16:creationId xmlns:a16="http://schemas.microsoft.com/office/drawing/2014/main" id="{1BB6F767-3865-16F1-4331-F5C73E27CA11}"/>
              </a:ext>
            </a:extLst>
          </p:cNvPr>
          <p:cNvPicPr>
            <a:picLocks noChangeAspect="1"/>
          </p:cNvPicPr>
          <p:nvPr/>
        </p:nvPicPr>
        <p:blipFill>
          <a:blip r:embed="rId3"/>
          <a:stretch>
            <a:fillRect/>
          </a:stretch>
        </p:blipFill>
        <p:spPr>
          <a:xfrm>
            <a:off x="2266950" y="1676401"/>
            <a:ext cx="7658100" cy="4653359"/>
          </a:xfrm>
          <a:prstGeom prst="rect">
            <a:avLst/>
          </a:prstGeom>
        </p:spPr>
      </p:pic>
    </p:spTree>
    <p:extLst>
      <p:ext uri="{BB962C8B-B14F-4D97-AF65-F5344CB8AC3E}">
        <p14:creationId xmlns:p14="http://schemas.microsoft.com/office/powerpoint/2010/main" val="2014767066"/>
      </p:ext>
    </p:extLst>
  </p:cSld>
  <p:clrMapOvr>
    <a:masterClrMapping/>
  </p:clrMapOvr>
  <mc:AlternateContent xmlns:mc="http://schemas.openxmlformats.org/markup-compatibility/2006" xmlns:p14="http://schemas.microsoft.com/office/powerpoint/2010/main">
    <mc:Choice Requires="p14">
      <p:transition spd="slow" p14:dur="2000" advTm="83427"/>
    </mc:Choice>
    <mc:Fallback xmlns="">
      <p:transition spd="slow" advTm="83427"/>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E9924-37FB-E111-68D5-69382BCAABF7}"/>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3A129239-690A-A3F3-45DE-C79A5358EF87}"/>
              </a:ext>
            </a:extLst>
          </p:cNvPr>
          <p:cNvSpPr>
            <a:spLocks noGrp="1"/>
          </p:cNvSpPr>
          <p:nvPr>
            <p:ph idx="1"/>
          </p:nvPr>
        </p:nvSpPr>
        <p:spPr/>
        <p:txBody>
          <a:bodyPr/>
          <a:lstStyle/>
          <a:p>
            <a:r>
              <a:rPr lang="en-US" dirty="0"/>
              <a:t>Lightweight virtualization method.</a:t>
            </a:r>
          </a:p>
          <a:p>
            <a:r>
              <a:rPr lang="en-US" dirty="0"/>
              <a:t>Unlike VMs, does not contain the underlying hardware.</a:t>
            </a:r>
          </a:p>
          <a:p>
            <a:r>
              <a:rPr lang="en-US" dirty="0"/>
              <a:t>Shares the host machines operating system kernel</a:t>
            </a:r>
          </a:p>
          <a:p>
            <a:r>
              <a:rPr lang="en-US" dirty="0"/>
              <a:t>Does not rely on hypervisor compatibility</a:t>
            </a:r>
          </a:p>
          <a:p>
            <a:r>
              <a:rPr lang="en-US" dirty="0"/>
              <a:t>Often used to run single applications or microservices</a:t>
            </a:r>
          </a:p>
          <a:p>
            <a:pPr marL="0" indent="0">
              <a:buNone/>
            </a:pPr>
            <a:r>
              <a:rPr lang="en-US" dirty="0"/>
              <a:t>Tools:</a:t>
            </a:r>
          </a:p>
          <a:p>
            <a:r>
              <a:rPr lang="en-US" dirty="0"/>
              <a:t>Docker, Kubernetes.  </a:t>
            </a:r>
          </a:p>
          <a:p>
            <a:endParaRPr lang="en-US" dirty="0"/>
          </a:p>
          <a:p>
            <a:endParaRPr lang="en-US" dirty="0"/>
          </a:p>
        </p:txBody>
      </p:sp>
    </p:spTree>
    <p:extLst>
      <p:ext uri="{BB962C8B-B14F-4D97-AF65-F5344CB8AC3E}">
        <p14:creationId xmlns:p14="http://schemas.microsoft.com/office/powerpoint/2010/main" val="2126559818"/>
      </p:ext>
    </p:extLst>
  </p:cSld>
  <p:clrMapOvr>
    <a:masterClrMapping/>
  </p:clrMapOvr>
  <mc:AlternateContent xmlns:mc="http://schemas.openxmlformats.org/markup-compatibility/2006" xmlns:p14="http://schemas.microsoft.com/office/powerpoint/2010/main">
    <mc:Choice Requires="p14">
      <p:transition spd="slow" p14:dur="2000" advTm="116956"/>
    </mc:Choice>
    <mc:Fallback xmlns="">
      <p:transition spd="slow" advTm="116956"/>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6F50D-670C-0FEF-77AE-98B827B2D928}"/>
              </a:ext>
            </a:extLst>
          </p:cNvPr>
          <p:cNvSpPr>
            <a:spLocks noGrp="1"/>
          </p:cNvSpPr>
          <p:nvPr>
            <p:ph type="title"/>
          </p:nvPr>
        </p:nvSpPr>
        <p:spPr/>
        <p:txBody>
          <a:bodyPr/>
          <a:lstStyle/>
          <a:p>
            <a:r>
              <a:rPr lang="en-US" dirty="0"/>
              <a:t>Virtual Disks vs Virtual Partitions</a:t>
            </a:r>
          </a:p>
        </p:txBody>
      </p:sp>
      <p:sp>
        <p:nvSpPr>
          <p:cNvPr id="3" name="Content Placeholder 2">
            <a:extLst>
              <a:ext uri="{FF2B5EF4-FFF2-40B4-BE49-F238E27FC236}">
                <a16:creationId xmlns:a16="http://schemas.microsoft.com/office/drawing/2014/main" id="{177B8F05-E420-02D9-7CAF-A6CEC1999ECA}"/>
              </a:ext>
            </a:extLst>
          </p:cNvPr>
          <p:cNvSpPr>
            <a:spLocks noGrp="1"/>
          </p:cNvSpPr>
          <p:nvPr>
            <p:ph idx="1"/>
          </p:nvPr>
        </p:nvSpPr>
        <p:spPr/>
        <p:txBody>
          <a:bodyPr/>
          <a:lstStyle/>
          <a:p>
            <a:pPr marL="0" indent="0">
              <a:buNone/>
            </a:pPr>
            <a:r>
              <a:rPr lang="en-US" dirty="0"/>
              <a:t>Virtual Disks:</a:t>
            </a:r>
          </a:p>
          <a:p>
            <a:r>
              <a:rPr lang="en-US" dirty="0"/>
              <a:t>Used by Virtual Machines </a:t>
            </a:r>
          </a:p>
          <a:p>
            <a:r>
              <a:rPr lang="en-US" dirty="0"/>
              <a:t>Uses a file on the computer to store information required to run a particular VM</a:t>
            </a:r>
          </a:p>
          <a:p>
            <a:pPr marL="0" indent="0">
              <a:buNone/>
            </a:pPr>
            <a:r>
              <a:rPr lang="en-US" dirty="0"/>
              <a:t>Virtual Partitions:</a:t>
            </a:r>
          </a:p>
          <a:p>
            <a:r>
              <a:rPr lang="en-US" dirty="0"/>
              <a:t>Two or more partitions that a computer can access</a:t>
            </a:r>
          </a:p>
          <a:p>
            <a:r>
              <a:rPr lang="en-US" dirty="0"/>
              <a:t>Not physically related on a disk</a:t>
            </a:r>
          </a:p>
          <a:p>
            <a:r>
              <a:rPr lang="en-US" dirty="0"/>
              <a:t>Made to appear like an actual partition</a:t>
            </a:r>
          </a:p>
          <a:p>
            <a:endParaRPr lang="en-US" dirty="0"/>
          </a:p>
        </p:txBody>
      </p:sp>
    </p:spTree>
    <p:extLst>
      <p:ext uri="{BB962C8B-B14F-4D97-AF65-F5344CB8AC3E}">
        <p14:creationId xmlns:p14="http://schemas.microsoft.com/office/powerpoint/2010/main" val="2316122786"/>
      </p:ext>
    </p:extLst>
  </p:cSld>
  <p:clrMapOvr>
    <a:masterClrMapping/>
  </p:clrMapOvr>
  <mc:AlternateContent xmlns:mc="http://schemas.openxmlformats.org/markup-compatibility/2006" xmlns:p14="http://schemas.microsoft.com/office/powerpoint/2010/main">
    <mc:Choice Requires="p14">
      <p:transition spd="slow" p14:dur="2000" advTm="232225"/>
    </mc:Choice>
    <mc:Fallback xmlns="">
      <p:transition spd="slow" advTm="23222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C88AC-4C92-3C5A-4D16-C11621741D8B}"/>
              </a:ext>
            </a:extLst>
          </p:cNvPr>
          <p:cNvSpPr>
            <a:spLocks noGrp="1"/>
          </p:cNvSpPr>
          <p:nvPr>
            <p:ph type="title"/>
          </p:nvPr>
        </p:nvSpPr>
        <p:spPr/>
        <p:txBody>
          <a:bodyPr/>
          <a:lstStyle/>
          <a:p>
            <a:r>
              <a:rPr lang="en-US" dirty="0"/>
              <a:t>Forensic Images</a:t>
            </a:r>
          </a:p>
        </p:txBody>
      </p:sp>
      <p:sp>
        <p:nvSpPr>
          <p:cNvPr id="3" name="Content Placeholder 2">
            <a:extLst>
              <a:ext uri="{FF2B5EF4-FFF2-40B4-BE49-F238E27FC236}">
                <a16:creationId xmlns:a16="http://schemas.microsoft.com/office/drawing/2014/main" id="{56230E71-29E4-BDE9-ADA9-438691FEB209}"/>
              </a:ext>
            </a:extLst>
          </p:cNvPr>
          <p:cNvSpPr>
            <a:spLocks noGrp="1"/>
          </p:cNvSpPr>
          <p:nvPr>
            <p:ph idx="1"/>
          </p:nvPr>
        </p:nvSpPr>
        <p:spPr/>
        <p:txBody>
          <a:bodyPr>
            <a:normAutofit lnSpcReduction="10000"/>
          </a:bodyPr>
          <a:lstStyle/>
          <a:p>
            <a:r>
              <a:rPr lang="en-US" dirty="0"/>
              <a:t>Bit for bit copy of all the data on a device</a:t>
            </a:r>
          </a:p>
          <a:p>
            <a:r>
              <a:rPr lang="en-US" dirty="0"/>
              <a:t>Captures data not visible to the OS.</a:t>
            </a:r>
          </a:p>
          <a:p>
            <a:pPr marL="0" indent="0">
              <a:buNone/>
            </a:pPr>
            <a:r>
              <a:rPr lang="en-US" dirty="0"/>
              <a:t>Examples:</a:t>
            </a:r>
          </a:p>
          <a:p>
            <a:r>
              <a:rPr lang="en-US" dirty="0"/>
              <a:t>Sectors, clusters, and hidden data </a:t>
            </a:r>
          </a:p>
          <a:p>
            <a:pPr marL="0" indent="0">
              <a:buNone/>
            </a:pPr>
            <a:r>
              <a:rPr lang="en-US" dirty="0"/>
              <a:t>Tools:</a:t>
            </a:r>
          </a:p>
          <a:p>
            <a:r>
              <a:rPr lang="en-US" b="1" i="0" u="none" strike="noStrike" dirty="0">
                <a:solidFill>
                  <a:srgbClr val="000000"/>
                </a:solidFill>
                <a:effectLst/>
              </a:rPr>
              <a:t>RAW/DD</a:t>
            </a:r>
            <a:r>
              <a:rPr lang="en-US" b="0" i="0" u="none" strike="noStrike" dirty="0">
                <a:solidFill>
                  <a:srgbClr val="000000"/>
                </a:solidFill>
                <a:effectLst/>
                <a:latin typeface="-webkit-standard"/>
              </a:rPr>
              <a:t>: A raw sector-by-sector copy with no additional metadata or compression.</a:t>
            </a:r>
          </a:p>
          <a:p>
            <a:r>
              <a:rPr lang="en-US" b="1" i="0" u="none" strike="noStrike" dirty="0">
                <a:solidFill>
                  <a:srgbClr val="000000"/>
                </a:solidFill>
                <a:effectLst/>
              </a:rPr>
              <a:t>E01 (EnCase Evidence File)</a:t>
            </a:r>
            <a:r>
              <a:rPr lang="en-US" b="0" i="0" u="none" strike="noStrike" dirty="0">
                <a:solidFill>
                  <a:srgbClr val="000000"/>
                </a:solidFill>
                <a:effectLst/>
                <a:latin typeface="-webkit-standard"/>
              </a:rPr>
              <a:t>: Widely used, supports compression and metadata.</a:t>
            </a:r>
            <a:endParaRPr lang="en-US" dirty="0"/>
          </a:p>
          <a:p>
            <a:endParaRPr lang="en-US" dirty="0"/>
          </a:p>
        </p:txBody>
      </p:sp>
    </p:spTree>
    <p:extLst>
      <p:ext uri="{BB962C8B-B14F-4D97-AF65-F5344CB8AC3E}">
        <p14:creationId xmlns:p14="http://schemas.microsoft.com/office/powerpoint/2010/main" val="70695381"/>
      </p:ext>
    </p:extLst>
  </p:cSld>
  <p:clrMapOvr>
    <a:masterClrMapping/>
  </p:clrMapOvr>
  <mc:AlternateContent xmlns:mc="http://schemas.openxmlformats.org/markup-compatibility/2006" xmlns:p14="http://schemas.microsoft.com/office/powerpoint/2010/main">
    <mc:Choice Requires="p14">
      <p:transition spd="slow" p14:dur="2000" advTm="80615"/>
    </mc:Choice>
    <mc:Fallback xmlns="">
      <p:transition spd="slow" advTm="80615"/>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9C8D2-C0AA-330F-08FD-BA6E29E02419}"/>
              </a:ext>
            </a:extLst>
          </p:cNvPr>
          <p:cNvSpPr>
            <a:spLocks noGrp="1"/>
          </p:cNvSpPr>
          <p:nvPr>
            <p:ph type="title"/>
          </p:nvPr>
        </p:nvSpPr>
        <p:spPr/>
        <p:txBody>
          <a:bodyPr/>
          <a:lstStyle/>
          <a:p>
            <a:r>
              <a:rPr lang="en-US" dirty="0"/>
              <a:t>System and Boot Partitions</a:t>
            </a:r>
          </a:p>
        </p:txBody>
      </p:sp>
      <p:sp>
        <p:nvSpPr>
          <p:cNvPr id="3" name="Content Placeholder 2">
            <a:extLst>
              <a:ext uri="{FF2B5EF4-FFF2-40B4-BE49-F238E27FC236}">
                <a16:creationId xmlns:a16="http://schemas.microsoft.com/office/drawing/2014/main" id="{A3465E68-2F71-3E4E-9830-903C1FA35C5B}"/>
              </a:ext>
            </a:extLst>
          </p:cNvPr>
          <p:cNvSpPr>
            <a:spLocks noGrp="1"/>
          </p:cNvSpPr>
          <p:nvPr>
            <p:ph idx="1"/>
          </p:nvPr>
        </p:nvSpPr>
        <p:spPr/>
        <p:txBody>
          <a:bodyPr>
            <a:normAutofit lnSpcReduction="10000"/>
          </a:bodyPr>
          <a:lstStyle/>
          <a:p>
            <a:pPr marL="0" indent="0">
              <a:buNone/>
            </a:pPr>
            <a:r>
              <a:rPr lang="en-US" dirty="0"/>
              <a:t>System Partition:</a:t>
            </a:r>
          </a:p>
          <a:p>
            <a:r>
              <a:rPr lang="en-US" dirty="0"/>
              <a:t>Contains the operating system folder, known as system root -    </a:t>
            </a:r>
            <a:r>
              <a:rPr lang="en-US" b="1" i="1" dirty="0"/>
              <a:t>%</a:t>
            </a:r>
            <a:r>
              <a:rPr lang="en-US" b="1" i="1" dirty="0" err="1"/>
              <a:t>systemroot</a:t>
            </a:r>
            <a:r>
              <a:rPr lang="en-US" b="1" i="1" dirty="0"/>
              <a:t>%</a:t>
            </a:r>
          </a:p>
          <a:p>
            <a:r>
              <a:rPr lang="en-US" dirty="0"/>
              <a:t>Stores files used to boot (start) the computer. </a:t>
            </a:r>
          </a:p>
          <a:p>
            <a:r>
              <a:rPr lang="en-US" dirty="0"/>
              <a:t>Labeled “System Reserved”</a:t>
            </a:r>
          </a:p>
          <a:p>
            <a:pPr marL="0" indent="0">
              <a:buNone/>
            </a:pPr>
            <a:r>
              <a:rPr lang="en-US" dirty="0"/>
              <a:t>Boot Partition (aka Boot Volume):</a:t>
            </a:r>
          </a:p>
          <a:p>
            <a:r>
              <a:rPr lang="en-US" dirty="0"/>
              <a:t>Contains the boot loader, a piece of software responsible for booting the OS.</a:t>
            </a:r>
          </a:p>
          <a:p>
            <a:r>
              <a:rPr lang="en-US" dirty="0"/>
              <a:t>Holds the boot sector and is labeled “Active.”</a:t>
            </a:r>
          </a:p>
          <a:p>
            <a:pPr marL="0" indent="0">
              <a:buNone/>
            </a:pPr>
            <a:endParaRPr lang="en-US" dirty="0"/>
          </a:p>
        </p:txBody>
      </p:sp>
    </p:spTree>
    <p:extLst>
      <p:ext uri="{BB962C8B-B14F-4D97-AF65-F5344CB8AC3E}">
        <p14:creationId xmlns:p14="http://schemas.microsoft.com/office/powerpoint/2010/main" val="26681217"/>
      </p:ext>
    </p:extLst>
  </p:cSld>
  <p:clrMapOvr>
    <a:masterClrMapping/>
  </p:clrMapOvr>
  <mc:AlternateContent xmlns:mc="http://schemas.openxmlformats.org/markup-compatibility/2006" xmlns:p14="http://schemas.microsoft.com/office/powerpoint/2010/main">
    <mc:Choice Requires="p14">
      <p:transition spd="slow" p14:dur="2000" advTm="188773"/>
    </mc:Choice>
    <mc:Fallback xmlns="">
      <p:transition spd="slow" advTm="188773"/>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6BEA8-928E-0725-59C6-4F76ABB284AE}"/>
              </a:ext>
            </a:extLst>
          </p:cNvPr>
          <p:cNvSpPr>
            <a:spLocks noGrp="1"/>
          </p:cNvSpPr>
          <p:nvPr>
            <p:ph type="title"/>
          </p:nvPr>
        </p:nvSpPr>
        <p:spPr/>
        <p:txBody>
          <a:bodyPr/>
          <a:lstStyle/>
          <a:p>
            <a:r>
              <a:rPr lang="en-US" dirty="0"/>
              <a:t>BIOS/UEFI</a:t>
            </a:r>
          </a:p>
        </p:txBody>
      </p:sp>
      <p:sp>
        <p:nvSpPr>
          <p:cNvPr id="3" name="Content Placeholder 2">
            <a:extLst>
              <a:ext uri="{FF2B5EF4-FFF2-40B4-BE49-F238E27FC236}">
                <a16:creationId xmlns:a16="http://schemas.microsoft.com/office/drawing/2014/main" id="{D4F2354D-3045-DD20-BA5E-4E4254DBD26B}"/>
              </a:ext>
            </a:extLst>
          </p:cNvPr>
          <p:cNvSpPr>
            <a:spLocks noGrp="1"/>
          </p:cNvSpPr>
          <p:nvPr>
            <p:ph idx="1"/>
          </p:nvPr>
        </p:nvSpPr>
        <p:spPr/>
        <p:txBody>
          <a:bodyPr/>
          <a:lstStyle/>
          <a:p>
            <a:pPr marL="0" indent="0">
              <a:buNone/>
            </a:pPr>
            <a:r>
              <a:rPr lang="en-US" dirty="0"/>
              <a:t>BIOS (Basic Input Output System)</a:t>
            </a:r>
          </a:p>
          <a:p>
            <a:r>
              <a:rPr lang="en-US" dirty="0"/>
              <a:t>Firmware interface used to start the computer.</a:t>
            </a:r>
          </a:p>
          <a:p>
            <a:r>
              <a:rPr lang="en-US" dirty="0"/>
              <a:t>Performs the Power-On-Self-Test to check hardware functionality</a:t>
            </a:r>
          </a:p>
          <a:p>
            <a:r>
              <a:rPr lang="en-US" dirty="0"/>
              <a:t>Primarily used in older systems</a:t>
            </a:r>
          </a:p>
          <a:p>
            <a:pPr marL="0" indent="0">
              <a:buNone/>
            </a:pPr>
            <a:r>
              <a:rPr lang="en-US" dirty="0"/>
              <a:t>UEFI (Unified Extensible Firmware Interface)</a:t>
            </a:r>
          </a:p>
          <a:p>
            <a:r>
              <a:rPr lang="en-US" dirty="0"/>
              <a:t>Modern replacement of BIOS.</a:t>
            </a:r>
          </a:p>
          <a:p>
            <a:r>
              <a:rPr lang="en-US" dirty="0"/>
              <a:t>Stored in EEPROM</a:t>
            </a:r>
          </a:p>
          <a:p>
            <a:r>
              <a:rPr lang="en-US" dirty="0"/>
              <a:t>Supports the GUID partition table.</a:t>
            </a:r>
          </a:p>
        </p:txBody>
      </p:sp>
    </p:spTree>
    <p:extLst>
      <p:ext uri="{BB962C8B-B14F-4D97-AF65-F5344CB8AC3E}">
        <p14:creationId xmlns:p14="http://schemas.microsoft.com/office/powerpoint/2010/main" val="4269217848"/>
      </p:ext>
    </p:extLst>
  </p:cSld>
  <p:clrMapOvr>
    <a:masterClrMapping/>
  </p:clrMapOvr>
  <mc:AlternateContent xmlns:mc="http://schemas.openxmlformats.org/markup-compatibility/2006" xmlns:p14="http://schemas.microsoft.com/office/powerpoint/2010/main">
    <mc:Choice Requires="p14">
      <p:transition spd="slow" p14:dur="2000" advTm="202283"/>
    </mc:Choice>
    <mc:Fallback xmlns="">
      <p:transition spd="slow" advTm="202283"/>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90F0-7E32-0D91-0FD9-21000135A3C2}"/>
              </a:ext>
            </a:extLst>
          </p:cNvPr>
          <p:cNvSpPr>
            <a:spLocks noGrp="1"/>
          </p:cNvSpPr>
          <p:nvPr>
            <p:ph type="title"/>
          </p:nvPr>
        </p:nvSpPr>
        <p:spPr/>
        <p:txBody>
          <a:bodyPr/>
          <a:lstStyle/>
          <a:p>
            <a:r>
              <a:rPr lang="en-US" dirty="0"/>
              <a:t>Master Boot Record (MBR)</a:t>
            </a:r>
          </a:p>
        </p:txBody>
      </p:sp>
      <p:sp>
        <p:nvSpPr>
          <p:cNvPr id="3" name="Content Placeholder 2">
            <a:extLst>
              <a:ext uri="{FF2B5EF4-FFF2-40B4-BE49-F238E27FC236}">
                <a16:creationId xmlns:a16="http://schemas.microsoft.com/office/drawing/2014/main" id="{3B33C019-DA59-1793-7494-128350F84A95}"/>
              </a:ext>
            </a:extLst>
          </p:cNvPr>
          <p:cNvSpPr>
            <a:spLocks noGrp="1"/>
          </p:cNvSpPr>
          <p:nvPr>
            <p:ph idx="1"/>
          </p:nvPr>
        </p:nvSpPr>
        <p:spPr>
          <a:xfrm>
            <a:off x="2184400" y="1371600"/>
            <a:ext cx="7772400" cy="4572000"/>
          </a:xfrm>
        </p:spPr>
        <p:txBody>
          <a:bodyPr>
            <a:normAutofit lnSpcReduction="10000"/>
          </a:bodyPr>
          <a:lstStyle/>
          <a:p>
            <a:pPr marL="0" indent="0">
              <a:buNone/>
            </a:pPr>
            <a:r>
              <a:rPr lang="en-US" dirty="0"/>
              <a:t>A special structure located at the very beginning of a storage device, like a hard drive.  </a:t>
            </a:r>
          </a:p>
          <a:p>
            <a:r>
              <a:rPr lang="en-US" dirty="0"/>
              <a:t>Found in sector 0 (the first 512 bytes of a storage device.</a:t>
            </a:r>
          </a:p>
          <a:p>
            <a:r>
              <a:rPr lang="en-US" dirty="0"/>
              <a:t>Bootloader Code (446 bytes)</a:t>
            </a:r>
          </a:p>
          <a:p>
            <a:pPr lvl="1"/>
            <a:r>
              <a:rPr lang="en-US" dirty="0"/>
              <a:t>Small program that executes during the system’s boot process</a:t>
            </a:r>
          </a:p>
          <a:p>
            <a:r>
              <a:rPr lang="en-US" dirty="0"/>
              <a:t>Partition Table</a:t>
            </a:r>
          </a:p>
          <a:p>
            <a:pPr lvl="1"/>
            <a:r>
              <a:rPr lang="en-US" dirty="0"/>
              <a:t>Holds information about the partitions (up to 4 primary partitions)</a:t>
            </a:r>
          </a:p>
          <a:p>
            <a:pPr lvl="1"/>
            <a:r>
              <a:rPr lang="en-US" dirty="0"/>
              <a:t>Unique Boot signature (2 bytes) – </a:t>
            </a:r>
            <a:r>
              <a:rPr lang="en-US" b="1" dirty="0"/>
              <a:t>0x55AA</a:t>
            </a:r>
          </a:p>
          <a:p>
            <a:pPr lvl="1"/>
            <a:endParaRPr lang="en-US" dirty="0"/>
          </a:p>
        </p:txBody>
      </p:sp>
    </p:spTree>
    <p:extLst>
      <p:ext uri="{BB962C8B-B14F-4D97-AF65-F5344CB8AC3E}">
        <p14:creationId xmlns:p14="http://schemas.microsoft.com/office/powerpoint/2010/main" val="3620652022"/>
      </p:ext>
    </p:extLst>
  </p:cSld>
  <p:clrMapOvr>
    <a:masterClrMapping/>
  </p:clrMapOvr>
  <mc:AlternateContent xmlns:mc="http://schemas.openxmlformats.org/markup-compatibility/2006" xmlns:p14="http://schemas.microsoft.com/office/powerpoint/2010/main">
    <mc:Choice Requires="p14">
      <p:transition spd="slow" p14:dur="2000" advTm="146194"/>
    </mc:Choice>
    <mc:Fallback xmlns="">
      <p:transition spd="slow" advTm="146194"/>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E2A65-C1C3-1E74-0969-4D47BC4F9819}"/>
              </a:ext>
            </a:extLst>
          </p:cNvPr>
          <p:cNvSpPr>
            <a:spLocks noGrp="1"/>
          </p:cNvSpPr>
          <p:nvPr>
            <p:ph type="title"/>
          </p:nvPr>
        </p:nvSpPr>
        <p:spPr/>
        <p:txBody>
          <a:bodyPr/>
          <a:lstStyle/>
          <a:p>
            <a:r>
              <a:rPr lang="en-US" dirty="0"/>
              <a:t>MBR (cont’d)</a:t>
            </a:r>
          </a:p>
        </p:txBody>
      </p:sp>
      <p:pic>
        <p:nvPicPr>
          <p:cNvPr id="4" name="Content Placeholder 3">
            <a:extLst>
              <a:ext uri="{FF2B5EF4-FFF2-40B4-BE49-F238E27FC236}">
                <a16:creationId xmlns:a16="http://schemas.microsoft.com/office/drawing/2014/main" id="{6B68725F-B294-CE8F-46FF-DAA0EC947463}"/>
              </a:ext>
            </a:extLst>
          </p:cNvPr>
          <p:cNvPicPr>
            <a:picLocks noGrp="1" noChangeAspect="1"/>
          </p:cNvPicPr>
          <p:nvPr>
            <p:ph idx="1"/>
          </p:nvPr>
        </p:nvPicPr>
        <p:blipFill>
          <a:blip r:embed="rId3"/>
          <a:stretch>
            <a:fillRect/>
          </a:stretch>
        </p:blipFill>
        <p:spPr>
          <a:xfrm>
            <a:off x="3657600" y="1290812"/>
            <a:ext cx="5141118" cy="5033788"/>
          </a:xfrm>
          <a:prstGeom prst="rect">
            <a:avLst/>
          </a:prstGeom>
        </p:spPr>
      </p:pic>
    </p:spTree>
    <p:extLst>
      <p:ext uri="{BB962C8B-B14F-4D97-AF65-F5344CB8AC3E}">
        <p14:creationId xmlns:p14="http://schemas.microsoft.com/office/powerpoint/2010/main" val="261051365"/>
      </p:ext>
    </p:extLst>
  </p:cSld>
  <p:clrMapOvr>
    <a:masterClrMapping/>
  </p:clrMapOvr>
  <mc:AlternateContent xmlns:mc="http://schemas.openxmlformats.org/markup-compatibility/2006" xmlns:p14="http://schemas.microsoft.com/office/powerpoint/2010/main">
    <mc:Choice Requires="p14">
      <p:transition spd="slow" p14:dur="2000" advTm="32628"/>
    </mc:Choice>
    <mc:Fallback xmlns="">
      <p:transition spd="slow" advTm="32628"/>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C5650-0BA7-D54D-9C0B-9A5F556FF870}"/>
              </a:ext>
            </a:extLst>
          </p:cNvPr>
          <p:cNvSpPr>
            <a:spLocks noGrp="1"/>
          </p:cNvSpPr>
          <p:nvPr>
            <p:ph type="title"/>
          </p:nvPr>
        </p:nvSpPr>
        <p:spPr/>
        <p:txBody>
          <a:bodyPr/>
          <a:lstStyle/>
          <a:p>
            <a:r>
              <a:rPr lang="en-US" dirty="0"/>
              <a:t>MBR in Hex Editor</a:t>
            </a:r>
          </a:p>
        </p:txBody>
      </p:sp>
      <p:pic>
        <p:nvPicPr>
          <p:cNvPr id="10" name="Content Placeholder 9">
            <a:extLst>
              <a:ext uri="{FF2B5EF4-FFF2-40B4-BE49-F238E27FC236}">
                <a16:creationId xmlns:a16="http://schemas.microsoft.com/office/drawing/2014/main" id="{4E3F845E-0BAD-EB9A-825A-9F5C707942C7}"/>
              </a:ext>
            </a:extLst>
          </p:cNvPr>
          <p:cNvPicPr>
            <a:picLocks noGrp="1" noChangeAspect="1"/>
          </p:cNvPicPr>
          <p:nvPr>
            <p:ph idx="1"/>
          </p:nvPr>
        </p:nvPicPr>
        <p:blipFill>
          <a:blip r:embed="rId3"/>
          <a:stretch>
            <a:fillRect/>
          </a:stretch>
        </p:blipFill>
        <p:spPr>
          <a:xfrm>
            <a:off x="2819401" y="1219200"/>
            <a:ext cx="6135555" cy="4953000"/>
          </a:xfrm>
          <a:prstGeom prst="rect">
            <a:avLst/>
          </a:prstGeom>
        </p:spPr>
      </p:pic>
    </p:spTree>
    <p:extLst>
      <p:ext uri="{BB962C8B-B14F-4D97-AF65-F5344CB8AC3E}">
        <p14:creationId xmlns:p14="http://schemas.microsoft.com/office/powerpoint/2010/main" val="1271916686"/>
      </p:ext>
    </p:extLst>
  </p:cSld>
  <p:clrMapOvr>
    <a:masterClrMapping/>
  </p:clrMapOvr>
  <mc:AlternateContent xmlns:mc="http://schemas.openxmlformats.org/markup-compatibility/2006" xmlns:p14="http://schemas.microsoft.com/office/powerpoint/2010/main">
    <mc:Choice Requires="p14">
      <p:transition spd="slow" p14:dur="2000" advTm="90146"/>
    </mc:Choice>
    <mc:Fallback xmlns="">
      <p:transition spd="slow" advTm="90146"/>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DDC7A-8361-15AD-0432-CB01D85EF21A}"/>
              </a:ext>
            </a:extLst>
          </p:cNvPr>
          <p:cNvSpPr>
            <a:spLocks noGrp="1"/>
          </p:cNvSpPr>
          <p:nvPr>
            <p:ph type="title"/>
          </p:nvPr>
        </p:nvSpPr>
        <p:spPr/>
        <p:txBody>
          <a:bodyPr/>
          <a:lstStyle/>
          <a:p>
            <a:r>
              <a:rPr lang="en-US" dirty="0"/>
              <a:t>GUID (GPT) Partition Table</a:t>
            </a:r>
          </a:p>
        </p:txBody>
      </p:sp>
      <p:sp>
        <p:nvSpPr>
          <p:cNvPr id="3" name="Content Placeholder 2">
            <a:extLst>
              <a:ext uri="{FF2B5EF4-FFF2-40B4-BE49-F238E27FC236}">
                <a16:creationId xmlns:a16="http://schemas.microsoft.com/office/drawing/2014/main" id="{B60D6BBD-48A7-AD1B-EE96-94FEAC90819C}"/>
              </a:ext>
            </a:extLst>
          </p:cNvPr>
          <p:cNvSpPr>
            <a:spLocks noGrp="1"/>
          </p:cNvSpPr>
          <p:nvPr>
            <p:ph idx="1"/>
          </p:nvPr>
        </p:nvSpPr>
        <p:spPr>
          <a:xfrm>
            <a:off x="2209800" y="1371600"/>
            <a:ext cx="7772400" cy="4572000"/>
          </a:xfrm>
        </p:spPr>
        <p:txBody>
          <a:bodyPr>
            <a:normAutofit lnSpcReduction="10000"/>
          </a:bodyPr>
          <a:lstStyle/>
          <a:p>
            <a:r>
              <a:rPr lang="en-US" dirty="0"/>
              <a:t>Modern partitioning scheme</a:t>
            </a:r>
          </a:p>
          <a:p>
            <a:r>
              <a:rPr lang="en-US" dirty="0"/>
              <a:t>Replaced the older MBR</a:t>
            </a:r>
          </a:p>
          <a:p>
            <a:r>
              <a:rPr lang="en-US" dirty="0"/>
              <a:t>Part of the UEFI</a:t>
            </a:r>
          </a:p>
          <a:p>
            <a:r>
              <a:rPr lang="en-US" dirty="0"/>
              <a:t>Key Features:</a:t>
            </a:r>
          </a:p>
          <a:p>
            <a:pPr lvl="1"/>
            <a:r>
              <a:rPr lang="en-US" dirty="0"/>
              <a:t>GUIDs (Globally Unique Identifiers) use to identify partitions</a:t>
            </a:r>
          </a:p>
          <a:p>
            <a:pPr lvl="1"/>
            <a:r>
              <a:rPr lang="en-US" dirty="0"/>
              <a:t>Supports up to 128 partitions</a:t>
            </a:r>
          </a:p>
          <a:p>
            <a:r>
              <a:rPr lang="en-US" dirty="0"/>
              <a:t>Can manage drives larger than 2TB.</a:t>
            </a:r>
          </a:p>
          <a:p>
            <a:r>
              <a:rPr lang="en-US" dirty="0"/>
              <a:t>Uses 64-bit addressing.</a:t>
            </a:r>
          </a:p>
          <a:p>
            <a:r>
              <a:rPr lang="en-US" dirty="0"/>
              <a:t>Improved security (CRC32 checksum)</a:t>
            </a:r>
          </a:p>
        </p:txBody>
      </p:sp>
    </p:spTree>
    <p:extLst>
      <p:ext uri="{BB962C8B-B14F-4D97-AF65-F5344CB8AC3E}">
        <p14:creationId xmlns:p14="http://schemas.microsoft.com/office/powerpoint/2010/main" val="3597577685"/>
      </p:ext>
    </p:extLst>
  </p:cSld>
  <p:clrMapOvr>
    <a:masterClrMapping/>
  </p:clrMapOvr>
  <mc:AlternateContent xmlns:mc="http://schemas.openxmlformats.org/markup-compatibility/2006" xmlns:p14="http://schemas.microsoft.com/office/powerpoint/2010/main">
    <mc:Choice Requires="p14">
      <p:transition spd="slow" p14:dur="2000" advTm="201803"/>
    </mc:Choice>
    <mc:Fallback xmlns="">
      <p:transition spd="slow" advTm="201803"/>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1FA1A-8333-DF62-1E47-71B23DE4FBD1}"/>
              </a:ext>
            </a:extLst>
          </p:cNvPr>
          <p:cNvSpPr>
            <a:spLocks noGrp="1"/>
          </p:cNvSpPr>
          <p:nvPr>
            <p:ph type="title"/>
          </p:nvPr>
        </p:nvSpPr>
        <p:spPr/>
        <p:txBody>
          <a:bodyPr/>
          <a:lstStyle/>
          <a:p>
            <a:r>
              <a:rPr lang="en-US" dirty="0"/>
              <a:t>FAT, NTFS, EXT</a:t>
            </a:r>
          </a:p>
        </p:txBody>
      </p:sp>
      <p:sp>
        <p:nvSpPr>
          <p:cNvPr id="3" name="Content Placeholder 2">
            <a:extLst>
              <a:ext uri="{FF2B5EF4-FFF2-40B4-BE49-F238E27FC236}">
                <a16:creationId xmlns:a16="http://schemas.microsoft.com/office/drawing/2014/main" id="{830A8E55-54D2-332B-6F3E-562D29905E80}"/>
              </a:ext>
            </a:extLst>
          </p:cNvPr>
          <p:cNvSpPr>
            <a:spLocks noGrp="1"/>
          </p:cNvSpPr>
          <p:nvPr>
            <p:ph idx="1"/>
          </p:nvPr>
        </p:nvSpPr>
        <p:spPr/>
        <p:txBody>
          <a:bodyPr>
            <a:normAutofit lnSpcReduction="10000"/>
          </a:bodyPr>
          <a:lstStyle/>
          <a:p>
            <a:pPr marL="0" indent="0">
              <a:buNone/>
            </a:pPr>
            <a:r>
              <a:rPr lang="en-US" dirty="0"/>
              <a:t>FAT (File Allocation Table)</a:t>
            </a:r>
          </a:p>
          <a:p>
            <a:r>
              <a:rPr lang="en-US" dirty="0"/>
              <a:t>FAT12, FAT16, FAT32, and </a:t>
            </a:r>
            <a:r>
              <a:rPr lang="en-US" dirty="0" err="1"/>
              <a:t>exFAT</a:t>
            </a:r>
            <a:endParaRPr lang="en-US" dirty="0"/>
          </a:p>
          <a:p>
            <a:r>
              <a:rPr lang="en-US" dirty="0"/>
              <a:t>FAT12 = floppy disks, </a:t>
            </a:r>
            <a:r>
              <a:rPr lang="en-US" dirty="0" err="1"/>
              <a:t>exFAT</a:t>
            </a:r>
            <a:r>
              <a:rPr lang="en-US" dirty="0"/>
              <a:t> = flash drives/SD.</a:t>
            </a:r>
          </a:p>
          <a:p>
            <a:pPr marL="0" indent="0">
              <a:buNone/>
            </a:pPr>
            <a:r>
              <a:rPr lang="en-US" dirty="0"/>
              <a:t>NTFS (New Technology File System)</a:t>
            </a:r>
          </a:p>
          <a:p>
            <a:r>
              <a:rPr lang="en-US" dirty="0"/>
              <a:t>Limited compatibility with non-Windows OS. </a:t>
            </a:r>
          </a:p>
          <a:p>
            <a:r>
              <a:rPr lang="en-US" dirty="0"/>
              <a:t>Up to 16EB, 256TB in practical implementations.</a:t>
            </a:r>
          </a:p>
          <a:p>
            <a:pPr marL="0" indent="0">
              <a:buNone/>
            </a:pPr>
            <a:r>
              <a:rPr lang="en-US" dirty="0"/>
              <a:t>EXT (Extended File System)</a:t>
            </a:r>
          </a:p>
          <a:p>
            <a:r>
              <a:rPr lang="en-US" dirty="0"/>
              <a:t>EXT2, EXT3, EXT4</a:t>
            </a:r>
          </a:p>
          <a:p>
            <a:r>
              <a:rPr lang="en-US" dirty="0"/>
              <a:t>Optimized for Linux </a:t>
            </a:r>
          </a:p>
        </p:txBody>
      </p:sp>
    </p:spTree>
    <p:extLst>
      <p:ext uri="{BB962C8B-B14F-4D97-AF65-F5344CB8AC3E}">
        <p14:creationId xmlns:p14="http://schemas.microsoft.com/office/powerpoint/2010/main" val="1746216700"/>
      </p:ext>
    </p:extLst>
  </p:cSld>
  <p:clrMapOvr>
    <a:masterClrMapping/>
  </p:clrMapOvr>
  <mc:AlternateContent xmlns:mc="http://schemas.openxmlformats.org/markup-compatibility/2006" xmlns:p14="http://schemas.microsoft.com/office/powerpoint/2010/main">
    <mc:Choice Requires="p14">
      <p:transition spd="slow" p14:dur="2000" advTm="254912"/>
    </mc:Choice>
    <mc:Fallback xmlns="">
      <p:transition spd="slow" advTm="25491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8EDBA-BE59-1E02-5666-54C736E8D18D}"/>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9BEC9480-DD5F-D13F-E166-2F46DB80104D}"/>
              </a:ext>
            </a:extLst>
          </p:cNvPr>
          <p:cNvSpPr>
            <a:spLocks noGrp="1" noChangeArrowheads="1"/>
          </p:cNvSpPr>
          <p:nvPr>
            <p:ph type="title"/>
          </p:nvPr>
        </p:nvSpPr>
        <p:spPr>
          <a:xfrm>
            <a:off x="2209800" y="457200"/>
            <a:ext cx="7772400" cy="838200"/>
          </a:xfrm>
        </p:spPr>
        <p:txBody>
          <a:bodyPr/>
          <a:lstStyle/>
          <a:p>
            <a:r>
              <a:rPr lang="en-US" dirty="0"/>
              <a:t>9.0 Content Outline</a:t>
            </a:r>
          </a:p>
        </p:txBody>
      </p:sp>
      <p:sp>
        <p:nvSpPr>
          <p:cNvPr id="5123" name="Rectangle 3">
            <a:extLst>
              <a:ext uri="{FF2B5EF4-FFF2-40B4-BE49-F238E27FC236}">
                <a16:creationId xmlns:a16="http://schemas.microsoft.com/office/drawing/2014/main" id="{45D1A0B8-D79E-4D5C-463B-45A7FD0DE73C}"/>
              </a:ext>
            </a:extLst>
          </p:cNvPr>
          <p:cNvSpPr>
            <a:spLocks noGrp="1" noChangeArrowheads="1"/>
          </p:cNvSpPr>
          <p:nvPr>
            <p:ph idx="1"/>
          </p:nvPr>
        </p:nvSpPr>
        <p:spPr>
          <a:xfrm>
            <a:off x="2019300" y="1295399"/>
            <a:ext cx="9369136" cy="4290753"/>
          </a:xfrm>
        </p:spPr>
        <p:txBody>
          <a:bodyPr>
            <a:normAutofit fontScale="92500" lnSpcReduction="10000"/>
          </a:bodyPr>
          <a:lstStyle/>
          <a:p>
            <a:r>
              <a:rPr lang="en-US" dirty="0"/>
              <a:t>9.1 – Evidence Collection and Chain of custody</a:t>
            </a:r>
          </a:p>
          <a:p>
            <a:r>
              <a:rPr lang="en-US" dirty="0"/>
              <a:t>9..2 - Tool Validation</a:t>
            </a:r>
          </a:p>
          <a:p>
            <a:r>
              <a:rPr lang="en-US" dirty="0"/>
              <a:t>9..3 - Data Integrity (specifically for legal proceedings)</a:t>
            </a:r>
          </a:p>
          <a:p>
            <a:r>
              <a:rPr lang="en-US" dirty="0"/>
              <a:t>9.4 – Computer Architecture and Filesystems</a:t>
            </a:r>
          </a:p>
          <a:p>
            <a:r>
              <a:rPr lang="en-US" dirty="0"/>
              <a:t>9.5 – Offline and Live Forensics Examinations</a:t>
            </a:r>
          </a:p>
          <a:p>
            <a:r>
              <a:rPr lang="en-US" dirty="0"/>
              <a:t>9.6 – OT Devices that can Yield Forensic Artifacts</a:t>
            </a:r>
          </a:p>
          <a:p>
            <a:r>
              <a:rPr lang="en-US" dirty="0"/>
              <a:t>9.7 – Forensic Limitations in ICS</a:t>
            </a:r>
          </a:p>
          <a:p>
            <a:r>
              <a:rPr lang="en-US" dirty="0"/>
              <a:t>9.8 – ICS Forensic Investigation Tools</a:t>
            </a:r>
          </a:p>
          <a:p>
            <a:r>
              <a:rPr lang="en-US" dirty="0"/>
              <a:t>9.9 – Practical Exercise (Hands-On Laboratory)</a:t>
            </a:r>
          </a:p>
          <a:p>
            <a:endParaRPr lang="en-US" dirty="0"/>
          </a:p>
          <a:p>
            <a:pPr marL="0" indent="0">
              <a:buNone/>
            </a:pPr>
            <a:endParaRPr lang="en-US" dirty="0"/>
          </a:p>
        </p:txBody>
      </p:sp>
    </p:spTree>
    <p:extLst>
      <p:ext uri="{BB962C8B-B14F-4D97-AF65-F5344CB8AC3E}">
        <p14:creationId xmlns:p14="http://schemas.microsoft.com/office/powerpoint/2010/main" val="1331310408"/>
      </p:ext>
    </p:extLst>
  </p:cSld>
  <p:clrMapOvr>
    <a:masterClrMapping/>
  </p:clrMapOvr>
  <mc:AlternateContent xmlns:mc="http://schemas.openxmlformats.org/markup-compatibility/2006" xmlns:p14="http://schemas.microsoft.com/office/powerpoint/2010/main">
    <mc:Choice Requires="p14">
      <p:transition spd="slow" p14:dur="2000" advTm="49467"/>
    </mc:Choice>
    <mc:Fallback xmlns="">
      <p:transition spd="slow" advTm="49467"/>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331AD-0F14-B045-69CE-15774357A258}"/>
              </a:ext>
            </a:extLst>
          </p:cNvPr>
          <p:cNvSpPr>
            <a:spLocks noGrp="1"/>
          </p:cNvSpPr>
          <p:nvPr>
            <p:ph type="title"/>
          </p:nvPr>
        </p:nvSpPr>
        <p:spPr/>
        <p:txBody>
          <a:bodyPr/>
          <a:lstStyle/>
          <a:p>
            <a:r>
              <a:rPr lang="en-US" dirty="0"/>
              <a:t>HFS+ and APFS</a:t>
            </a:r>
          </a:p>
        </p:txBody>
      </p:sp>
      <p:sp>
        <p:nvSpPr>
          <p:cNvPr id="3" name="Content Placeholder 2">
            <a:extLst>
              <a:ext uri="{FF2B5EF4-FFF2-40B4-BE49-F238E27FC236}">
                <a16:creationId xmlns:a16="http://schemas.microsoft.com/office/drawing/2014/main" id="{DB335236-FCC8-3282-6907-3C98BC5A8C2F}"/>
              </a:ext>
            </a:extLst>
          </p:cNvPr>
          <p:cNvSpPr>
            <a:spLocks noGrp="1"/>
          </p:cNvSpPr>
          <p:nvPr>
            <p:ph idx="1"/>
          </p:nvPr>
        </p:nvSpPr>
        <p:spPr/>
        <p:txBody>
          <a:bodyPr/>
          <a:lstStyle/>
          <a:p>
            <a:pPr marL="0" indent="0">
              <a:buNone/>
            </a:pPr>
            <a:r>
              <a:rPr lang="en-US" dirty="0"/>
              <a:t>HFS (Hierarchical File System Plus)</a:t>
            </a:r>
          </a:p>
          <a:p>
            <a:r>
              <a:rPr lang="en-US" dirty="0"/>
              <a:t>Used in MacOS until replaced by APFS</a:t>
            </a:r>
          </a:p>
          <a:p>
            <a:r>
              <a:rPr lang="en-US" dirty="0"/>
              <a:t>Supports journaling</a:t>
            </a:r>
          </a:p>
          <a:p>
            <a:pPr marL="0" indent="0">
              <a:buNone/>
            </a:pPr>
            <a:r>
              <a:rPr lang="en-US" dirty="0"/>
              <a:t>APFS (Apple File System)</a:t>
            </a:r>
          </a:p>
          <a:p>
            <a:r>
              <a:rPr lang="en-US" dirty="0"/>
              <a:t>Introduced in MacOS High Sierra (2017).</a:t>
            </a:r>
          </a:p>
          <a:p>
            <a:r>
              <a:rPr lang="en-US" dirty="0"/>
              <a:t>Optimized for SSDs and flash storage</a:t>
            </a:r>
          </a:p>
          <a:p>
            <a:r>
              <a:rPr lang="en-US" dirty="0"/>
              <a:t>Features:	</a:t>
            </a:r>
          </a:p>
          <a:p>
            <a:pPr lvl="1"/>
            <a:r>
              <a:rPr lang="en-US" dirty="0"/>
              <a:t>Snapshots for point-in-time backups</a:t>
            </a:r>
          </a:p>
        </p:txBody>
      </p:sp>
    </p:spTree>
    <p:extLst>
      <p:ext uri="{BB962C8B-B14F-4D97-AF65-F5344CB8AC3E}">
        <p14:creationId xmlns:p14="http://schemas.microsoft.com/office/powerpoint/2010/main" val="116582376"/>
      </p:ext>
    </p:extLst>
  </p:cSld>
  <p:clrMapOvr>
    <a:masterClrMapping/>
  </p:clrMapOvr>
  <mc:AlternateContent xmlns:mc="http://schemas.openxmlformats.org/markup-compatibility/2006" xmlns:p14="http://schemas.microsoft.com/office/powerpoint/2010/main">
    <mc:Choice Requires="p14">
      <p:transition spd="slow" p14:dur="2000" advTm="64658"/>
    </mc:Choice>
    <mc:Fallback xmlns="">
      <p:transition spd="slow" advTm="64658"/>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3F5EB-4F16-C66F-5CF2-F351B6AF9F52}"/>
              </a:ext>
            </a:extLst>
          </p:cNvPr>
          <p:cNvSpPr>
            <a:spLocks noGrp="1"/>
          </p:cNvSpPr>
          <p:nvPr>
            <p:ph type="title"/>
          </p:nvPr>
        </p:nvSpPr>
        <p:spPr/>
        <p:txBody>
          <a:bodyPr/>
          <a:lstStyle/>
          <a:p>
            <a:r>
              <a:rPr lang="en-US" dirty="0"/>
              <a:t>Additional Filesystem Types</a:t>
            </a:r>
          </a:p>
        </p:txBody>
      </p:sp>
      <p:sp>
        <p:nvSpPr>
          <p:cNvPr id="3" name="Content Placeholder 2">
            <a:extLst>
              <a:ext uri="{FF2B5EF4-FFF2-40B4-BE49-F238E27FC236}">
                <a16:creationId xmlns:a16="http://schemas.microsoft.com/office/drawing/2014/main" id="{9A3D3C28-11F5-EBD7-0069-8D6BDC76677B}"/>
              </a:ext>
            </a:extLst>
          </p:cNvPr>
          <p:cNvSpPr>
            <a:spLocks noGrp="1"/>
          </p:cNvSpPr>
          <p:nvPr>
            <p:ph idx="1"/>
          </p:nvPr>
        </p:nvSpPr>
        <p:spPr>
          <a:xfrm>
            <a:off x="2209800" y="1718733"/>
            <a:ext cx="7772400" cy="4572000"/>
          </a:xfrm>
        </p:spPr>
        <p:txBody>
          <a:bodyPr/>
          <a:lstStyle/>
          <a:p>
            <a:r>
              <a:rPr lang="en-US" dirty="0" err="1"/>
              <a:t>BTrfs</a:t>
            </a:r>
            <a:r>
              <a:rPr lang="en-US" dirty="0"/>
              <a:t> (B-Tree File System)</a:t>
            </a:r>
          </a:p>
          <a:p>
            <a:pPr lvl="1"/>
            <a:r>
              <a:rPr lang="en-US" dirty="0"/>
              <a:t>Advanced features like snapshots and RAID support.</a:t>
            </a:r>
          </a:p>
          <a:p>
            <a:pPr lvl="1"/>
            <a:r>
              <a:rPr lang="en-US" dirty="0"/>
              <a:t>Developed for Linux by Oracle</a:t>
            </a:r>
          </a:p>
          <a:p>
            <a:r>
              <a:rPr lang="en-US" dirty="0"/>
              <a:t>ZFS (Zettabyte File System)</a:t>
            </a:r>
          </a:p>
          <a:p>
            <a:pPr lvl="1"/>
            <a:r>
              <a:rPr lang="en-US" dirty="0"/>
              <a:t>Combines file system and logical volume management.</a:t>
            </a:r>
          </a:p>
          <a:p>
            <a:pPr lvl="1"/>
            <a:r>
              <a:rPr lang="en-US" dirty="0"/>
              <a:t>Max partition size: 256 quadrillion zettabytes</a:t>
            </a:r>
          </a:p>
          <a:p>
            <a:r>
              <a:rPr lang="en-US" dirty="0"/>
              <a:t>XFS</a:t>
            </a:r>
          </a:p>
          <a:p>
            <a:pPr lvl="1"/>
            <a:r>
              <a:rPr lang="en-US" dirty="0"/>
              <a:t>High performance journaling system for Linux</a:t>
            </a:r>
          </a:p>
          <a:p>
            <a:pPr marL="457200" lvl="1" indent="0">
              <a:buNone/>
            </a:pPr>
            <a:endParaRPr lang="en-US" dirty="0"/>
          </a:p>
        </p:txBody>
      </p:sp>
    </p:spTree>
    <p:extLst>
      <p:ext uri="{BB962C8B-B14F-4D97-AF65-F5344CB8AC3E}">
        <p14:creationId xmlns:p14="http://schemas.microsoft.com/office/powerpoint/2010/main" val="1378327323"/>
      </p:ext>
    </p:extLst>
  </p:cSld>
  <p:clrMapOvr>
    <a:masterClrMapping/>
  </p:clrMapOvr>
  <mc:AlternateContent xmlns:mc="http://schemas.openxmlformats.org/markup-compatibility/2006" xmlns:p14="http://schemas.microsoft.com/office/powerpoint/2010/main">
    <mc:Choice Requires="p14">
      <p:transition spd="slow" p14:dur="2000" advTm="128677"/>
    </mc:Choice>
    <mc:Fallback xmlns="">
      <p:transition spd="slow" advTm="128677"/>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5B1F-2ABB-0699-7627-47BBC7BAB99E}"/>
              </a:ext>
            </a:extLst>
          </p:cNvPr>
          <p:cNvSpPr>
            <a:spLocks noGrp="1"/>
          </p:cNvSpPr>
          <p:nvPr>
            <p:ph type="title"/>
          </p:nvPr>
        </p:nvSpPr>
        <p:spPr>
          <a:xfrm>
            <a:off x="2209800" y="658368"/>
            <a:ext cx="7772400" cy="838200"/>
          </a:xfrm>
        </p:spPr>
        <p:txBody>
          <a:bodyPr>
            <a:normAutofit fontScale="90000"/>
          </a:bodyPr>
          <a:lstStyle/>
          <a:p>
            <a:r>
              <a:rPr lang="en-US" dirty="0"/>
              <a:t>9.5 – Offline and Live Examinations</a:t>
            </a:r>
          </a:p>
        </p:txBody>
      </p:sp>
      <p:pic>
        <p:nvPicPr>
          <p:cNvPr id="4" name="Content Placeholder 3">
            <a:extLst>
              <a:ext uri="{FF2B5EF4-FFF2-40B4-BE49-F238E27FC236}">
                <a16:creationId xmlns:a16="http://schemas.microsoft.com/office/drawing/2014/main" id="{878B44FC-3328-F7DD-8CA6-80127441043C}"/>
              </a:ext>
            </a:extLst>
          </p:cNvPr>
          <p:cNvPicPr>
            <a:picLocks noGrp="1" noChangeAspect="1"/>
          </p:cNvPicPr>
          <p:nvPr>
            <p:ph idx="1"/>
          </p:nvPr>
        </p:nvPicPr>
        <p:blipFill>
          <a:blip r:embed="rId3"/>
          <a:stretch>
            <a:fillRect/>
          </a:stretch>
        </p:blipFill>
        <p:spPr>
          <a:xfrm>
            <a:off x="3048000" y="1644565"/>
            <a:ext cx="6096000" cy="4572000"/>
          </a:xfrm>
          <a:prstGeom prst="rect">
            <a:avLst/>
          </a:prstGeom>
        </p:spPr>
      </p:pic>
    </p:spTree>
    <p:extLst>
      <p:ext uri="{BB962C8B-B14F-4D97-AF65-F5344CB8AC3E}">
        <p14:creationId xmlns:p14="http://schemas.microsoft.com/office/powerpoint/2010/main" val="612992639"/>
      </p:ext>
    </p:extLst>
  </p:cSld>
  <p:clrMapOvr>
    <a:masterClrMapping/>
  </p:clrMapOvr>
  <mc:AlternateContent xmlns:mc="http://schemas.openxmlformats.org/markup-compatibility/2006" xmlns:p14="http://schemas.microsoft.com/office/powerpoint/2010/main">
    <mc:Choice Requires="p14">
      <p:transition spd="slow" p14:dur="2000" advTm="81796"/>
    </mc:Choice>
    <mc:Fallback xmlns="">
      <p:transition spd="slow" advTm="81796"/>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147A1-D711-B77C-2583-1DB3AF550E30}"/>
              </a:ext>
            </a:extLst>
          </p:cNvPr>
          <p:cNvSpPr>
            <a:spLocks noGrp="1"/>
          </p:cNvSpPr>
          <p:nvPr>
            <p:ph type="title"/>
          </p:nvPr>
        </p:nvSpPr>
        <p:spPr/>
        <p:txBody>
          <a:bodyPr/>
          <a:lstStyle/>
          <a:p>
            <a:r>
              <a:rPr lang="en-US" dirty="0"/>
              <a:t>Offline (</a:t>
            </a:r>
            <a:r>
              <a:rPr lang="en-US" dirty="0" err="1"/>
              <a:t>Deadbox</a:t>
            </a:r>
            <a:r>
              <a:rPr lang="en-US" dirty="0"/>
              <a:t>) Forensics </a:t>
            </a:r>
          </a:p>
        </p:txBody>
      </p:sp>
      <p:sp>
        <p:nvSpPr>
          <p:cNvPr id="3" name="Content Placeholder 2">
            <a:extLst>
              <a:ext uri="{FF2B5EF4-FFF2-40B4-BE49-F238E27FC236}">
                <a16:creationId xmlns:a16="http://schemas.microsoft.com/office/drawing/2014/main" id="{39FBFBE0-3CC4-24AE-388D-F4CAA94113F8}"/>
              </a:ext>
            </a:extLst>
          </p:cNvPr>
          <p:cNvSpPr>
            <a:spLocks noGrp="1"/>
          </p:cNvSpPr>
          <p:nvPr>
            <p:ph idx="1"/>
          </p:nvPr>
        </p:nvSpPr>
        <p:spPr>
          <a:xfrm>
            <a:off x="2209800" y="1371600"/>
            <a:ext cx="7772400" cy="4572000"/>
          </a:xfrm>
        </p:spPr>
        <p:txBody>
          <a:bodyPr/>
          <a:lstStyle/>
          <a:p>
            <a:r>
              <a:rPr lang="en-US" dirty="0"/>
              <a:t>Offline (</a:t>
            </a:r>
            <a:r>
              <a:rPr lang="en-US" dirty="0" err="1"/>
              <a:t>deadbox</a:t>
            </a:r>
            <a:r>
              <a:rPr lang="en-US" dirty="0"/>
              <a:t>) analysis involves examining a powered-off device by creating a forensic image of said device</a:t>
            </a:r>
          </a:p>
          <a:p>
            <a:pPr lvl="1"/>
            <a:r>
              <a:rPr lang="en-US" dirty="0"/>
              <a:t>This results in a bit-for-bit copy of the device</a:t>
            </a:r>
          </a:p>
          <a:p>
            <a:pPr lvl="1"/>
            <a:r>
              <a:rPr lang="en-US" dirty="0"/>
              <a:t>Includes partitions, volumes, and hidden data.</a:t>
            </a:r>
          </a:p>
          <a:p>
            <a:pPr lvl="1"/>
            <a:r>
              <a:rPr lang="en-US" dirty="0"/>
              <a:t>Does not include running processes, active connections, and so on ..</a:t>
            </a:r>
          </a:p>
          <a:p>
            <a:r>
              <a:rPr lang="en-US" dirty="0"/>
              <a:t>Common device types are:</a:t>
            </a:r>
          </a:p>
          <a:p>
            <a:pPr lvl="1"/>
            <a:r>
              <a:rPr lang="en-US" dirty="0"/>
              <a:t>Laptops and desktop computers</a:t>
            </a:r>
          </a:p>
          <a:p>
            <a:pPr lvl="1"/>
            <a:r>
              <a:rPr lang="en-US" dirty="0"/>
              <a:t>Servers, switches, routers, and IoT devices</a:t>
            </a:r>
          </a:p>
          <a:p>
            <a:pPr lvl="1"/>
            <a:r>
              <a:rPr lang="en-US" dirty="0"/>
              <a:t>Mobile phones (requires a more advanced skillset)</a:t>
            </a:r>
          </a:p>
          <a:p>
            <a:pPr lvl="1"/>
            <a:endParaRPr lang="en-US" dirty="0"/>
          </a:p>
        </p:txBody>
      </p:sp>
    </p:spTree>
    <p:extLst>
      <p:ext uri="{BB962C8B-B14F-4D97-AF65-F5344CB8AC3E}">
        <p14:creationId xmlns:p14="http://schemas.microsoft.com/office/powerpoint/2010/main" val="70171405"/>
      </p:ext>
    </p:extLst>
  </p:cSld>
  <p:clrMapOvr>
    <a:masterClrMapping/>
  </p:clrMapOvr>
  <mc:AlternateContent xmlns:mc="http://schemas.openxmlformats.org/markup-compatibility/2006" xmlns:p14="http://schemas.microsoft.com/office/powerpoint/2010/main">
    <mc:Choice Requires="p14">
      <p:transition spd="slow" p14:dur="2000" advTm="197548"/>
    </mc:Choice>
    <mc:Fallback xmlns="">
      <p:transition spd="slow" advTm="197548"/>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A2629-0878-EB42-267F-CAC543DC4369}"/>
              </a:ext>
            </a:extLst>
          </p:cNvPr>
          <p:cNvSpPr>
            <a:spLocks noGrp="1"/>
          </p:cNvSpPr>
          <p:nvPr>
            <p:ph type="title"/>
          </p:nvPr>
        </p:nvSpPr>
        <p:spPr/>
        <p:txBody>
          <a:bodyPr/>
          <a:lstStyle/>
          <a:p>
            <a:r>
              <a:rPr lang="en-US" dirty="0"/>
              <a:t>Evidence Revealed During Offline Examinations</a:t>
            </a:r>
          </a:p>
        </p:txBody>
      </p:sp>
      <p:sp>
        <p:nvSpPr>
          <p:cNvPr id="3" name="Content Placeholder 2">
            <a:extLst>
              <a:ext uri="{FF2B5EF4-FFF2-40B4-BE49-F238E27FC236}">
                <a16:creationId xmlns:a16="http://schemas.microsoft.com/office/drawing/2014/main" id="{7A629C94-777C-BA2C-1E89-A7943A193620}"/>
              </a:ext>
            </a:extLst>
          </p:cNvPr>
          <p:cNvSpPr>
            <a:spLocks noGrp="1"/>
          </p:cNvSpPr>
          <p:nvPr>
            <p:ph idx="1"/>
          </p:nvPr>
        </p:nvSpPr>
        <p:spPr/>
        <p:txBody>
          <a:bodyPr>
            <a:normAutofit lnSpcReduction="10000"/>
          </a:bodyPr>
          <a:lstStyle/>
          <a:p>
            <a:r>
              <a:rPr lang="en-US" dirty="0"/>
              <a:t>File System Data</a:t>
            </a:r>
          </a:p>
          <a:p>
            <a:r>
              <a:rPr lang="en-US" dirty="0"/>
              <a:t>Deleted and Residual Data</a:t>
            </a:r>
          </a:p>
          <a:p>
            <a:r>
              <a:rPr lang="en-US" dirty="0"/>
              <a:t>System &amp; Log Data</a:t>
            </a:r>
          </a:p>
          <a:p>
            <a:r>
              <a:rPr lang="en-US" dirty="0"/>
              <a:t>User Activity Data</a:t>
            </a:r>
          </a:p>
          <a:p>
            <a:r>
              <a:rPr lang="en-US" dirty="0"/>
              <a:t>Communication and Networking Data </a:t>
            </a:r>
          </a:p>
          <a:p>
            <a:pPr lvl="1"/>
            <a:r>
              <a:rPr lang="en-US" dirty="0"/>
              <a:t>except for active connections and other data found during a live examination</a:t>
            </a:r>
          </a:p>
          <a:p>
            <a:r>
              <a:rPr lang="en-US" dirty="0"/>
              <a:t>Time and Metadata</a:t>
            </a:r>
          </a:p>
          <a:p>
            <a:r>
              <a:rPr lang="en-US" dirty="0"/>
              <a:t>Forensics Carvings and Hidden Data</a:t>
            </a:r>
          </a:p>
          <a:p>
            <a:pPr lvl="1"/>
            <a:endParaRPr lang="en-US" dirty="0"/>
          </a:p>
          <a:p>
            <a:endParaRPr lang="en-US" dirty="0"/>
          </a:p>
        </p:txBody>
      </p:sp>
    </p:spTree>
    <p:extLst>
      <p:ext uri="{BB962C8B-B14F-4D97-AF65-F5344CB8AC3E}">
        <p14:creationId xmlns:p14="http://schemas.microsoft.com/office/powerpoint/2010/main" val="3733011869"/>
      </p:ext>
    </p:extLst>
  </p:cSld>
  <p:clrMapOvr>
    <a:masterClrMapping/>
  </p:clrMapOvr>
  <mc:AlternateContent xmlns:mc="http://schemas.openxmlformats.org/markup-compatibility/2006" xmlns:p14="http://schemas.microsoft.com/office/powerpoint/2010/main">
    <mc:Choice Requires="p14">
      <p:transition spd="slow" p14:dur="2000" advTm="322249"/>
    </mc:Choice>
    <mc:Fallback xmlns="">
      <p:transition spd="slow" advTm="322249"/>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0CEB4-DBDE-D110-D100-781E31764DD2}"/>
              </a:ext>
            </a:extLst>
          </p:cNvPr>
          <p:cNvSpPr>
            <a:spLocks noGrp="1"/>
          </p:cNvSpPr>
          <p:nvPr>
            <p:ph type="title"/>
          </p:nvPr>
        </p:nvSpPr>
        <p:spPr/>
        <p:txBody>
          <a:bodyPr/>
          <a:lstStyle/>
          <a:p>
            <a:r>
              <a:rPr lang="en-US" dirty="0"/>
              <a:t>Tools used to Conduct Offline Examinations</a:t>
            </a:r>
          </a:p>
        </p:txBody>
      </p:sp>
      <p:sp>
        <p:nvSpPr>
          <p:cNvPr id="3" name="Content Placeholder 2">
            <a:extLst>
              <a:ext uri="{FF2B5EF4-FFF2-40B4-BE49-F238E27FC236}">
                <a16:creationId xmlns:a16="http://schemas.microsoft.com/office/drawing/2014/main" id="{793C0291-FD9E-632A-CA0B-808865D3E318}"/>
              </a:ext>
            </a:extLst>
          </p:cNvPr>
          <p:cNvSpPr>
            <a:spLocks noGrp="1"/>
          </p:cNvSpPr>
          <p:nvPr>
            <p:ph idx="1"/>
          </p:nvPr>
        </p:nvSpPr>
        <p:spPr/>
        <p:txBody>
          <a:bodyPr/>
          <a:lstStyle/>
          <a:p>
            <a:r>
              <a:rPr lang="en-US" dirty="0"/>
              <a:t>Imaging Tools:</a:t>
            </a:r>
          </a:p>
          <a:p>
            <a:pPr lvl="1"/>
            <a:r>
              <a:rPr lang="en-US" dirty="0"/>
              <a:t>FTK Imager, Encase Imager, dd &amp; </a:t>
            </a:r>
            <a:r>
              <a:rPr lang="en-US" dirty="0" err="1"/>
              <a:t>dcfldd</a:t>
            </a:r>
            <a:r>
              <a:rPr lang="en-US" dirty="0"/>
              <a:t> (Linux CLI), X-Way forensics, Magnet Acquire, Paladin (SUMURI)</a:t>
            </a:r>
          </a:p>
          <a:p>
            <a:r>
              <a:rPr lang="en-US" dirty="0"/>
              <a:t>File System and Data Recovery</a:t>
            </a:r>
          </a:p>
          <a:p>
            <a:pPr lvl="1"/>
            <a:r>
              <a:rPr lang="en-US" dirty="0"/>
              <a:t>Autopsy (Sleuth Kit)</a:t>
            </a:r>
          </a:p>
          <a:p>
            <a:pPr lvl="1"/>
            <a:r>
              <a:rPr lang="en-US" dirty="0"/>
              <a:t>X-Ways Forensics</a:t>
            </a:r>
          </a:p>
          <a:p>
            <a:r>
              <a:rPr lang="en-US" dirty="0"/>
              <a:t>Registry &amp; OS Artifact Analysis</a:t>
            </a:r>
          </a:p>
          <a:p>
            <a:pPr lvl="1"/>
            <a:r>
              <a:rPr lang="en-US" dirty="0"/>
              <a:t>Registry Explorer (regedit)</a:t>
            </a:r>
          </a:p>
          <a:p>
            <a:pPr lvl="1"/>
            <a:r>
              <a:rPr lang="en-US" dirty="0"/>
              <a:t>macOS &amp; iOS </a:t>
            </a:r>
            <a:r>
              <a:rPr lang="en-US" dirty="0" err="1"/>
              <a:t>Foresnics</a:t>
            </a:r>
            <a:r>
              <a:rPr lang="en-US" dirty="0"/>
              <a:t> (</a:t>
            </a:r>
            <a:r>
              <a:rPr lang="en-US" dirty="0" err="1"/>
              <a:t>BlackLight</a:t>
            </a:r>
            <a:r>
              <a:rPr lang="en-US" dirty="0"/>
              <a:t>, </a:t>
            </a:r>
            <a:r>
              <a:rPr lang="en-US" dirty="0" err="1"/>
              <a:t>iLEAPP</a:t>
            </a:r>
            <a:r>
              <a:rPr lang="en-US" dirty="0"/>
              <a:t>)</a:t>
            </a:r>
          </a:p>
          <a:p>
            <a:pPr lvl="1"/>
            <a:r>
              <a:rPr lang="en-US" dirty="0"/>
              <a:t>Windows Event Log Parser</a:t>
            </a:r>
          </a:p>
        </p:txBody>
      </p:sp>
    </p:spTree>
    <p:extLst>
      <p:ext uri="{BB962C8B-B14F-4D97-AF65-F5344CB8AC3E}">
        <p14:creationId xmlns:p14="http://schemas.microsoft.com/office/powerpoint/2010/main" val="411177375"/>
      </p:ext>
    </p:extLst>
  </p:cSld>
  <p:clrMapOvr>
    <a:masterClrMapping/>
  </p:clrMapOvr>
  <mc:AlternateContent xmlns:mc="http://schemas.openxmlformats.org/markup-compatibility/2006" xmlns:p14="http://schemas.microsoft.com/office/powerpoint/2010/main">
    <mc:Choice Requires="p14">
      <p:transition spd="slow" p14:dur="2000" advTm="73154"/>
    </mc:Choice>
    <mc:Fallback xmlns="">
      <p:transition spd="slow" advTm="73154"/>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DFA8-6818-3F8E-FCF2-060276618E36}"/>
              </a:ext>
            </a:extLst>
          </p:cNvPr>
          <p:cNvSpPr>
            <a:spLocks noGrp="1"/>
          </p:cNvSpPr>
          <p:nvPr>
            <p:ph type="title"/>
          </p:nvPr>
        </p:nvSpPr>
        <p:spPr/>
        <p:txBody>
          <a:bodyPr/>
          <a:lstStyle/>
          <a:p>
            <a:r>
              <a:rPr lang="en-US" dirty="0"/>
              <a:t>Offline Tools (cont’d)</a:t>
            </a:r>
          </a:p>
        </p:txBody>
      </p:sp>
      <p:sp>
        <p:nvSpPr>
          <p:cNvPr id="3" name="Content Placeholder 2">
            <a:extLst>
              <a:ext uri="{FF2B5EF4-FFF2-40B4-BE49-F238E27FC236}">
                <a16:creationId xmlns:a16="http://schemas.microsoft.com/office/drawing/2014/main" id="{CF4FD38C-7741-8B2D-A905-6C230AEB42A3}"/>
              </a:ext>
            </a:extLst>
          </p:cNvPr>
          <p:cNvSpPr>
            <a:spLocks noGrp="1"/>
          </p:cNvSpPr>
          <p:nvPr>
            <p:ph idx="1"/>
          </p:nvPr>
        </p:nvSpPr>
        <p:spPr/>
        <p:txBody>
          <a:bodyPr>
            <a:normAutofit lnSpcReduction="10000"/>
          </a:bodyPr>
          <a:lstStyle/>
          <a:p>
            <a:r>
              <a:rPr lang="en-US" dirty="0"/>
              <a:t>File Carving &amp; Data Extraction</a:t>
            </a:r>
          </a:p>
          <a:p>
            <a:pPr lvl="1"/>
            <a:r>
              <a:rPr lang="en-US" dirty="0"/>
              <a:t>Foremost</a:t>
            </a:r>
          </a:p>
          <a:p>
            <a:pPr lvl="1"/>
            <a:r>
              <a:rPr lang="en-US" dirty="0"/>
              <a:t>Scalpel</a:t>
            </a:r>
          </a:p>
          <a:p>
            <a:pPr lvl="1"/>
            <a:r>
              <a:rPr lang="en-US" dirty="0">
                <a:latin typeface="Times New Roman"/>
                <a:cs typeface="Times New Roman"/>
              </a:rPr>
              <a:t>Bulk Extractor, </a:t>
            </a:r>
            <a:r>
              <a:rPr lang="en-US" dirty="0" err="1">
                <a:latin typeface="Times New Roman"/>
                <a:cs typeface="Times New Roman"/>
              </a:rPr>
              <a:t>PhotoRec</a:t>
            </a:r>
            <a:endParaRPr lang="en-US" dirty="0">
              <a:latin typeface="Times New Roman"/>
              <a:cs typeface="Times New Roman"/>
            </a:endParaRPr>
          </a:p>
          <a:p>
            <a:r>
              <a:rPr lang="en-US" dirty="0"/>
              <a:t>Email &amp; Document Tools</a:t>
            </a:r>
          </a:p>
          <a:p>
            <a:pPr lvl="1"/>
            <a:r>
              <a:rPr lang="en-US" dirty="0" err="1"/>
              <a:t>MailXaminer</a:t>
            </a:r>
            <a:endParaRPr lang="en-US" dirty="0"/>
          </a:p>
          <a:p>
            <a:pPr lvl="1"/>
            <a:r>
              <a:rPr lang="en-US" dirty="0" err="1"/>
              <a:t>ExifTool</a:t>
            </a:r>
            <a:endParaRPr lang="en-US" dirty="0"/>
          </a:p>
          <a:p>
            <a:r>
              <a:rPr lang="en-US" dirty="0"/>
              <a:t>Browser and Internet History</a:t>
            </a:r>
          </a:p>
          <a:p>
            <a:pPr lvl="1"/>
            <a:r>
              <a:rPr lang="en-US" dirty="0" err="1"/>
              <a:t>BrowsingHistoryView</a:t>
            </a:r>
            <a:endParaRPr lang="en-US" dirty="0"/>
          </a:p>
          <a:p>
            <a:pPr lvl="1"/>
            <a:r>
              <a:rPr lang="en-US" dirty="0" err="1"/>
              <a:t>NirSoft</a:t>
            </a:r>
            <a:endParaRPr lang="en-US" dirty="0"/>
          </a:p>
          <a:p>
            <a:pPr lvl="1"/>
            <a:endParaRPr lang="en-US" dirty="0"/>
          </a:p>
        </p:txBody>
      </p:sp>
    </p:spTree>
    <p:extLst>
      <p:ext uri="{BB962C8B-B14F-4D97-AF65-F5344CB8AC3E}">
        <p14:creationId xmlns:p14="http://schemas.microsoft.com/office/powerpoint/2010/main" val="1681669669"/>
      </p:ext>
    </p:extLst>
  </p:cSld>
  <p:clrMapOvr>
    <a:masterClrMapping/>
  </p:clrMapOvr>
  <mc:AlternateContent xmlns:mc="http://schemas.openxmlformats.org/markup-compatibility/2006" xmlns:p14="http://schemas.microsoft.com/office/powerpoint/2010/main">
    <mc:Choice Requires="p14">
      <p:transition spd="slow" p14:dur="2000" advTm="114"/>
    </mc:Choice>
    <mc:Fallback xmlns="">
      <p:transition spd="slow" advTm="114"/>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A329-6EB8-40DA-878C-DE9A89311E61}"/>
              </a:ext>
            </a:extLst>
          </p:cNvPr>
          <p:cNvSpPr>
            <a:spLocks noGrp="1"/>
          </p:cNvSpPr>
          <p:nvPr>
            <p:ph type="title"/>
          </p:nvPr>
        </p:nvSpPr>
        <p:spPr/>
        <p:txBody>
          <a:bodyPr/>
          <a:lstStyle/>
          <a:p>
            <a:r>
              <a:rPr lang="en-US" dirty="0"/>
              <a:t>Offline Tools (cont’d)</a:t>
            </a:r>
          </a:p>
        </p:txBody>
      </p:sp>
      <p:sp>
        <p:nvSpPr>
          <p:cNvPr id="3" name="Content Placeholder 2">
            <a:extLst>
              <a:ext uri="{FF2B5EF4-FFF2-40B4-BE49-F238E27FC236}">
                <a16:creationId xmlns:a16="http://schemas.microsoft.com/office/drawing/2014/main" id="{9928F567-17EB-34BA-FD11-4F14F0A0EE64}"/>
              </a:ext>
            </a:extLst>
          </p:cNvPr>
          <p:cNvSpPr>
            <a:spLocks noGrp="1"/>
          </p:cNvSpPr>
          <p:nvPr>
            <p:ph idx="1"/>
          </p:nvPr>
        </p:nvSpPr>
        <p:spPr/>
        <p:txBody>
          <a:bodyPr/>
          <a:lstStyle/>
          <a:p>
            <a:r>
              <a:rPr lang="en-US" dirty="0"/>
              <a:t>Password &amp; Encryption Recovery</a:t>
            </a:r>
          </a:p>
          <a:p>
            <a:pPr lvl="1"/>
            <a:r>
              <a:rPr lang="en-US" dirty="0"/>
              <a:t>John the Ripper</a:t>
            </a:r>
          </a:p>
          <a:p>
            <a:pPr lvl="1"/>
            <a:r>
              <a:rPr lang="en-US" dirty="0" err="1"/>
              <a:t>Hashcat</a:t>
            </a:r>
            <a:endParaRPr lang="en-US" dirty="0"/>
          </a:p>
          <a:p>
            <a:r>
              <a:rPr lang="en-US" dirty="0"/>
              <a:t>Timeline &amp; Correlation</a:t>
            </a:r>
          </a:p>
          <a:p>
            <a:pPr lvl="1"/>
            <a:r>
              <a:rPr lang="en-US" dirty="0" err="1"/>
              <a:t>Timesketch</a:t>
            </a:r>
            <a:r>
              <a:rPr lang="en-US" dirty="0"/>
              <a:t>, X-Ways Forensics Timeline</a:t>
            </a:r>
          </a:p>
          <a:p>
            <a:r>
              <a:rPr lang="en-US" dirty="0"/>
              <a:t>Virtual Machine</a:t>
            </a:r>
          </a:p>
          <a:p>
            <a:pPr lvl="1"/>
            <a:r>
              <a:rPr lang="en-US" dirty="0" err="1"/>
              <a:t>Rekall</a:t>
            </a:r>
            <a:endParaRPr lang="en-US" dirty="0"/>
          </a:p>
          <a:p>
            <a:pPr lvl="1"/>
            <a:r>
              <a:rPr lang="en-US" dirty="0"/>
              <a:t>VMWare, VirtualBox</a:t>
            </a:r>
          </a:p>
          <a:p>
            <a:endParaRPr lang="en-US" dirty="0"/>
          </a:p>
        </p:txBody>
      </p:sp>
    </p:spTree>
    <p:extLst>
      <p:ext uri="{BB962C8B-B14F-4D97-AF65-F5344CB8AC3E}">
        <p14:creationId xmlns:p14="http://schemas.microsoft.com/office/powerpoint/2010/main" val="2207942502"/>
      </p:ext>
    </p:extLst>
  </p:cSld>
  <p:clrMapOvr>
    <a:masterClrMapping/>
  </p:clrMapOvr>
  <mc:AlternateContent xmlns:mc="http://schemas.openxmlformats.org/markup-compatibility/2006" xmlns:p14="http://schemas.microsoft.com/office/powerpoint/2010/main">
    <mc:Choice Requires="p14">
      <p:transition spd="slow" p14:dur="2000" advTm="183322"/>
    </mc:Choice>
    <mc:Fallback xmlns="">
      <p:transition spd="slow" advTm="183322"/>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C50C9-008A-6142-6C0A-0A8F02C0C250}"/>
              </a:ext>
            </a:extLst>
          </p:cNvPr>
          <p:cNvSpPr>
            <a:spLocks noGrp="1"/>
          </p:cNvSpPr>
          <p:nvPr>
            <p:ph type="title"/>
          </p:nvPr>
        </p:nvSpPr>
        <p:spPr/>
        <p:txBody>
          <a:bodyPr/>
          <a:lstStyle/>
          <a:p>
            <a:r>
              <a:rPr lang="en-US" dirty="0"/>
              <a:t>ICS Offline Analysis Tools</a:t>
            </a:r>
          </a:p>
        </p:txBody>
      </p:sp>
      <p:sp>
        <p:nvSpPr>
          <p:cNvPr id="3" name="Content Placeholder 2">
            <a:extLst>
              <a:ext uri="{FF2B5EF4-FFF2-40B4-BE49-F238E27FC236}">
                <a16:creationId xmlns:a16="http://schemas.microsoft.com/office/drawing/2014/main" id="{9C14971B-9ADE-CACD-33D8-663814BE14B1}"/>
              </a:ext>
            </a:extLst>
          </p:cNvPr>
          <p:cNvSpPr>
            <a:spLocks noGrp="1"/>
          </p:cNvSpPr>
          <p:nvPr>
            <p:ph idx="1"/>
          </p:nvPr>
        </p:nvSpPr>
        <p:spPr/>
        <p:txBody>
          <a:bodyPr/>
          <a:lstStyle/>
          <a:p>
            <a:r>
              <a:rPr lang="en-US" dirty="0" err="1"/>
              <a:t>Grassmarlin</a:t>
            </a:r>
            <a:endParaRPr lang="en-US" dirty="0"/>
          </a:p>
          <a:p>
            <a:r>
              <a:rPr lang="en-US" dirty="0" err="1"/>
              <a:t>ICSpector</a:t>
            </a:r>
            <a:endParaRPr lang="en-US" dirty="0"/>
          </a:p>
          <a:p>
            <a:pPr lvl="1"/>
            <a:r>
              <a:rPr lang="en-US" dirty="0"/>
              <a:t>ICS Forensics Tools (for PLCs primarily)</a:t>
            </a:r>
          </a:p>
          <a:p>
            <a:r>
              <a:rPr lang="en-US" dirty="0" err="1"/>
              <a:t>SCADAfence</a:t>
            </a:r>
            <a:endParaRPr lang="en-US" dirty="0"/>
          </a:p>
          <a:p>
            <a:r>
              <a:rPr lang="en-US" dirty="0"/>
              <a:t>SANS ICS/OT Toolkit</a:t>
            </a:r>
          </a:p>
          <a:p>
            <a:r>
              <a:rPr lang="en-US" dirty="0"/>
              <a:t>FTK &amp; X-Ways</a:t>
            </a:r>
          </a:p>
          <a:p>
            <a:r>
              <a:rPr lang="en-US" dirty="0"/>
              <a:t>Wireshark	</a:t>
            </a:r>
          </a:p>
          <a:p>
            <a:pPr lvl="1"/>
            <a:r>
              <a:rPr lang="en-US" dirty="0"/>
              <a:t>Mostly for .</a:t>
            </a:r>
            <a:r>
              <a:rPr lang="en-US" dirty="0" err="1"/>
              <a:t>pcap</a:t>
            </a:r>
            <a:r>
              <a:rPr lang="en-US" dirty="0"/>
              <a:t> ingestion, since offline analysis cannot inspect live traffic.</a:t>
            </a:r>
          </a:p>
          <a:p>
            <a:endParaRPr lang="en-US" dirty="0"/>
          </a:p>
        </p:txBody>
      </p:sp>
    </p:spTree>
    <p:extLst>
      <p:ext uri="{BB962C8B-B14F-4D97-AF65-F5344CB8AC3E}">
        <p14:creationId xmlns:p14="http://schemas.microsoft.com/office/powerpoint/2010/main" val="3449842353"/>
      </p:ext>
    </p:extLst>
  </p:cSld>
  <p:clrMapOvr>
    <a:masterClrMapping/>
  </p:clrMapOvr>
  <mc:AlternateContent xmlns:mc="http://schemas.openxmlformats.org/markup-compatibility/2006" xmlns:p14="http://schemas.microsoft.com/office/powerpoint/2010/main">
    <mc:Choice Requires="p14">
      <p:transition spd="slow" p14:dur="2000" advTm="181937"/>
    </mc:Choice>
    <mc:Fallback xmlns="">
      <p:transition spd="slow" advTm="181937"/>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CB8BC-EBE0-9241-5EF1-24F49440C598}"/>
              </a:ext>
            </a:extLst>
          </p:cNvPr>
          <p:cNvSpPr>
            <a:spLocks noGrp="1"/>
          </p:cNvSpPr>
          <p:nvPr>
            <p:ph type="title"/>
          </p:nvPr>
        </p:nvSpPr>
        <p:spPr/>
        <p:txBody>
          <a:bodyPr/>
          <a:lstStyle/>
          <a:p>
            <a:r>
              <a:rPr lang="en-US" dirty="0"/>
              <a:t>Offline Tools for Malware Analysis</a:t>
            </a:r>
          </a:p>
        </p:txBody>
      </p:sp>
      <p:sp>
        <p:nvSpPr>
          <p:cNvPr id="3" name="Content Placeholder 2">
            <a:extLst>
              <a:ext uri="{FF2B5EF4-FFF2-40B4-BE49-F238E27FC236}">
                <a16:creationId xmlns:a16="http://schemas.microsoft.com/office/drawing/2014/main" id="{99AF0E4F-0CC4-64E6-470D-8F3FDB4C82DF}"/>
              </a:ext>
            </a:extLst>
          </p:cNvPr>
          <p:cNvSpPr>
            <a:spLocks noGrp="1"/>
          </p:cNvSpPr>
          <p:nvPr>
            <p:ph idx="1"/>
          </p:nvPr>
        </p:nvSpPr>
        <p:spPr/>
        <p:txBody>
          <a:bodyPr/>
          <a:lstStyle/>
          <a:p>
            <a:r>
              <a:rPr lang="en-US" dirty="0" err="1"/>
              <a:t>Ghidra</a:t>
            </a:r>
            <a:endParaRPr lang="en-US" dirty="0"/>
          </a:p>
          <a:p>
            <a:r>
              <a:rPr lang="en-US" dirty="0"/>
              <a:t>GDB</a:t>
            </a:r>
          </a:p>
          <a:p>
            <a:r>
              <a:rPr lang="en-US" dirty="0"/>
              <a:t>IDA Pro</a:t>
            </a:r>
          </a:p>
          <a:p>
            <a:r>
              <a:rPr lang="en-US" dirty="0"/>
              <a:t>YARA</a:t>
            </a:r>
          </a:p>
          <a:p>
            <a:r>
              <a:rPr lang="en-US" dirty="0" err="1"/>
              <a:t>Remnux</a:t>
            </a:r>
            <a:endParaRPr lang="en-US" dirty="0"/>
          </a:p>
          <a:p>
            <a:r>
              <a:rPr lang="en-US" dirty="0"/>
              <a:t>Flare VM</a:t>
            </a:r>
          </a:p>
          <a:p>
            <a:r>
              <a:rPr lang="en-US" dirty="0"/>
              <a:t>INL’s Sophia Tool (Idaho National Labs)</a:t>
            </a:r>
          </a:p>
          <a:p>
            <a:r>
              <a:rPr lang="en-US" dirty="0"/>
              <a:t>Firmware &amp; Embedded Devices</a:t>
            </a:r>
          </a:p>
        </p:txBody>
      </p:sp>
    </p:spTree>
    <p:extLst>
      <p:ext uri="{BB962C8B-B14F-4D97-AF65-F5344CB8AC3E}">
        <p14:creationId xmlns:p14="http://schemas.microsoft.com/office/powerpoint/2010/main" val="4123532919"/>
      </p:ext>
    </p:extLst>
  </p:cSld>
  <p:clrMapOvr>
    <a:masterClrMapping/>
  </p:clrMapOvr>
  <mc:AlternateContent xmlns:mc="http://schemas.openxmlformats.org/markup-compatibility/2006" xmlns:p14="http://schemas.microsoft.com/office/powerpoint/2010/main">
    <mc:Choice Requires="p14">
      <p:transition spd="slow" p14:dur="2000" advTm="267634"/>
    </mc:Choice>
    <mc:Fallback xmlns="">
      <p:transition spd="slow" advTm="26763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10F41-DF2B-74A8-BA80-52FDB5BC9543}"/>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9316B96A-5E3F-BBC8-087E-49FBF0ECA21A}"/>
              </a:ext>
            </a:extLst>
          </p:cNvPr>
          <p:cNvSpPr>
            <a:spLocks noGrp="1" noChangeArrowheads="1"/>
          </p:cNvSpPr>
          <p:nvPr>
            <p:ph type="title"/>
          </p:nvPr>
        </p:nvSpPr>
        <p:spPr>
          <a:xfrm>
            <a:off x="2209800" y="685800"/>
            <a:ext cx="7772400" cy="838200"/>
          </a:xfrm>
        </p:spPr>
        <p:txBody>
          <a:bodyPr/>
          <a:lstStyle/>
          <a:p>
            <a:r>
              <a:rPr lang="en-US" dirty="0"/>
              <a:t>9.1 Evidence Collection</a:t>
            </a:r>
          </a:p>
        </p:txBody>
      </p:sp>
      <p:sp>
        <p:nvSpPr>
          <p:cNvPr id="5123" name="Rectangle 3">
            <a:extLst>
              <a:ext uri="{FF2B5EF4-FFF2-40B4-BE49-F238E27FC236}">
                <a16:creationId xmlns:a16="http://schemas.microsoft.com/office/drawing/2014/main" id="{B208080C-977D-9A46-9A21-3C750BDE92CE}"/>
              </a:ext>
            </a:extLst>
          </p:cNvPr>
          <p:cNvSpPr>
            <a:spLocks noGrp="1" noChangeArrowheads="1"/>
          </p:cNvSpPr>
          <p:nvPr>
            <p:ph idx="1"/>
          </p:nvPr>
        </p:nvSpPr>
        <p:spPr>
          <a:xfrm>
            <a:off x="2019299" y="1714499"/>
            <a:ext cx="9335885" cy="4303915"/>
          </a:xfrm>
        </p:spPr>
        <p:txBody>
          <a:bodyPr>
            <a:normAutofit/>
          </a:bodyPr>
          <a:lstStyle/>
          <a:p>
            <a:pPr lvl="1">
              <a:buFont typeface="Arial" panose="020B0604020202020204" pitchFamily="34" charset="0"/>
              <a:buChar char="•"/>
            </a:pPr>
            <a:r>
              <a:rPr lang="en-US" sz="2800" dirty="0">
                <a:latin typeface="Times New Roman"/>
                <a:cs typeface="Times New Roman"/>
              </a:rPr>
              <a:t>The act of gathering relevant digital evidence from various sources such as computers, servers, mobile devices, and cloud environments.</a:t>
            </a:r>
          </a:p>
          <a:p>
            <a:pPr lvl="1">
              <a:buFont typeface="Arial" panose="020B0604020202020204" pitchFamily="34" charset="0"/>
              <a:buChar char="•"/>
            </a:pPr>
            <a:r>
              <a:rPr lang="en-US" sz="2800" dirty="0">
                <a:latin typeface="Times New Roman"/>
                <a:cs typeface="Times New Roman"/>
              </a:rPr>
              <a:t>The collection process adheres to strict forensic procedures to ensure admissibility in court, including maintaining a proper </a:t>
            </a:r>
            <a:r>
              <a:rPr lang="en-US" sz="2800" b="1" dirty="0">
                <a:latin typeface="Times New Roman"/>
                <a:cs typeface="Times New Roman"/>
              </a:rPr>
              <a:t>chain of custody</a:t>
            </a:r>
            <a:r>
              <a:rPr lang="en-US" sz="2800" dirty="0">
                <a:latin typeface="Times New Roman"/>
                <a:cs typeface="Times New Roman"/>
              </a:rPr>
              <a:t>, using validated tools, and ensuring non-repudiation of evidence.</a:t>
            </a:r>
          </a:p>
        </p:txBody>
      </p:sp>
    </p:spTree>
    <p:extLst>
      <p:ext uri="{BB962C8B-B14F-4D97-AF65-F5344CB8AC3E}">
        <p14:creationId xmlns:p14="http://schemas.microsoft.com/office/powerpoint/2010/main" val="918129469"/>
      </p:ext>
    </p:extLst>
  </p:cSld>
  <p:clrMapOvr>
    <a:masterClrMapping/>
  </p:clrMapOvr>
  <mc:AlternateContent xmlns:mc="http://schemas.openxmlformats.org/markup-compatibility/2006" xmlns:p14="http://schemas.microsoft.com/office/powerpoint/2010/main">
    <mc:Choice Requires="p14">
      <p:transition spd="slow" p14:dur="2000" advTm="148987"/>
    </mc:Choice>
    <mc:Fallback xmlns="">
      <p:transition spd="slow" advTm="148987"/>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DB69A-F136-3121-00C5-9B660AA9AD70}"/>
              </a:ext>
            </a:extLst>
          </p:cNvPr>
          <p:cNvSpPr>
            <a:spLocks noGrp="1"/>
          </p:cNvSpPr>
          <p:nvPr>
            <p:ph type="title"/>
          </p:nvPr>
        </p:nvSpPr>
        <p:spPr/>
        <p:txBody>
          <a:bodyPr/>
          <a:lstStyle/>
          <a:p>
            <a:r>
              <a:rPr lang="en-US" dirty="0"/>
              <a:t>Live Forensic Examinations</a:t>
            </a:r>
          </a:p>
        </p:txBody>
      </p:sp>
      <p:sp>
        <p:nvSpPr>
          <p:cNvPr id="3" name="Content Placeholder 2">
            <a:extLst>
              <a:ext uri="{FF2B5EF4-FFF2-40B4-BE49-F238E27FC236}">
                <a16:creationId xmlns:a16="http://schemas.microsoft.com/office/drawing/2014/main" id="{E5147DE1-8B92-54B2-4E32-01254BADAC84}"/>
              </a:ext>
            </a:extLst>
          </p:cNvPr>
          <p:cNvSpPr>
            <a:spLocks noGrp="1"/>
          </p:cNvSpPr>
          <p:nvPr>
            <p:ph idx="1"/>
          </p:nvPr>
        </p:nvSpPr>
        <p:spPr/>
        <p:txBody>
          <a:bodyPr>
            <a:normAutofit lnSpcReduction="10000"/>
          </a:bodyPr>
          <a:lstStyle/>
          <a:p>
            <a:pPr marL="0" indent="0">
              <a:buNone/>
            </a:pPr>
            <a:r>
              <a:rPr lang="en-US" dirty="0"/>
              <a:t>The process of collecting digital artifacts for use in a court of law from a running system. </a:t>
            </a:r>
          </a:p>
          <a:p>
            <a:pPr marL="0" indent="0">
              <a:buNone/>
            </a:pPr>
            <a:r>
              <a:rPr lang="en-US" dirty="0"/>
              <a:t>Types of information that can be recovered during a live examination:</a:t>
            </a:r>
          </a:p>
          <a:p>
            <a:pPr lvl="1"/>
            <a:r>
              <a:rPr lang="en-US" dirty="0"/>
              <a:t>Volatile memory (RAM memory dumps)</a:t>
            </a:r>
          </a:p>
          <a:p>
            <a:pPr lvl="1"/>
            <a:r>
              <a:rPr lang="en-US" dirty="0"/>
              <a:t>Running processes</a:t>
            </a:r>
          </a:p>
          <a:p>
            <a:pPr lvl="1"/>
            <a:r>
              <a:rPr lang="en-US" dirty="0"/>
              <a:t>Active Connections</a:t>
            </a:r>
          </a:p>
          <a:p>
            <a:pPr lvl="1"/>
            <a:r>
              <a:rPr lang="en-US" dirty="0"/>
              <a:t>Users Logged on</a:t>
            </a:r>
          </a:p>
          <a:p>
            <a:pPr lvl="1"/>
            <a:r>
              <a:rPr lang="en-US" dirty="0"/>
              <a:t>Open Network Connections</a:t>
            </a:r>
          </a:p>
          <a:p>
            <a:pPr lvl="1"/>
            <a:r>
              <a:rPr lang="en-US" dirty="0"/>
              <a:t>Passwords and Decryption Keys</a:t>
            </a:r>
          </a:p>
          <a:p>
            <a:pPr marL="0" indent="0">
              <a:buNone/>
            </a:pPr>
            <a:r>
              <a:rPr lang="en-US" dirty="0"/>
              <a:t>		</a:t>
            </a:r>
          </a:p>
        </p:txBody>
      </p:sp>
    </p:spTree>
    <p:extLst>
      <p:ext uri="{BB962C8B-B14F-4D97-AF65-F5344CB8AC3E}">
        <p14:creationId xmlns:p14="http://schemas.microsoft.com/office/powerpoint/2010/main" val="2588023196"/>
      </p:ext>
    </p:extLst>
  </p:cSld>
  <p:clrMapOvr>
    <a:masterClrMapping/>
  </p:clrMapOvr>
  <mc:AlternateContent xmlns:mc="http://schemas.openxmlformats.org/markup-compatibility/2006" xmlns:p14="http://schemas.microsoft.com/office/powerpoint/2010/main">
    <mc:Choice Requires="p14">
      <p:transition spd="slow" p14:dur="2000" advTm="211133"/>
    </mc:Choice>
    <mc:Fallback xmlns="">
      <p:transition spd="slow" advTm="211133"/>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D44B-54F1-7C38-D4B4-FF20A97D1B63}"/>
              </a:ext>
            </a:extLst>
          </p:cNvPr>
          <p:cNvSpPr>
            <a:spLocks noGrp="1"/>
          </p:cNvSpPr>
          <p:nvPr>
            <p:ph type="title"/>
          </p:nvPr>
        </p:nvSpPr>
        <p:spPr/>
        <p:txBody>
          <a:bodyPr/>
          <a:lstStyle/>
          <a:p>
            <a:r>
              <a:rPr lang="en-US" dirty="0"/>
              <a:t>Tools Used in Live Forensic Analysis</a:t>
            </a:r>
          </a:p>
        </p:txBody>
      </p:sp>
      <p:sp>
        <p:nvSpPr>
          <p:cNvPr id="3" name="Content Placeholder 2">
            <a:extLst>
              <a:ext uri="{FF2B5EF4-FFF2-40B4-BE49-F238E27FC236}">
                <a16:creationId xmlns:a16="http://schemas.microsoft.com/office/drawing/2014/main" id="{AEE029CA-6B3B-7FEC-D0D6-F635F9352394}"/>
              </a:ext>
            </a:extLst>
          </p:cNvPr>
          <p:cNvSpPr>
            <a:spLocks noGrp="1"/>
          </p:cNvSpPr>
          <p:nvPr>
            <p:ph idx="1"/>
          </p:nvPr>
        </p:nvSpPr>
        <p:spPr/>
        <p:txBody>
          <a:bodyPr/>
          <a:lstStyle/>
          <a:p>
            <a:pPr marL="0" indent="0">
              <a:buNone/>
            </a:pPr>
            <a:r>
              <a:rPr lang="en-US" dirty="0"/>
              <a:t>Memory Forensics:</a:t>
            </a:r>
          </a:p>
          <a:p>
            <a:pPr lvl="1"/>
            <a:r>
              <a:rPr lang="en-US" dirty="0"/>
              <a:t>Volatility (2.6). Note: 3+ can be buggy and contain malware</a:t>
            </a:r>
          </a:p>
          <a:p>
            <a:pPr lvl="1"/>
            <a:r>
              <a:rPr lang="en-US" dirty="0" err="1"/>
              <a:t>Rekall</a:t>
            </a:r>
            <a:endParaRPr lang="en-US" dirty="0"/>
          </a:p>
          <a:p>
            <a:pPr lvl="1"/>
            <a:r>
              <a:rPr lang="en-US" dirty="0" err="1"/>
              <a:t>Belkasoft</a:t>
            </a:r>
            <a:r>
              <a:rPr lang="en-US" dirty="0"/>
              <a:t> RAM Capturer</a:t>
            </a:r>
          </a:p>
          <a:p>
            <a:pPr lvl="1"/>
            <a:r>
              <a:rPr lang="en-US" dirty="0" err="1"/>
              <a:t>LiMe</a:t>
            </a:r>
            <a:r>
              <a:rPr lang="en-US" dirty="0"/>
              <a:t> (Linux Memory)</a:t>
            </a:r>
          </a:p>
          <a:p>
            <a:pPr marL="0" indent="0">
              <a:buNone/>
            </a:pPr>
            <a:r>
              <a:rPr lang="en-US" dirty="0"/>
              <a:t>System &amp; Process Analysis:</a:t>
            </a:r>
          </a:p>
          <a:p>
            <a:pPr lvl="1"/>
            <a:r>
              <a:rPr lang="en-US" dirty="0" err="1"/>
              <a:t>Sysinternals</a:t>
            </a:r>
            <a:r>
              <a:rPr lang="en-US" dirty="0"/>
              <a:t> (Windows)</a:t>
            </a:r>
          </a:p>
          <a:p>
            <a:pPr lvl="1"/>
            <a:r>
              <a:rPr lang="en-US" dirty="0"/>
              <a:t>Mandiant Redline</a:t>
            </a:r>
          </a:p>
          <a:p>
            <a:pPr lvl="1"/>
            <a:r>
              <a:rPr lang="en-US" dirty="0"/>
              <a:t>PowerShell Logging</a:t>
            </a:r>
          </a:p>
        </p:txBody>
      </p:sp>
    </p:spTree>
    <p:extLst>
      <p:ext uri="{BB962C8B-B14F-4D97-AF65-F5344CB8AC3E}">
        <p14:creationId xmlns:p14="http://schemas.microsoft.com/office/powerpoint/2010/main" val="570882423"/>
      </p:ext>
    </p:extLst>
  </p:cSld>
  <p:clrMapOvr>
    <a:masterClrMapping/>
  </p:clrMapOvr>
  <mc:AlternateContent xmlns:mc="http://schemas.openxmlformats.org/markup-compatibility/2006" xmlns:p14="http://schemas.microsoft.com/office/powerpoint/2010/main">
    <mc:Choice Requires="p14">
      <p:transition spd="slow" p14:dur="2000" advTm="72881"/>
    </mc:Choice>
    <mc:Fallback xmlns="">
      <p:transition spd="slow" advTm="72881"/>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49D0F-C163-64F4-9DE9-8A25699410DF}"/>
              </a:ext>
            </a:extLst>
          </p:cNvPr>
          <p:cNvSpPr>
            <a:spLocks noGrp="1"/>
          </p:cNvSpPr>
          <p:nvPr>
            <p:ph type="title"/>
          </p:nvPr>
        </p:nvSpPr>
        <p:spPr/>
        <p:txBody>
          <a:bodyPr/>
          <a:lstStyle/>
          <a:p>
            <a:r>
              <a:rPr lang="en-US" dirty="0"/>
              <a:t>Tools Used in Live Forensics (cont’d)</a:t>
            </a:r>
          </a:p>
        </p:txBody>
      </p:sp>
      <p:sp>
        <p:nvSpPr>
          <p:cNvPr id="3" name="Content Placeholder 2">
            <a:extLst>
              <a:ext uri="{FF2B5EF4-FFF2-40B4-BE49-F238E27FC236}">
                <a16:creationId xmlns:a16="http://schemas.microsoft.com/office/drawing/2014/main" id="{AC829DC4-5A2D-22B7-30C4-D9AED5F3A102}"/>
              </a:ext>
            </a:extLst>
          </p:cNvPr>
          <p:cNvSpPr>
            <a:spLocks noGrp="1"/>
          </p:cNvSpPr>
          <p:nvPr>
            <p:ph idx="1"/>
          </p:nvPr>
        </p:nvSpPr>
        <p:spPr/>
        <p:txBody>
          <a:bodyPr/>
          <a:lstStyle/>
          <a:p>
            <a:pPr marL="0" indent="0">
              <a:buNone/>
            </a:pPr>
            <a:r>
              <a:rPr lang="en-US" dirty="0"/>
              <a:t>Live Network Forensics Tools:</a:t>
            </a:r>
          </a:p>
          <a:p>
            <a:pPr lvl="1"/>
            <a:r>
              <a:rPr lang="en-US" dirty="0"/>
              <a:t>Wireshark</a:t>
            </a:r>
          </a:p>
          <a:p>
            <a:pPr lvl="1"/>
            <a:r>
              <a:rPr lang="en-US" dirty="0" err="1"/>
              <a:t>TCPView</a:t>
            </a:r>
            <a:endParaRPr lang="en-US" dirty="0"/>
          </a:p>
          <a:p>
            <a:pPr lvl="1"/>
            <a:r>
              <a:rPr lang="en-US" dirty="0" err="1"/>
              <a:t>Tshark</a:t>
            </a:r>
            <a:r>
              <a:rPr lang="en-US" dirty="0"/>
              <a:t> &amp; </a:t>
            </a:r>
            <a:r>
              <a:rPr lang="en-US" dirty="0" err="1"/>
              <a:t>Tcpdump</a:t>
            </a:r>
            <a:endParaRPr lang="en-US" dirty="0"/>
          </a:p>
          <a:p>
            <a:r>
              <a:rPr lang="en-US" dirty="0"/>
              <a:t>File &amp; Registry Analysis:</a:t>
            </a:r>
          </a:p>
          <a:p>
            <a:pPr lvl="1"/>
            <a:r>
              <a:rPr lang="en-US" dirty="0" err="1"/>
              <a:t>RegRipper</a:t>
            </a:r>
            <a:endParaRPr lang="en-US" dirty="0"/>
          </a:p>
          <a:p>
            <a:pPr lvl="1"/>
            <a:r>
              <a:rPr lang="en-US" dirty="0" err="1"/>
              <a:t>NirSoft</a:t>
            </a:r>
            <a:endParaRPr lang="en-US" dirty="0"/>
          </a:p>
          <a:p>
            <a:pPr lvl="1"/>
            <a:r>
              <a:rPr lang="en-US" dirty="0"/>
              <a:t>FTK Imager (Live Mode)</a:t>
            </a:r>
          </a:p>
          <a:p>
            <a:pPr lvl="1"/>
            <a:endParaRPr lang="en-US" dirty="0"/>
          </a:p>
        </p:txBody>
      </p:sp>
    </p:spTree>
    <p:extLst>
      <p:ext uri="{BB962C8B-B14F-4D97-AF65-F5344CB8AC3E}">
        <p14:creationId xmlns:p14="http://schemas.microsoft.com/office/powerpoint/2010/main" val="683859774"/>
      </p:ext>
    </p:extLst>
  </p:cSld>
  <p:clrMapOvr>
    <a:masterClrMapping/>
  </p:clrMapOvr>
  <mc:AlternateContent xmlns:mc="http://schemas.openxmlformats.org/markup-compatibility/2006" xmlns:p14="http://schemas.microsoft.com/office/powerpoint/2010/main">
    <mc:Choice Requires="p14">
      <p:transition spd="slow" p14:dur="2000" advTm="76352"/>
    </mc:Choice>
    <mc:Fallback xmlns="">
      <p:transition spd="slow" advTm="76352"/>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AADBB-1D60-95D3-C4E9-849DEBABBF25}"/>
              </a:ext>
            </a:extLst>
          </p:cNvPr>
          <p:cNvSpPr>
            <a:spLocks noGrp="1"/>
          </p:cNvSpPr>
          <p:nvPr>
            <p:ph type="title"/>
          </p:nvPr>
        </p:nvSpPr>
        <p:spPr/>
        <p:txBody>
          <a:bodyPr/>
          <a:lstStyle/>
          <a:p>
            <a:r>
              <a:rPr lang="en-US" dirty="0"/>
              <a:t>Challenges with Offline Analysis in ICS/OT</a:t>
            </a:r>
          </a:p>
        </p:txBody>
      </p:sp>
      <p:sp>
        <p:nvSpPr>
          <p:cNvPr id="3" name="Content Placeholder 2">
            <a:extLst>
              <a:ext uri="{FF2B5EF4-FFF2-40B4-BE49-F238E27FC236}">
                <a16:creationId xmlns:a16="http://schemas.microsoft.com/office/drawing/2014/main" id="{E774E3CC-05FE-23DE-1AE1-666513EB82C3}"/>
              </a:ext>
            </a:extLst>
          </p:cNvPr>
          <p:cNvSpPr>
            <a:spLocks noGrp="1"/>
          </p:cNvSpPr>
          <p:nvPr>
            <p:ph idx="1"/>
          </p:nvPr>
        </p:nvSpPr>
        <p:spPr/>
        <p:txBody>
          <a:bodyPr/>
          <a:lstStyle/>
          <a:p>
            <a:r>
              <a:rPr lang="en-US" dirty="0"/>
              <a:t>Limited Device Accessibility</a:t>
            </a:r>
          </a:p>
          <a:p>
            <a:r>
              <a:rPr lang="en-US" dirty="0"/>
              <a:t>Proprietary &amp; Legacy Systems</a:t>
            </a:r>
          </a:p>
          <a:p>
            <a:r>
              <a:rPr lang="en-US" dirty="0"/>
              <a:t>Encryption &amp; Data Protection</a:t>
            </a:r>
          </a:p>
          <a:p>
            <a:r>
              <a:rPr lang="en-US" dirty="0"/>
              <a:t>System Downtime is NOT an Option</a:t>
            </a:r>
          </a:p>
          <a:p>
            <a:r>
              <a:rPr lang="en-US" dirty="0"/>
              <a:t>Limited File System &amp; Log Retention</a:t>
            </a:r>
          </a:p>
          <a:p>
            <a:r>
              <a:rPr lang="en-US" dirty="0"/>
              <a:t>Firmware-level Attacks</a:t>
            </a:r>
          </a:p>
          <a:p>
            <a:r>
              <a:rPr lang="en-US" dirty="0"/>
              <a:t>Limited Memory Resources</a:t>
            </a:r>
          </a:p>
        </p:txBody>
      </p:sp>
    </p:spTree>
    <p:extLst>
      <p:ext uri="{BB962C8B-B14F-4D97-AF65-F5344CB8AC3E}">
        <p14:creationId xmlns:p14="http://schemas.microsoft.com/office/powerpoint/2010/main" val="471914897"/>
      </p:ext>
    </p:extLst>
  </p:cSld>
  <p:clrMapOvr>
    <a:masterClrMapping/>
  </p:clrMapOvr>
  <mc:AlternateContent xmlns:mc="http://schemas.openxmlformats.org/markup-compatibility/2006" xmlns:p14="http://schemas.microsoft.com/office/powerpoint/2010/main">
    <mc:Choice Requires="p14">
      <p:transition spd="slow" p14:dur="2000" advTm="164047"/>
    </mc:Choice>
    <mc:Fallback xmlns="">
      <p:transition spd="slow" advTm="164047"/>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5D7C6-2170-C79F-B0D2-FEABFC56685B}"/>
              </a:ext>
            </a:extLst>
          </p:cNvPr>
          <p:cNvSpPr>
            <a:spLocks noGrp="1"/>
          </p:cNvSpPr>
          <p:nvPr>
            <p:ph type="title"/>
          </p:nvPr>
        </p:nvSpPr>
        <p:spPr/>
        <p:txBody>
          <a:bodyPr/>
          <a:lstStyle/>
          <a:p>
            <a:r>
              <a:rPr lang="en-US" dirty="0"/>
              <a:t>Challenges with Live Analysis in ICS/OT</a:t>
            </a:r>
          </a:p>
        </p:txBody>
      </p:sp>
      <p:sp>
        <p:nvSpPr>
          <p:cNvPr id="3" name="Content Placeholder 2">
            <a:extLst>
              <a:ext uri="{FF2B5EF4-FFF2-40B4-BE49-F238E27FC236}">
                <a16:creationId xmlns:a16="http://schemas.microsoft.com/office/drawing/2014/main" id="{FE0E97F5-8DB8-D2D9-BD62-62165E74494A}"/>
              </a:ext>
            </a:extLst>
          </p:cNvPr>
          <p:cNvSpPr>
            <a:spLocks noGrp="1"/>
          </p:cNvSpPr>
          <p:nvPr>
            <p:ph idx="1"/>
          </p:nvPr>
        </p:nvSpPr>
        <p:spPr/>
        <p:txBody>
          <a:bodyPr/>
          <a:lstStyle/>
          <a:p>
            <a:r>
              <a:rPr lang="en-US" dirty="0"/>
              <a:t>Risk of System Instability and Disruption</a:t>
            </a:r>
          </a:p>
          <a:p>
            <a:r>
              <a:rPr lang="en-US" dirty="0"/>
              <a:t>Lack of Standardize Tools for ICS/OT (</a:t>
            </a:r>
            <a:r>
              <a:rPr lang="en-US" b="1" i="1" dirty="0">
                <a:solidFill>
                  <a:srgbClr val="FF0000"/>
                </a:solidFill>
              </a:rPr>
              <a:t>this is a big one</a:t>
            </a:r>
            <a:r>
              <a:rPr lang="en-US" dirty="0">
                <a:solidFill>
                  <a:srgbClr val="FF0000"/>
                </a:solidFill>
              </a:rPr>
              <a:t>)</a:t>
            </a:r>
          </a:p>
          <a:p>
            <a:r>
              <a:rPr lang="en-US" dirty="0"/>
              <a:t>Volatile Data Loss</a:t>
            </a:r>
          </a:p>
          <a:p>
            <a:r>
              <a:rPr lang="en-US" dirty="0"/>
              <a:t>Embedded &amp; Proprietary Protocols</a:t>
            </a:r>
          </a:p>
          <a:p>
            <a:pPr lvl="1"/>
            <a:r>
              <a:rPr lang="en-US" dirty="0"/>
              <a:t>Modbus, DNP3</a:t>
            </a:r>
          </a:p>
          <a:p>
            <a:r>
              <a:rPr lang="en-US" dirty="0"/>
              <a:t>Malware Detection and Evasion Challenges</a:t>
            </a:r>
          </a:p>
          <a:p>
            <a:r>
              <a:rPr lang="en-US" dirty="0"/>
              <a:t>Lack of Logging &amp; Security Visibility</a:t>
            </a:r>
          </a:p>
          <a:p>
            <a:endParaRPr lang="en-US" b="1" i="1" dirty="0"/>
          </a:p>
        </p:txBody>
      </p:sp>
    </p:spTree>
    <p:extLst>
      <p:ext uri="{BB962C8B-B14F-4D97-AF65-F5344CB8AC3E}">
        <p14:creationId xmlns:p14="http://schemas.microsoft.com/office/powerpoint/2010/main" val="4091745653"/>
      </p:ext>
    </p:extLst>
  </p:cSld>
  <p:clrMapOvr>
    <a:masterClrMapping/>
  </p:clrMapOvr>
  <mc:AlternateContent xmlns:mc="http://schemas.openxmlformats.org/markup-compatibility/2006" xmlns:p14="http://schemas.microsoft.com/office/powerpoint/2010/main">
    <mc:Choice Requires="p14">
      <p:transition spd="slow" p14:dur="2000" advTm="282723"/>
    </mc:Choice>
    <mc:Fallback xmlns="">
      <p:transition spd="slow" advTm="282723"/>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5F544-DA22-4073-1C20-1CF2BBA20E82}"/>
              </a:ext>
            </a:extLst>
          </p:cNvPr>
          <p:cNvSpPr>
            <a:spLocks noGrp="1"/>
          </p:cNvSpPr>
          <p:nvPr>
            <p:ph type="title"/>
          </p:nvPr>
        </p:nvSpPr>
        <p:spPr>
          <a:xfrm>
            <a:off x="2209800" y="762000"/>
            <a:ext cx="7772400" cy="838200"/>
          </a:xfrm>
        </p:spPr>
        <p:txBody>
          <a:bodyPr>
            <a:normAutofit fontScale="90000"/>
          </a:bodyPr>
          <a:lstStyle/>
          <a:p>
            <a:r>
              <a:rPr lang="en-US" dirty="0"/>
              <a:t>Tutorial Walkthrough – Offline and Live Analysis</a:t>
            </a:r>
          </a:p>
        </p:txBody>
      </p:sp>
      <p:sp>
        <p:nvSpPr>
          <p:cNvPr id="3" name="Content Placeholder 2">
            <a:extLst>
              <a:ext uri="{FF2B5EF4-FFF2-40B4-BE49-F238E27FC236}">
                <a16:creationId xmlns:a16="http://schemas.microsoft.com/office/drawing/2014/main" id="{6920E046-25DD-6B44-6030-EFDE358CCDAF}"/>
              </a:ext>
            </a:extLst>
          </p:cNvPr>
          <p:cNvSpPr>
            <a:spLocks noGrp="1"/>
          </p:cNvSpPr>
          <p:nvPr>
            <p:ph idx="1"/>
          </p:nvPr>
        </p:nvSpPr>
        <p:spPr/>
        <p:txBody>
          <a:bodyPr/>
          <a:lstStyle/>
          <a:p>
            <a:endParaRPr lang="en-US" dirty="0"/>
          </a:p>
          <a:p>
            <a:pPr marL="0" indent="0">
              <a:buNone/>
            </a:pPr>
            <a:r>
              <a:rPr lang="en-US" dirty="0"/>
              <a:t>To help prepare you for the end-of-lesson exercise, you will learn how to acquire an image from a HDD and how to analyze said image in an offline capacity.</a:t>
            </a:r>
          </a:p>
          <a:p>
            <a:pPr marL="0" indent="0">
              <a:buNone/>
            </a:pPr>
            <a:r>
              <a:rPr lang="en-US" dirty="0"/>
              <a:t>You will also learn how to capture memory from a live machine and inspect the memory contents using Volatility. </a:t>
            </a:r>
          </a:p>
        </p:txBody>
      </p:sp>
    </p:spTree>
    <p:extLst>
      <p:ext uri="{BB962C8B-B14F-4D97-AF65-F5344CB8AC3E}">
        <p14:creationId xmlns:p14="http://schemas.microsoft.com/office/powerpoint/2010/main" val="2583791650"/>
      </p:ext>
    </p:extLst>
  </p:cSld>
  <p:clrMapOvr>
    <a:masterClrMapping/>
  </p:clrMapOvr>
  <mc:AlternateContent xmlns:mc="http://schemas.openxmlformats.org/markup-compatibility/2006" xmlns:p14="http://schemas.microsoft.com/office/powerpoint/2010/main">
    <mc:Choice Requires="p14">
      <p:transition spd="slow" p14:dur="2000" advTm="35957"/>
    </mc:Choice>
    <mc:Fallback xmlns="">
      <p:transition spd="slow" advTm="35957"/>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51F8D-0AE1-DBB6-CA38-F11AB10B4158}"/>
              </a:ext>
            </a:extLst>
          </p:cNvPr>
          <p:cNvSpPr>
            <a:spLocks noGrp="1"/>
          </p:cNvSpPr>
          <p:nvPr>
            <p:ph type="title"/>
          </p:nvPr>
        </p:nvSpPr>
        <p:spPr>
          <a:xfrm>
            <a:off x="2209800" y="685800"/>
            <a:ext cx="7772400" cy="838200"/>
          </a:xfrm>
        </p:spPr>
        <p:txBody>
          <a:bodyPr>
            <a:normAutofit fontScale="90000"/>
          </a:bodyPr>
          <a:lstStyle/>
          <a:p>
            <a:r>
              <a:rPr lang="en-US" dirty="0"/>
              <a:t>9.6 - OT Devices That can Yield Forensic Evidence</a:t>
            </a:r>
          </a:p>
        </p:txBody>
      </p:sp>
      <p:pic>
        <p:nvPicPr>
          <p:cNvPr id="7" name="Content Placeholder 6">
            <a:extLst>
              <a:ext uri="{FF2B5EF4-FFF2-40B4-BE49-F238E27FC236}">
                <a16:creationId xmlns:a16="http://schemas.microsoft.com/office/drawing/2014/main" id="{23D56D32-5385-E170-8B41-FBDE68C98723}"/>
              </a:ext>
            </a:extLst>
          </p:cNvPr>
          <p:cNvPicPr>
            <a:picLocks noGrp="1" noChangeAspect="1"/>
          </p:cNvPicPr>
          <p:nvPr>
            <p:ph idx="1"/>
          </p:nvPr>
        </p:nvPicPr>
        <p:blipFill>
          <a:blip r:embed="rId3"/>
          <a:stretch>
            <a:fillRect/>
          </a:stretch>
        </p:blipFill>
        <p:spPr>
          <a:xfrm>
            <a:off x="2514600" y="1625600"/>
            <a:ext cx="6858000" cy="4572000"/>
          </a:xfrm>
          <a:prstGeom prst="rect">
            <a:avLst/>
          </a:prstGeom>
        </p:spPr>
      </p:pic>
    </p:spTree>
    <p:extLst>
      <p:ext uri="{BB962C8B-B14F-4D97-AF65-F5344CB8AC3E}">
        <p14:creationId xmlns:p14="http://schemas.microsoft.com/office/powerpoint/2010/main" val="2623080274"/>
      </p:ext>
    </p:extLst>
  </p:cSld>
  <p:clrMapOvr>
    <a:masterClrMapping/>
  </p:clrMapOvr>
  <mc:AlternateContent xmlns:mc="http://schemas.openxmlformats.org/markup-compatibility/2006" xmlns:p14="http://schemas.microsoft.com/office/powerpoint/2010/main">
    <mc:Choice Requires="p14">
      <p:transition spd="slow" p14:dur="2000" advTm="24105"/>
    </mc:Choice>
    <mc:Fallback xmlns="">
      <p:transition spd="slow" advTm="24105"/>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065A-3B99-6323-C72E-72C440466CC9}"/>
              </a:ext>
            </a:extLst>
          </p:cNvPr>
          <p:cNvSpPr>
            <a:spLocks noGrp="1"/>
          </p:cNvSpPr>
          <p:nvPr>
            <p:ph type="title"/>
          </p:nvPr>
        </p:nvSpPr>
        <p:spPr/>
        <p:txBody>
          <a:bodyPr/>
          <a:lstStyle/>
          <a:p>
            <a:r>
              <a:rPr lang="en-US" dirty="0"/>
              <a:t>Forensic Artifacts – IT Devices</a:t>
            </a:r>
          </a:p>
        </p:txBody>
      </p:sp>
      <p:sp>
        <p:nvSpPr>
          <p:cNvPr id="3" name="Content Placeholder 2">
            <a:extLst>
              <a:ext uri="{FF2B5EF4-FFF2-40B4-BE49-F238E27FC236}">
                <a16:creationId xmlns:a16="http://schemas.microsoft.com/office/drawing/2014/main" id="{06D4882D-0667-E68C-DD52-F10289AF3964}"/>
              </a:ext>
            </a:extLst>
          </p:cNvPr>
          <p:cNvSpPr>
            <a:spLocks noGrp="1"/>
          </p:cNvSpPr>
          <p:nvPr>
            <p:ph idx="1"/>
          </p:nvPr>
        </p:nvSpPr>
        <p:spPr>
          <a:xfrm>
            <a:off x="2209800" y="1371600"/>
            <a:ext cx="7772400" cy="4572000"/>
          </a:xfrm>
        </p:spPr>
        <p:txBody>
          <a:bodyPr/>
          <a:lstStyle/>
          <a:p>
            <a:r>
              <a:rPr lang="en-US" dirty="0"/>
              <a:t>Logs and Security Monitoring Systems</a:t>
            </a:r>
          </a:p>
          <a:p>
            <a:r>
              <a:rPr lang="en-US" dirty="0"/>
              <a:t>Workstations and Servers</a:t>
            </a:r>
          </a:p>
          <a:p>
            <a:pPr lvl="1"/>
            <a:r>
              <a:rPr lang="en-US" dirty="0"/>
              <a:t>Desktop computer, laptops, servers, VMs</a:t>
            </a:r>
          </a:p>
          <a:p>
            <a:r>
              <a:rPr lang="en-US" dirty="0"/>
              <a:t>Mobile Devices</a:t>
            </a:r>
          </a:p>
          <a:p>
            <a:r>
              <a:rPr lang="en-US" dirty="0"/>
              <a:t>Removable Storage Media (USBs, CDs, DVDs)</a:t>
            </a:r>
          </a:p>
          <a:p>
            <a:r>
              <a:rPr lang="en-US" dirty="0"/>
              <a:t>Network Devices</a:t>
            </a:r>
          </a:p>
          <a:p>
            <a:pPr lvl="1"/>
            <a:r>
              <a:rPr lang="en-US" dirty="0"/>
              <a:t>Routers, Firewalls, Switches, IDS/IPS, SIEM, VPNs</a:t>
            </a:r>
          </a:p>
          <a:p>
            <a:r>
              <a:rPr lang="en-US" dirty="0"/>
              <a:t>Cloud Services</a:t>
            </a:r>
          </a:p>
          <a:p>
            <a:r>
              <a:rPr lang="en-US" dirty="0"/>
              <a:t>Email, Web Browsers, &amp; Internet Activity</a:t>
            </a:r>
          </a:p>
          <a:p>
            <a:endParaRPr lang="en-US" dirty="0"/>
          </a:p>
          <a:p>
            <a:endParaRPr lang="en-US" dirty="0"/>
          </a:p>
        </p:txBody>
      </p:sp>
    </p:spTree>
    <p:extLst>
      <p:ext uri="{BB962C8B-B14F-4D97-AF65-F5344CB8AC3E}">
        <p14:creationId xmlns:p14="http://schemas.microsoft.com/office/powerpoint/2010/main" val="338418950"/>
      </p:ext>
    </p:extLst>
  </p:cSld>
  <p:clrMapOvr>
    <a:masterClrMapping/>
  </p:clrMapOvr>
  <mc:AlternateContent xmlns:mc="http://schemas.openxmlformats.org/markup-compatibility/2006" xmlns:p14="http://schemas.microsoft.com/office/powerpoint/2010/main">
    <mc:Choice Requires="p14">
      <p:transition spd="slow" p14:dur="2000" advTm="233769"/>
    </mc:Choice>
    <mc:Fallback xmlns="">
      <p:transition spd="slow" advTm="233769"/>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6D15A-4F15-8D20-8C87-646EBCDF76F8}"/>
              </a:ext>
            </a:extLst>
          </p:cNvPr>
          <p:cNvSpPr>
            <a:spLocks noGrp="1"/>
          </p:cNvSpPr>
          <p:nvPr>
            <p:ph type="title"/>
          </p:nvPr>
        </p:nvSpPr>
        <p:spPr/>
        <p:txBody>
          <a:bodyPr/>
          <a:lstStyle/>
          <a:p>
            <a:r>
              <a:rPr lang="en-US" dirty="0"/>
              <a:t>Forensic Artifacts - OT/ICS Devices</a:t>
            </a:r>
          </a:p>
        </p:txBody>
      </p:sp>
      <p:sp>
        <p:nvSpPr>
          <p:cNvPr id="3" name="Content Placeholder 2">
            <a:extLst>
              <a:ext uri="{FF2B5EF4-FFF2-40B4-BE49-F238E27FC236}">
                <a16:creationId xmlns:a16="http://schemas.microsoft.com/office/drawing/2014/main" id="{C07B3B74-3F57-4A9C-9437-CC3E663B9811}"/>
              </a:ext>
            </a:extLst>
          </p:cNvPr>
          <p:cNvSpPr>
            <a:spLocks noGrp="1"/>
          </p:cNvSpPr>
          <p:nvPr>
            <p:ph idx="1"/>
          </p:nvPr>
        </p:nvSpPr>
        <p:spPr>
          <a:xfrm>
            <a:off x="2209800" y="1346200"/>
            <a:ext cx="7772400" cy="4572000"/>
          </a:xfrm>
        </p:spPr>
        <p:txBody>
          <a:bodyPr>
            <a:normAutofit fontScale="92500" lnSpcReduction="10000"/>
          </a:bodyPr>
          <a:lstStyle/>
          <a:p>
            <a:pPr marL="0" indent="0">
              <a:buNone/>
            </a:pPr>
            <a:r>
              <a:rPr lang="en-US" dirty="0"/>
              <a:t>We can extract forensic data from the following OT devices:</a:t>
            </a:r>
          </a:p>
          <a:p>
            <a:r>
              <a:rPr lang="en-US" dirty="0"/>
              <a:t>PLCs</a:t>
            </a:r>
          </a:p>
          <a:p>
            <a:r>
              <a:rPr lang="en-US" dirty="0"/>
              <a:t>RTUs (Remote Terminal Units)</a:t>
            </a:r>
          </a:p>
          <a:p>
            <a:r>
              <a:rPr lang="en-US" dirty="0"/>
              <a:t>Human Machine Interfaces (HMIs)</a:t>
            </a:r>
          </a:p>
          <a:p>
            <a:r>
              <a:rPr lang="en-US" dirty="0"/>
              <a:t>SCADA Systems</a:t>
            </a:r>
          </a:p>
          <a:p>
            <a:r>
              <a:rPr lang="en-US" dirty="0"/>
              <a:t>Industrial Firewalls and IDS</a:t>
            </a:r>
          </a:p>
          <a:p>
            <a:r>
              <a:rPr lang="en-US" dirty="0"/>
              <a:t>Industrial Switches and Gateways</a:t>
            </a:r>
          </a:p>
          <a:p>
            <a:r>
              <a:rPr lang="en-US" dirty="0"/>
              <a:t>Intelligent Electronic Devices (IEDs)</a:t>
            </a:r>
          </a:p>
          <a:p>
            <a:r>
              <a:rPr lang="en-US" dirty="0"/>
              <a:t>Data Historians</a:t>
            </a:r>
          </a:p>
        </p:txBody>
      </p:sp>
    </p:spTree>
    <p:extLst>
      <p:ext uri="{BB962C8B-B14F-4D97-AF65-F5344CB8AC3E}">
        <p14:creationId xmlns:p14="http://schemas.microsoft.com/office/powerpoint/2010/main" val="987478110"/>
      </p:ext>
    </p:extLst>
  </p:cSld>
  <p:clrMapOvr>
    <a:masterClrMapping/>
  </p:clrMapOvr>
  <mc:AlternateContent xmlns:mc="http://schemas.openxmlformats.org/markup-compatibility/2006" xmlns:p14="http://schemas.microsoft.com/office/powerpoint/2010/main">
    <mc:Choice Requires="p14">
      <p:transition spd="slow" p14:dur="2000" advTm="235055"/>
    </mc:Choice>
    <mc:Fallback xmlns="">
      <p:transition spd="slow" advTm="235055"/>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5985-B7C7-80BC-1F23-CE6700757A53}"/>
              </a:ext>
            </a:extLst>
          </p:cNvPr>
          <p:cNvSpPr>
            <a:spLocks noGrp="1"/>
          </p:cNvSpPr>
          <p:nvPr>
            <p:ph type="title"/>
          </p:nvPr>
        </p:nvSpPr>
        <p:spPr/>
        <p:txBody>
          <a:bodyPr/>
          <a:lstStyle/>
          <a:p>
            <a:r>
              <a:rPr lang="en-US" dirty="0"/>
              <a:t>9.7 – Forensic Limitations in ICS</a:t>
            </a:r>
          </a:p>
        </p:txBody>
      </p:sp>
      <p:pic>
        <p:nvPicPr>
          <p:cNvPr id="7" name="Content Placeholder 6">
            <a:extLst>
              <a:ext uri="{FF2B5EF4-FFF2-40B4-BE49-F238E27FC236}">
                <a16:creationId xmlns:a16="http://schemas.microsoft.com/office/drawing/2014/main" id="{ED982845-6528-1351-6A54-C8D810AC9E26}"/>
              </a:ext>
            </a:extLst>
          </p:cNvPr>
          <p:cNvPicPr>
            <a:picLocks noGrp="1" noChangeAspect="1"/>
          </p:cNvPicPr>
          <p:nvPr>
            <p:ph idx="1"/>
          </p:nvPr>
        </p:nvPicPr>
        <p:blipFill>
          <a:blip r:embed="rId3"/>
          <a:stretch>
            <a:fillRect/>
          </a:stretch>
        </p:blipFill>
        <p:spPr>
          <a:xfrm>
            <a:off x="2705100" y="1328848"/>
            <a:ext cx="6781800" cy="4995753"/>
          </a:xfrm>
          <a:prstGeom prst="rect">
            <a:avLst/>
          </a:prstGeom>
        </p:spPr>
      </p:pic>
    </p:spTree>
    <p:extLst>
      <p:ext uri="{BB962C8B-B14F-4D97-AF65-F5344CB8AC3E}">
        <p14:creationId xmlns:p14="http://schemas.microsoft.com/office/powerpoint/2010/main" val="539625390"/>
      </p:ext>
    </p:extLst>
  </p:cSld>
  <p:clrMapOvr>
    <a:masterClrMapping/>
  </p:clrMapOvr>
  <mc:AlternateContent xmlns:mc="http://schemas.openxmlformats.org/markup-compatibility/2006" xmlns:p14="http://schemas.microsoft.com/office/powerpoint/2010/main">
    <mc:Choice Requires="p14">
      <p:transition spd="slow" p14:dur="2000" advTm="25183"/>
    </mc:Choice>
    <mc:Fallback xmlns="">
      <p:transition spd="slow" advTm="25183"/>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0B055-11A6-4603-4920-1C5659D817E3}"/>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1D284876-00A8-BC01-DA3A-7E6351FD880E}"/>
              </a:ext>
            </a:extLst>
          </p:cNvPr>
          <p:cNvSpPr>
            <a:spLocks noGrp="1" noChangeArrowheads="1"/>
          </p:cNvSpPr>
          <p:nvPr>
            <p:ph type="title"/>
          </p:nvPr>
        </p:nvSpPr>
        <p:spPr>
          <a:xfrm>
            <a:off x="2209800" y="685800"/>
            <a:ext cx="7772400" cy="838200"/>
          </a:xfrm>
        </p:spPr>
        <p:txBody>
          <a:bodyPr/>
          <a:lstStyle/>
          <a:p>
            <a:r>
              <a:rPr lang="en-US" dirty="0"/>
              <a:t>9.1 Chain of Custody</a:t>
            </a:r>
          </a:p>
        </p:txBody>
      </p:sp>
      <p:sp>
        <p:nvSpPr>
          <p:cNvPr id="5123" name="Rectangle 3">
            <a:extLst>
              <a:ext uri="{FF2B5EF4-FFF2-40B4-BE49-F238E27FC236}">
                <a16:creationId xmlns:a16="http://schemas.microsoft.com/office/drawing/2014/main" id="{5C4B992D-0340-8CCB-BB70-6FE2D8349472}"/>
              </a:ext>
            </a:extLst>
          </p:cNvPr>
          <p:cNvSpPr>
            <a:spLocks noGrp="1" noChangeArrowheads="1"/>
          </p:cNvSpPr>
          <p:nvPr>
            <p:ph idx="1"/>
          </p:nvPr>
        </p:nvSpPr>
        <p:spPr>
          <a:xfrm>
            <a:off x="2019300" y="1714500"/>
            <a:ext cx="9186256" cy="4457700"/>
          </a:xfrm>
        </p:spPr>
        <p:txBody>
          <a:bodyPr>
            <a:normAutofit/>
          </a:bodyPr>
          <a:lstStyle/>
          <a:p>
            <a:pPr lvl="1">
              <a:buFont typeface="Arial" panose="020B0604020202020204" pitchFamily="34" charset="0"/>
              <a:buChar char="•"/>
            </a:pPr>
            <a:r>
              <a:rPr lang="en-US" sz="2800" dirty="0">
                <a:latin typeface="Times New Roman"/>
                <a:cs typeface="Times New Roman"/>
              </a:rPr>
              <a:t>The process of documenting, handling, and tracking digital evidence from the point of collection to its presentation in a legal or investigative setting. It ensures that the evidence remains untampered, authentic, and legally admissible throughout the forensic investigation.</a:t>
            </a:r>
          </a:p>
        </p:txBody>
      </p:sp>
    </p:spTree>
    <p:extLst>
      <p:ext uri="{BB962C8B-B14F-4D97-AF65-F5344CB8AC3E}">
        <p14:creationId xmlns:p14="http://schemas.microsoft.com/office/powerpoint/2010/main" val="175638048"/>
      </p:ext>
    </p:extLst>
  </p:cSld>
  <p:clrMapOvr>
    <a:masterClrMapping/>
  </p:clrMapOvr>
  <mc:AlternateContent xmlns:mc="http://schemas.openxmlformats.org/markup-compatibility/2006" xmlns:p14="http://schemas.microsoft.com/office/powerpoint/2010/main">
    <mc:Choice Requires="p14">
      <p:transition spd="slow" p14:dur="2000" advTm="16792"/>
    </mc:Choice>
    <mc:Fallback xmlns="">
      <p:transition spd="slow" advTm="16792"/>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1A22-F97B-C6E9-38C2-400AA81087DA}"/>
              </a:ext>
            </a:extLst>
          </p:cNvPr>
          <p:cNvSpPr>
            <a:spLocks noGrp="1"/>
          </p:cNvSpPr>
          <p:nvPr>
            <p:ph type="title"/>
          </p:nvPr>
        </p:nvSpPr>
        <p:spPr>
          <a:xfrm>
            <a:off x="2209800" y="677333"/>
            <a:ext cx="7772400" cy="838200"/>
          </a:xfrm>
        </p:spPr>
        <p:txBody>
          <a:bodyPr>
            <a:normAutofit fontScale="90000"/>
          </a:bodyPr>
          <a:lstStyle/>
          <a:p>
            <a:r>
              <a:rPr lang="en-US" dirty="0"/>
              <a:t>Forensic Recovery Limitations in ICS</a:t>
            </a:r>
          </a:p>
        </p:txBody>
      </p:sp>
      <p:sp>
        <p:nvSpPr>
          <p:cNvPr id="3" name="Content Placeholder 2">
            <a:extLst>
              <a:ext uri="{FF2B5EF4-FFF2-40B4-BE49-F238E27FC236}">
                <a16:creationId xmlns:a16="http://schemas.microsoft.com/office/drawing/2014/main" id="{0AFE22D8-0943-E512-EF35-EB2169105F3A}"/>
              </a:ext>
            </a:extLst>
          </p:cNvPr>
          <p:cNvSpPr>
            <a:spLocks noGrp="1"/>
          </p:cNvSpPr>
          <p:nvPr>
            <p:ph idx="1"/>
          </p:nvPr>
        </p:nvSpPr>
        <p:spPr>
          <a:xfrm>
            <a:off x="2209800" y="1828800"/>
            <a:ext cx="7772400" cy="4572000"/>
          </a:xfrm>
        </p:spPr>
        <p:txBody>
          <a:bodyPr/>
          <a:lstStyle/>
          <a:p>
            <a:r>
              <a:rPr lang="en-US" dirty="0"/>
              <a:t>Limited Logging &amp; Monitoring Capabilities</a:t>
            </a:r>
          </a:p>
          <a:p>
            <a:r>
              <a:rPr lang="en-US" dirty="0"/>
              <a:t>Inaccessible &amp; Proprietary File Systems</a:t>
            </a:r>
          </a:p>
          <a:p>
            <a:r>
              <a:rPr lang="en-US" dirty="0"/>
              <a:t>High Risk of System Disruptions</a:t>
            </a:r>
          </a:p>
          <a:p>
            <a:r>
              <a:rPr lang="en-US" dirty="0"/>
              <a:t>Limited IR Capabilities</a:t>
            </a:r>
          </a:p>
          <a:p>
            <a:r>
              <a:rPr lang="en-US" dirty="0"/>
              <a:t>Lack of Encryption and Authentication</a:t>
            </a:r>
          </a:p>
          <a:p>
            <a:r>
              <a:rPr lang="en-US" dirty="0"/>
              <a:t>Difficulty in Capturing Volatile Data</a:t>
            </a:r>
          </a:p>
          <a:p>
            <a:r>
              <a:rPr lang="en-US" dirty="0"/>
              <a:t>Compliance and Legal Barriers</a:t>
            </a:r>
          </a:p>
          <a:p>
            <a:r>
              <a:rPr lang="en-US" dirty="0"/>
              <a:t>Knowledge Gap</a:t>
            </a:r>
          </a:p>
        </p:txBody>
      </p:sp>
    </p:spTree>
    <p:extLst>
      <p:ext uri="{BB962C8B-B14F-4D97-AF65-F5344CB8AC3E}">
        <p14:creationId xmlns:p14="http://schemas.microsoft.com/office/powerpoint/2010/main" val="2512014498"/>
      </p:ext>
    </p:extLst>
  </p:cSld>
  <p:clrMapOvr>
    <a:masterClrMapping/>
  </p:clrMapOvr>
  <mc:AlternateContent xmlns:mc="http://schemas.openxmlformats.org/markup-compatibility/2006" xmlns:p14="http://schemas.microsoft.com/office/powerpoint/2010/main">
    <mc:Choice Requires="p14">
      <p:transition spd="slow" p14:dur="2000" advTm="362384"/>
    </mc:Choice>
    <mc:Fallback xmlns="">
      <p:transition spd="slow" advTm="362384"/>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F9E5C-2BA6-7876-38E5-E533A3F1728D}"/>
              </a:ext>
            </a:extLst>
          </p:cNvPr>
          <p:cNvSpPr>
            <a:spLocks noGrp="1"/>
          </p:cNvSpPr>
          <p:nvPr>
            <p:ph type="title"/>
          </p:nvPr>
        </p:nvSpPr>
        <p:spPr>
          <a:xfrm>
            <a:off x="2209800" y="609600"/>
            <a:ext cx="7772400" cy="838200"/>
          </a:xfrm>
        </p:spPr>
        <p:txBody>
          <a:bodyPr>
            <a:normAutofit fontScale="90000"/>
          </a:bodyPr>
          <a:lstStyle/>
          <a:p>
            <a:r>
              <a:rPr lang="en-US" dirty="0"/>
              <a:t>9.8 – ICS Forensic Investigation Tools</a:t>
            </a:r>
          </a:p>
        </p:txBody>
      </p:sp>
      <p:pic>
        <p:nvPicPr>
          <p:cNvPr id="4" name="Content Placeholder 3">
            <a:extLst>
              <a:ext uri="{FF2B5EF4-FFF2-40B4-BE49-F238E27FC236}">
                <a16:creationId xmlns:a16="http://schemas.microsoft.com/office/drawing/2014/main" id="{A088A726-A71B-8CE6-D2CE-12008AB97149}"/>
              </a:ext>
            </a:extLst>
          </p:cNvPr>
          <p:cNvPicPr>
            <a:picLocks noGrp="1" noChangeAspect="1"/>
          </p:cNvPicPr>
          <p:nvPr>
            <p:ph idx="1"/>
          </p:nvPr>
        </p:nvPicPr>
        <p:blipFill>
          <a:blip r:embed="rId3"/>
          <a:stretch>
            <a:fillRect/>
          </a:stretch>
        </p:blipFill>
        <p:spPr>
          <a:xfrm>
            <a:off x="2248908" y="1905000"/>
            <a:ext cx="7465291" cy="4038600"/>
          </a:xfrm>
          <a:prstGeom prst="rect">
            <a:avLst/>
          </a:prstGeom>
        </p:spPr>
      </p:pic>
    </p:spTree>
    <p:extLst>
      <p:ext uri="{BB962C8B-B14F-4D97-AF65-F5344CB8AC3E}">
        <p14:creationId xmlns:p14="http://schemas.microsoft.com/office/powerpoint/2010/main" val="1425749252"/>
      </p:ext>
    </p:extLst>
  </p:cSld>
  <p:clrMapOvr>
    <a:masterClrMapping/>
  </p:clrMapOvr>
  <mc:AlternateContent xmlns:mc="http://schemas.openxmlformats.org/markup-compatibility/2006" xmlns:p14="http://schemas.microsoft.com/office/powerpoint/2010/main">
    <mc:Choice Requires="p14">
      <p:transition spd="slow" p14:dur="2000" advTm="11143"/>
    </mc:Choice>
    <mc:Fallback xmlns="">
      <p:transition spd="slow" advTm="11143"/>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FE4E5-FCF0-FD68-6686-405D3C065063}"/>
              </a:ext>
            </a:extLst>
          </p:cNvPr>
          <p:cNvSpPr>
            <a:spLocks noGrp="1"/>
          </p:cNvSpPr>
          <p:nvPr>
            <p:ph type="title"/>
          </p:nvPr>
        </p:nvSpPr>
        <p:spPr/>
        <p:txBody>
          <a:bodyPr/>
          <a:lstStyle/>
          <a:p>
            <a:r>
              <a:rPr lang="en-US" dirty="0"/>
              <a:t>ICS Forensic Investigation Tools</a:t>
            </a:r>
          </a:p>
        </p:txBody>
      </p:sp>
      <p:sp>
        <p:nvSpPr>
          <p:cNvPr id="3" name="Content Placeholder 2">
            <a:extLst>
              <a:ext uri="{FF2B5EF4-FFF2-40B4-BE49-F238E27FC236}">
                <a16:creationId xmlns:a16="http://schemas.microsoft.com/office/drawing/2014/main" id="{F93C36AD-7523-9F8C-07F0-CBB7CBD5CD45}"/>
              </a:ext>
            </a:extLst>
          </p:cNvPr>
          <p:cNvSpPr>
            <a:spLocks noGrp="1"/>
          </p:cNvSpPr>
          <p:nvPr>
            <p:ph idx="1"/>
          </p:nvPr>
        </p:nvSpPr>
        <p:spPr/>
        <p:txBody>
          <a:bodyPr/>
          <a:lstStyle/>
          <a:p>
            <a:pPr marL="0" indent="0">
              <a:buNone/>
            </a:pPr>
            <a:r>
              <a:rPr lang="en-US" dirty="0"/>
              <a:t>Forensic tools used exclusively for ICS and OT data collection, include:</a:t>
            </a:r>
          </a:p>
          <a:p>
            <a:r>
              <a:rPr lang="en-US" dirty="0"/>
              <a:t>Passive Network Monitoring and Threat Detection</a:t>
            </a:r>
          </a:p>
          <a:p>
            <a:pPr lvl="1"/>
            <a:r>
              <a:rPr lang="en-US" dirty="0" err="1"/>
              <a:t>Grassmarlin</a:t>
            </a:r>
            <a:r>
              <a:rPr lang="en-US" dirty="0"/>
              <a:t>, </a:t>
            </a:r>
            <a:r>
              <a:rPr lang="en-US" dirty="0" err="1"/>
              <a:t>Indegy</a:t>
            </a:r>
            <a:r>
              <a:rPr lang="en-US" dirty="0"/>
              <a:t> Industrial, </a:t>
            </a:r>
            <a:r>
              <a:rPr lang="en-US" dirty="0" err="1"/>
              <a:t>Cyberlens</a:t>
            </a:r>
            <a:endParaRPr lang="en-US" dirty="0"/>
          </a:p>
          <a:p>
            <a:r>
              <a:rPr lang="en-US" dirty="0"/>
              <a:t>SIEMs</a:t>
            </a:r>
          </a:p>
          <a:p>
            <a:pPr lvl="1"/>
            <a:r>
              <a:rPr lang="en-US" dirty="0"/>
              <a:t>SANS SOF-ELK, Tripwire</a:t>
            </a:r>
          </a:p>
          <a:p>
            <a:r>
              <a:rPr lang="en-US" dirty="0"/>
              <a:t>Endpoint &amp; Device Forensic Tools</a:t>
            </a:r>
          </a:p>
          <a:p>
            <a:pPr lvl="1"/>
            <a:r>
              <a:rPr lang="en-US" dirty="0"/>
              <a:t>Dragos Platform, </a:t>
            </a:r>
            <a:r>
              <a:rPr lang="en-US" dirty="0" err="1"/>
              <a:t>Seltools</a:t>
            </a:r>
            <a:r>
              <a:rPr lang="en-US" dirty="0"/>
              <a:t> Suite, </a:t>
            </a:r>
            <a:r>
              <a:rPr lang="en-US" dirty="0" err="1"/>
              <a:t>FTViewer</a:t>
            </a:r>
            <a:r>
              <a:rPr lang="en-US" dirty="0"/>
              <a:t>, </a:t>
            </a:r>
            <a:r>
              <a:rPr lang="en-US" dirty="0" err="1"/>
              <a:t>OSIsoft</a:t>
            </a:r>
            <a:endParaRPr lang="en-US" dirty="0"/>
          </a:p>
          <a:p>
            <a:r>
              <a:rPr lang="en-US" dirty="0"/>
              <a:t>Historian &amp; Time-Series Data Analysis</a:t>
            </a:r>
          </a:p>
          <a:p>
            <a:endParaRPr lang="en-US" dirty="0"/>
          </a:p>
        </p:txBody>
      </p:sp>
    </p:spTree>
    <p:extLst>
      <p:ext uri="{BB962C8B-B14F-4D97-AF65-F5344CB8AC3E}">
        <p14:creationId xmlns:p14="http://schemas.microsoft.com/office/powerpoint/2010/main" val="270969471"/>
      </p:ext>
    </p:extLst>
  </p:cSld>
  <p:clrMapOvr>
    <a:masterClrMapping/>
  </p:clrMapOvr>
  <mc:AlternateContent xmlns:mc="http://schemas.openxmlformats.org/markup-compatibility/2006" xmlns:p14="http://schemas.microsoft.com/office/powerpoint/2010/main">
    <mc:Choice Requires="p14">
      <p:transition spd="slow" p14:dur="2000" advTm="293328"/>
    </mc:Choice>
    <mc:Fallback xmlns="">
      <p:transition spd="slow" advTm="293328"/>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3ACC3-BBD8-4489-F163-04263FE7E1B4}"/>
              </a:ext>
            </a:extLst>
          </p:cNvPr>
          <p:cNvSpPr>
            <a:spLocks noGrp="1"/>
          </p:cNvSpPr>
          <p:nvPr>
            <p:ph type="title"/>
          </p:nvPr>
        </p:nvSpPr>
        <p:spPr/>
        <p:txBody>
          <a:bodyPr/>
          <a:lstStyle/>
          <a:p>
            <a:r>
              <a:rPr lang="en-US" dirty="0"/>
              <a:t>Summary Table – Categorized</a:t>
            </a:r>
          </a:p>
        </p:txBody>
      </p:sp>
      <p:graphicFrame>
        <p:nvGraphicFramePr>
          <p:cNvPr id="27" name="Content Placeholder 26">
            <a:extLst>
              <a:ext uri="{FF2B5EF4-FFF2-40B4-BE49-F238E27FC236}">
                <a16:creationId xmlns:a16="http://schemas.microsoft.com/office/drawing/2014/main" id="{3C8A5AED-F560-6B7B-7262-8F3CB96E936D}"/>
              </a:ext>
            </a:extLst>
          </p:cNvPr>
          <p:cNvGraphicFramePr>
            <a:graphicFrameLocks noGrp="1"/>
          </p:cNvGraphicFramePr>
          <p:nvPr>
            <p:ph idx="1"/>
          </p:nvPr>
        </p:nvGraphicFramePr>
        <p:xfrm>
          <a:off x="2209801" y="1371600"/>
          <a:ext cx="7772398" cy="3556000"/>
        </p:xfrm>
        <a:graphic>
          <a:graphicData uri="http://schemas.openxmlformats.org/drawingml/2006/table">
            <a:tbl>
              <a:tblPr firstRow="1" bandRow="1">
                <a:tableStyleId>{5C22544A-7EE6-4342-B048-85BDC9FD1C3A}</a:tableStyleId>
              </a:tblPr>
              <a:tblGrid>
                <a:gridCol w="3886199">
                  <a:extLst>
                    <a:ext uri="{9D8B030D-6E8A-4147-A177-3AD203B41FA5}">
                      <a16:colId xmlns:a16="http://schemas.microsoft.com/office/drawing/2014/main" val="1765944962"/>
                    </a:ext>
                  </a:extLst>
                </a:gridCol>
                <a:gridCol w="3886199">
                  <a:extLst>
                    <a:ext uri="{9D8B030D-6E8A-4147-A177-3AD203B41FA5}">
                      <a16:colId xmlns:a16="http://schemas.microsoft.com/office/drawing/2014/main" val="577050073"/>
                    </a:ext>
                  </a:extLst>
                </a:gridCol>
              </a:tblGrid>
              <a:tr h="370840">
                <a:tc>
                  <a:txBody>
                    <a:bodyPr/>
                    <a:lstStyle/>
                    <a:p>
                      <a:r>
                        <a:rPr lang="en-US" dirty="0"/>
                        <a:t>Category</a:t>
                      </a:r>
                    </a:p>
                  </a:txBody>
                  <a:tcPr/>
                </a:tc>
                <a:tc>
                  <a:txBody>
                    <a:bodyPr/>
                    <a:lstStyle/>
                    <a:p>
                      <a:r>
                        <a:rPr lang="en-US" dirty="0"/>
                        <a:t>Tools</a:t>
                      </a:r>
                    </a:p>
                  </a:txBody>
                  <a:tcPr/>
                </a:tc>
                <a:extLst>
                  <a:ext uri="{0D108BD9-81ED-4DB2-BD59-A6C34878D82A}">
                    <a16:rowId xmlns:a16="http://schemas.microsoft.com/office/drawing/2014/main" val="3527063061"/>
                  </a:ext>
                </a:extLst>
              </a:tr>
              <a:tr h="370840">
                <a:tc>
                  <a:txBody>
                    <a:bodyPr/>
                    <a:lstStyle/>
                    <a:p>
                      <a:r>
                        <a:rPr lang="en-US" dirty="0"/>
                        <a:t>SIEM &amp; Log Correlation</a:t>
                      </a:r>
                    </a:p>
                  </a:txBody>
                  <a:tcPr/>
                </a:tc>
                <a:tc>
                  <a:txBody>
                    <a:bodyPr/>
                    <a:lstStyle/>
                    <a:p>
                      <a:r>
                        <a:rPr lang="en-US" dirty="0"/>
                        <a:t>SANS SOF-ELK, Tripwire Industrial Visibility, </a:t>
                      </a:r>
                      <a:r>
                        <a:rPr lang="en-US" dirty="0" err="1"/>
                        <a:t>OSIsoft</a:t>
                      </a:r>
                      <a:r>
                        <a:rPr lang="en-US" dirty="0"/>
                        <a:t> PI System</a:t>
                      </a:r>
                    </a:p>
                  </a:txBody>
                  <a:tcPr/>
                </a:tc>
                <a:extLst>
                  <a:ext uri="{0D108BD9-81ED-4DB2-BD59-A6C34878D82A}">
                    <a16:rowId xmlns:a16="http://schemas.microsoft.com/office/drawing/2014/main" val="238958796"/>
                  </a:ext>
                </a:extLst>
              </a:tr>
              <a:tr h="370840">
                <a:tc>
                  <a:txBody>
                    <a:bodyPr/>
                    <a:lstStyle/>
                    <a:p>
                      <a:r>
                        <a:rPr lang="en-US" dirty="0"/>
                        <a:t>Passive Network Monitoring &amp; Threat Detection</a:t>
                      </a:r>
                    </a:p>
                  </a:txBody>
                  <a:tcPr/>
                </a:tc>
                <a:tc>
                  <a:txBody>
                    <a:bodyPr/>
                    <a:lstStyle/>
                    <a:p>
                      <a:r>
                        <a:rPr lang="en-US" dirty="0"/>
                        <a:t>Dragos, Nozomi Networks Guardian, </a:t>
                      </a:r>
                      <a:r>
                        <a:rPr lang="en-US" dirty="0" err="1"/>
                        <a:t>Claroty</a:t>
                      </a:r>
                      <a:r>
                        <a:rPr lang="en-US" dirty="0"/>
                        <a:t> CTD, GRASSMARLIN, </a:t>
                      </a:r>
                      <a:r>
                        <a:rPr lang="en-US" dirty="0" err="1"/>
                        <a:t>Indegy</a:t>
                      </a:r>
                      <a:r>
                        <a:rPr lang="en-US" dirty="0"/>
                        <a:t>, </a:t>
                      </a:r>
                      <a:r>
                        <a:rPr lang="en-US" dirty="0" err="1"/>
                        <a:t>Cyberlens</a:t>
                      </a:r>
                      <a:endParaRPr lang="en-US" dirty="0"/>
                    </a:p>
                  </a:txBody>
                  <a:tcPr/>
                </a:tc>
                <a:extLst>
                  <a:ext uri="{0D108BD9-81ED-4DB2-BD59-A6C34878D82A}">
                    <a16:rowId xmlns:a16="http://schemas.microsoft.com/office/drawing/2014/main" val="3187357748"/>
                  </a:ext>
                </a:extLst>
              </a:tr>
              <a:tr h="370840">
                <a:tc>
                  <a:txBody>
                    <a:bodyPr/>
                    <a:lstStyle/>
                    <a:p>
                      <a:r>
                        <a:rPr lang="en-US" dirty="0"/>
                        <a:t>Endpoint &amp; Device Forensics</a:t>
                      </a:r>
                    </a:p>
                  </a:txBody>
                  <a:tcPr/>
                </a:tc>
                <a:tc>
                  <a:txBody>
                    <a:bodyPr/>
                    <a:lstStyle/>
                    <a:p>
                      <a:r>
                        <a:rPr lang="en-US" dirty="0"/>
                        <a:t>Dragos, SEL </a:t>
                      </a:r>
                      <a:r>
                        <a:rPr lang="en-US" dirty="0" err="1"/>
                        <a:t>Seltools</a:t>
                      </a:r>
                      <a:r>
                        <a:rPr lang="en-US" dirty="0"/>
                        <a:t>, </a:t>
                      </a:r>
                      <a:r>
                        <a:rPr lang="en-US" dirty="0" err="1"/>
                        <a:t>FTViewer</a:t>
                      </a:r>
                      <a:r>
                        <a:rPr lang="en-US" dirty="0"/>
                        <a:t> (Siemens), </a:t>
                      </a:r>
                      <a:r>
                        <a:rPr lang="en-US" dirty="0" err="1"/>
                        <a:t>Claroty</a:t>
                      </a:r>
                      <a:r>
                        <a:rPr lang="en-US" dirty="0"/>
                        <a:t> CTD, </a:t>
                      </a:r>
                      <a:r>
                        <a:rPr lang="en-US" dirty="0" err="1"/>
                        <a:t>OSIsoft</a:t>
                      </a:r>
                      <a:r>
                        <a:rPr lang="en-US" dirty="0"/>
                        <a:t> PI System</a:t>
                      </a:r>
                    </a:p>
                  </a:txBody>
                  <a:tcPr/>
                </a:tc>
                <a:extLst>
                  <a:ext uri="{0D108BD9-81ED-4DB2-BD59-A6C34878D82A}">
                    <a16:rowId xmlns:a16="http://schemas.microsoft.com/office/drawing/2014/main" val="2296093562"/>
                  </a:ext>
                </a:extLst>
              </a:tr>
              <a:tr h="370840">
                <a:tc>
                  <a:txBody>
                    <a:bodyPr/>
                    <a:lstStyle/>
                    <a:p>
                      <a:r>
                        <a:rPr lang="en-US" dirty="0"/>
                        <a:t>Packet Capture &amp; Protocol Decoding</a:t>
                      </a:r>
                    </a:p>
                  </a:txBody>
                  <a:tcPr/>
                </a:tc>
                <a:tc>
                  <a:txBody>
                    <a:bodyPr/>
                    <a:lstStyle/>
                    <a:p>
                      <a:r>
                        <a:rPr lang="en-US" dirty="0"/>
                        <a:t>Nozomi Networks, </a:t>
                      </a:r>
                      <a:r>
                        <a:rPr lang="en-US" dirty="0" err="1"/>
                        <a:t>Claroty</a:t>
                      </a:r>
                      <a:r>
                        <a:rPr lang="en-US" dirty="0"/>
                        <a:t> CTD, </a:t>
                      </a:r>
                      <a:r>
                        <a:rPr lang="en-US" dirty="0" err="1"/>
                        <a:t>RedSeal</a:t>
                      </a:r>
                      <a:r>
                        <a:rPr lang="en-US" dirty="0"/>
                        <a:t>, Wireshark</a:t>
                      </a:r>
                    </a:p>
                  </a:txBody>
                  <a:tcPr/>
                </a:tc>
                <a:extLst>
                  <a:ext uri="{0D108BD9-81ED-4DB2-BD59-A6C34878D82A}">
                    <a16:rowId xmlns:a16="http://schemas.microsoft.com/office/drawing/2014/main" val="2944792467"/>
                  </a:ext>
                </a:extLst>
              </a:tr>
              <a:tr h="370840">
                <a:tc>
                  <a:txBody>
                    <a:bodyPr/>
                    <a:lstStyle/>
                    <a:p>
                      <a:r>
                        <a:rPr lang="en-US" dirty="0"/>
                        <a:t>ICS Configuration &amp; Change Monitoring</a:t>
                      </a:r>
                    </a:p>
                  </a:txBody>
                  <a:tcPr/>
                </a:tc>
                <a:tc>
                  <a:txBody>
                    <a:bodyPr/>
                    <a:lstStyle/>
                    <a:p>
                      <a:r>
                        <a:rPr lang="en-US" dirty="0"/>
                        <a:t>Tripwire, </a:t>
                      </a:r>
                      <a:r>
                        <a:rPr lang="en-US" dirty="0" err="1"/>
                        <a:t>Claroty</a:t>
                      </a:r>
                      <a:r>
                        <a:rPr lang="en-US" dirty="0"/>
                        <a:t> CTD, </a:t>
                      </a:r>
                      <a:r>
                        <a:rPr lang="en-US" dirty="0" err="1"/>
                        <a:t>Indegy</a:t>
                      </a:r>
                      <a:endParaRPr lang="en-US" dirty="0"/>
                    </a:p>
                  </a:txBody>
                  <a:tcPr/>
                </a:tc>
                <a:extLst>
                  <a:ext uri="{0D108BD9-81ED-4DB2-BD59-A6C34878D82A}">
                    <a16:rowId xmlns:a16="http://schemas.microsoft.com/office/drawing/2014/main" val="1025297469"/>
                  </a:ext>
                </a:extLst>
              </a:tr>
              <a:tr h="370840">
                <a:tc>
                  <a:txBody>
                    <a:bodyPr/>
                    <a:lstStyle/>
                    <a:p>
                      <a:r>
                        <a:rPr lang="en-US" dirty="0"/>
                        <a:t>Historian &amp; Process Data Analysis</a:t>
                      </a:r>
                    </a:p>
                  </a:txBody>
                  <a:tcPr/>
                </a:tc>
                <a:tc>
                  <a:txBody>
                    <a:bodyPr/>
                    <a:lstStyle/>
                    <a:p>
                      <a:r>
                        <a:rPr lang="en-US" dirty="0" err="1"/>
                        <a:t>OSIsoft</a:t>
                      </a:r>
                      <a:r>
                        <a:rPr lang="en-US" dirty="0"/>
                        <a:t> PI System, CIMPLICITY Logs</a:t>
                      </a:r>
                    </a:p>
                  </a:txBody>
                  <a:tcPr/>
                </a:tc>
                <a:extLst>
                  <a:ext uri="{0D108BD9-81ED-4DB2-BD59-A6C34878D82A}">
                    <a16:rowId xmlns:a16="http://schemas.microsoft.com/office/drawing/2014/main" val="450980671"/>
                  </a:ext>
                </a:extLst>
              </a:tr>
              <a:tr h="370840">
                <a:tc>
                  <a:txBody>
                    <a:bodyPr/>
                    <a:lstStyle/>
                    <a:p>
                      <a:r>
                        <a:rPr lang="en-US" dirty="0"/>
                        <a:t>Network Mapping &amp; Asset Discovery</a:t>
                      </a:r>
                    </a:p>
                  </a:txBody>
                  <a:tcPr/>
                </a:tc>
                <a:tc>
                  <a:txBody>
                    <a:bodyPr/>
                    <a:lstStyle/>
                    <a:p>
                      <a:r>
                        <a:rPr lang="en-US" dirty="0"/>
                        <a:t>GRASSMARLIN, </a:t>
                      </a:r>
                      <a:r>
                        <a:rPr lang="en-US" dirty="0" err="1"/>
                        <a:t>RedSeal</a:t>
                      </a:r>
                      <a:endParaRPr lang="en-US" dirty="0"/>
                    </a:p>
                  </a:txBody>
                  <a:tcPr/>
                </a:tc>
                <a:extLst>
                  <a:ext uri="{0D108BD9-81ED-4DB2-BD59-A6C34878D82A}">
                    <a16:rowId xmlns:a16="http://schemas.microsoft.com/office/drawing/2014/main" val="93154378"/>
                  </a:ext>
                </a:extLst>
              </a:tr>
            </a:tbl>
          </a:graphicData>
        </a:graphic>
      </p:graphicFrame>
    </p:spTree>
    <p:extLst>
      <p:ext uri="{BB962C8B-B14F-4D97-AF65-F5344CB8AC3E}">
        <p14:creationId xmlns:p14="http://schemas.microsoft.com/office/powerpoint/2010/main" val="3980624391"/>
      </p:ext>
    </p:extLst>
  </p:cSld>
  <p:clrMapOvr>
    <a:masterClrMapping/>
  </p:clrMapOvr>
  <mc:AlternateContent xmlns:mc="http://schemas.openxmlformats.org/markup-compatibility/2006" xmlns:p14="http://schemas.microsoft.com/office/powerpoint/2010/main">
    <mc:Choice Requires="p14">
      <p:transition spd="slow" p14:dur="2000" advTm="68886"/>
    </mc:Choice>
    <mc:Fallback xmlns="">
      <p:transition spd="slow" advTm="68886"/>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7E247-28B3-06A4-82AD-D0D6BDDBE4A3}"/>
              </a:ext>
            </a:extLst>
          </p:cNvPr>
          <p:cNvSpPr>
            <a:spLocks noGrp="1"/>
          </p:cNvSpPr>
          <p:nvPr>
            <p:ph type="title"/>
          </p:nvPr>
        </p:nvSpPr>
        <p:spPr/>
        <p:txBody>
          <a:bodyPr/>
          <a:lstStyle/>
          <a:p>
            <a:r>
              <a:rPr lang="en-US" dirty="0"/>
              <a:t>9.9 – Practical Exercise</a:t>
            </a:r>
          </a:p>
        </p:txBody>
      </p:sp>
      <p:sp>
        <p:nvSpPr>
          <p:cNvPr id="3" name="Content Placeholder 2">
            <a:extLst>
              <a:ext uri="{FF2B5EF4-FFF2-40B4-BE49-F238E27FC236}">
                <a16:creationId xmlns:a16="http://schemas.microsoft.com/office/drawing/2014/main" id="{95F36F97-0469-8A6F-52B2-4811C8AB1EEC}"/>
              </a:ext>
            </a:extLst>
          </p:cNvPr>
          <p:cNvSpPr>
            <a:spLocks noGrp="1"/>
          </p:cNvSpPr>
          <p:nvPr>
            <p:ph idx="1"/>
          </p:nvPr>
        </p:nvSpPr>
        <p:spPr/>
        <p:txBody>
          <a:bodyPr/>
          <a:lstStyle/>
          <a:p>
            <a:endParaRPr lang="en-US" dirty="0"/>
          </a:p>
          <a:p>
            <a:r>
              <a:rPr lang="en-US" dirty="0"/>
              <a:t>You will be provided with an image of a Programmable Logic Controller.  It is your job to analyze the image, recover forensic data from the image, and document your activities along the way. </a:t>
            </a:r>
          </a:p>
          <a:p>
            <a:r>
              <a:rPr lang="en-US" dirty="0"/>
              <a:t>You should assume the information you find can, and may, be used in a court of law.  </a:t>
            </a:r>
          </a:p>
        </p:txBody>
      </p:sp>
    </p:spTree>
    <p:extLst>
      <p:ext uri="{BB962C8B-B14F-4D97-AF65-F5344CB8AC3E}">
        <p14:creationId xmlns:p14="http://schemas.microsoft.com/office/powerpoint/2010/main" val="3869526028"/>
      </p:ext>
    </p:extLst>
  </p:cSld>
  <p:clrMapOvr>
    <a:masterClrMapping/>
  </p:clrMapOvr>
  <mc:AlternateContent xmlns:mc="http://schemas.openxmlformats.org/markup-compatibility/2006" xmlns:p14="http://schemas.microsoft.com/office/powerpoint/2010/main">
    <mc:Choice Requires="p14">
      <p:transition spd="slow" p14:dur="2000" advTm="105895"/>
    </mc:Choice>
    <mc:Fallback xmlns="">
      <p:transition spd="slow" advTm="10589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EA8B9-A42C-3BA7-633A-564A1B2EC1F4}"/>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6D482343-7F49-6519-CDD3-AA6D2BCD955F}"/>
              </a:ext>
            </a:extLst>
          </p:cNvPr>
          <p:cNvSpPr>
            <a:spLocks noGrp="1" noChangeArrowheads="1"/>
          </p:cNvSpPr>
          <p:nvPr>
            <p:ph type="title"/>
          </p:nvPr>
        </p:nvSpPr>
        <p:spPr>
          <a:xfrm>
            <a:off x="2209800" y="685800"/>
            <a:ext cx="7772400" cy="838200"/>
          </a:xfrm>
        </p:spPr>
        <p:txBody>
          <a:bodyPr/>
          <a:lstStyle/>
          <a:p>
            <a:r>
              <a:rPr lang="en-US" dirty="0"/>
              <a:t>Key Elements - Chain of Custody</a:t>
            </a:r>
          </a:p>
        </p:txBody>
      </p:sp>
      <p:sp>
        <p:nvSpPr>
          <p:cNvPr id="5123" name="Rectangle 3">
            <a:extLst>
              <a:ext uri="{FF2B5EF4-FFF2-40B4-BE49-F238E27FC236}">
                <a16:creationId xmlns:a16="http://schemas.microsoft.com/office/drawing/2014/main" id="{2166628F-E990-0C8E-5645-5BE982BB0114}"/>
              </a:ext>
            </a:extLst>
          </p:cNvPr>
          <p:cNvSpPr>
            <a:spLocks noGrp="1" noChangeArrowheads="1"/>
          </p:cNvSpPr>
          <p:nvPr>
            <p:ph idx="1"/>
          </p:nvPr>
        </p:nvSpPr>
        <p:spPr>
          <a:xfrm>
            <a:off x="2019299" y="1714500"/>
            <a:ext cx="9036627" cy="4457700"/>
          </a:xfrm>
        </p:spPr>
        <p:txBody>
          <a:bodyPr>
            <a:normAutofit/>
          </a:bodyPr>
          <a:lstStyle/>
          <a:p>
            <a:r>
              <a:rPr lang="en-US" dirty="0"/>
              <a:t>Documentation</a:t>
            </a:r>
          </a:p>
          <a:p>
            <a:r>
              <a:rPr lang="en-US" dirty="0"/>
              <a:t>Evidence Integrity</a:t>
            </a:r>
          </a:p>
          <a:p>
            <a:r>
              <a:rPr lang="en-US" dirty="0"/>
              <a:t>Secure Storage and Handling</a:t>
            </a:r>
          </a:p>
          <a:p>
            <a:r>
              <a:rPr lang="en-US" dirty="0"/>
              <a:t>Transfer and Access Control</a:t>
            </a:r>
          </a:p>
          <a:p>
            <a:r>
              <a:rPr lang="en-US" dirty="0"/>
              <a:t>Verification and Validation</a:t>
            </a:r>
          </a:p>
        </p:txBody>
      </p:sp>
    </p:spTree>
    <p:extLst>
      <p:ext uri="{BB962C8B-B14F-4D97-AF65-F5344CB8AC3E}">
        <p14:creationId xmlns:p14="http://schemas.microsoft.com/office/powerpoint/2010/main" val="1250389658"/>
      </p:ext>
    </p:extLst>
  </p:cSld>
  <p:clrMapOvr>
    <a:masterClrMapping/>
  </p:clrMapOvr>
  <mc:AlternateContent xmlns:mc="http://schemas.openxmlformats.org/markup-compatibility/2006" xmlns:p14="http://schemas.microsoft.com/office/powerpoint/2010/main">
    <mc:Choice Requires="p14">
      <p:transition spd="slow" p14:dur="2000" advTm="79791"/>
    </mc:Choice>
    <mc:Fallback xmlns="">
      <p:transition spd="slow" advTm="7979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A1A8EF-2635-0091-2A88-023996C5C244}"/>
            </a:ext>
          </a:extLst>
        </p:cNvPr>
        <p:cNvGrpSpPr/>
        <p:nvPr/>
      </p:nvGrpSpPr>
      <p:grpSpPr>
        <a:xfrm>
          <a:off x="0" y="0"/>
          <a:ext cx="0" cy="0"/>
          <a:chOff x="0" y="0"/>
          <a:chExt cx="0" cy="0"/>
        </a:xfrm>
      </p:grpSpPr>
      <p:sp>
        <p:nvSpPr>
          <p:cNvPr id="5122" name="Rectangle 2">
            <a:extLst>
              <a:ext uri="{FF2B5EF4-FFF2-40B4-BE49-F238E27FC236}">
                <a16:creationId xmlns:a16="http://schemas.microsoft.com/office/drawing/2014/main" id="{E22B3F4E-0915-EB2E-A49A-BBF36E0B0B6E}"/>
              </a:ext>
            </a:extLst>
          </p:cNvPr>
          <p:cNvSpPr>
            <a:spLocks noGrp="1" noChangeArrowheads="1"/>
          </p:cNvSpPr>
          <p:nvPr>
            <p:ph type="title"/>
          </p:nvPr>
        </p:nvSpPr>
        <p:spPr>
          <a:xfrm>
            <a:off x="2209800" y="651933"/>
            <a:ext cx="7772400" cy="838200"/>
          </a:xfrm>
        </p:spPr>
        <p:txBody>
          <a:bodyPr>
            <a:normAutofit fontScale="90000"/>
          </a:bodyPr>
          <a:lstStyle/>
          <a:p>
            <a:r>
              <a:rPr lang="en-US" dirty="0"/>
              <a:t>Steps in Establishing Chain of Custody</a:t>
            </a:r>
          </a:p>
        </p:txBody>
      </p:sp>
      <p:sp>
        <p:nvSpPr>
          <p:cNvPr id="5123" name="Rectangle 3">
            <a:extLst>
              <a:ext uri="{FF2B5EF4-FFF2-40B4-BE49-F238E27FC236}">
                <a16:creationId xmlns:a16="http://schemas.microsoft.com/office/drawing/2014/main" id="{74F6C0EB-0608-A6D2-A8CF-E770BEB3245F}"/>
              </a:ext>
            </a:extLst>
          </p:cNvPr>
          <p:cNvSpPr>
            <a:spLocks noGrp="1" noChangeArrowheads="1"/>
          </p:cNvSpPr>
          <p:nvPr>
            <p:ph idx="1"/>
          </p:nvPr>
        </p:nvSpPr>
        <p:spPr>
          <a:xfrm>
            <a:off x="2019299" y="1523999"/>
            <a:ext cx="8787245" cy="4682067"/>
          </a:xfrm>
        </p:spPr>
        <p:txBody>
          <a:bodyPr>
            <a:normAutofit/>
          </a:bodyPr>
          <a:lstStyle/>
          <a:p>
            <a:r>
              <a:rPr lang="en-US" dirty="0"/>
              <a:t>Collection</a:t>
            </a:r>
          </a:p>
          <a:p>
            <a:pPr lvl="1"/>
            <a:r>
              <a:rPr lang="en-US" dirty="0"/>
              <a:t>Gather evidence using forensic tools and techniques</a:t>
            </a:r>
          </a:p>
          <a:p>
            <a:r>
              <a:rPr lang="en-US" dirty="0"/>
              <a:t>Preservation</a:t>
            </a:r>
          </a:p>
          <a:p>
            <a:pPr lvl="1"/>
            <a:r>
              <a:rPr lang="en-US" dirty="0"/>
              <a:t>Store evidence securely and prevent tampering or alteration</a:t>
            </a:r>
          </a:p>
          <a:p>
            <a:r>
              <a:rPr lang="en-US" dirty="0"/>
              <a:t>Transportation</a:t>
            </a:r>
          </a:p>
          <a:p>
            <a:pPr lvl="1"/>
            <a:r>
              <a:rPr lang="en-US" dirty="0"/>
              <a:t>Use secure methods to transfer evidence</a:t>
            </a:r>
          </a:p>
          <a:p>
            <a:r>
              <a:rPr lang="en-US" dirty="0"/>
              <a:t>Disposition</a:t>
            </a:r>
          </a:p>
          <a:p>
            <a:pPr lvl="1"/>
            <a:r>
              <a:rPr lang="en-US" dirty="0"/>
              <a:t>Determine how to handle the evidence after the investigation.</a:t>
            </a:r>
          </a:p>
          <a:p>
            <a:pPr lvl="1"/>
            <a:endParaRPr lang="en-US" dirty="0"/>
          </a:p>
        </p:txBody>
      </p:sp>
    </p:spTree>
    <p:extLst>
      <p:ext uri="{BB962C8B-B14F-4D97-AF65-F5344CB8AC3E}">
        <p14:creationId xmlns:p14="http://schemas.microsoft.com/office/powerpoint/2010/main" val="3423950786"/>
      </p:ext>
    </p:extLst>
  </p:cSld>
  <p:clrMapOvr>
    <a:masterClrMapping/>
  </p:clrMapOvr>
  <mc:AlternateContent xmlns:mc="http://schemas.openxmlformats.org/markup-compatibility/2006" xmlns:p14="http://schemas.microsoft.com/office/powerpoint/2010/main">
    <mc:Choice Requires="p14">
      <p:transition spd="slow" p14:dur="2000" advTm="91615"/>
    </mc:Choice>
    <mc:Fallback xmlns="">
      <p:transition spd="slow" advTm="916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A71A-C54D-1676-FF99-8B9AD52BF954}"/>
              </a:ext>
            </a:extLst>
          </p:cNvPr>
          <p:cNvSpPr>
            <a:spLocks noGrp="1"/>
          </p:cNvSpPr>
          <p:nvPr>
            <p:ph type="title"/>
          </p:nvPr>
        </p:nvSpPr>
        <p:spPr/>
        <p:txBody>
          <a:bodyPr/>
          <a:lstStyle/>
          <a:p>
            <a:r>
              <a:rPr lang="en-US" dirty="0"/>
              <a:t>Chain of Custody – a Legal Mandate</a:t>
            </a:r>
          </a:p>
        </p:txBody>
      </p:sp>
      <p:sp>
        <p:nvSpPr>
          <p:cNvPr id="3" name="Content Placeholder 2">
            <a:extLst>
              <a:ext uri="{FF2B5EF4-FFF2-40B4-BE49-F238E27FC236}">
                <a16:creationId xmlns:a16="http://schemas.microsoft.com/office/drawing/2014/main" id="{DB65488A-EE79-0B69-F36E-CEE3F3C6A256}"/>
              </a:ext>
            </a:extLst>
          </p:cNvPr>
          <p:cNvSpPr>
            <a:spLocks noGrp="1"/>
          </p:cNvSpPr>
          <p:nvPr>
            <p:ph idx="1"/>
          </p:nvPr>
        </p:nvSpPr>
        <p:spPr/>
        <p:txBody>
          <a:bodyPr/>
          <a:lstStyle/>
          <a:p>
            <a:r>
              <a:rPr lang="en-US" dirty="0"/>
              <a:t>The importance of Chain of Custody in Digital Forensics cannot be understated.  In many regards, this is the most important phase in a forensics investigation, due to the following items of interest:</a:t>
            </a:r>
          </a:p>
          <a:p>
            <a:pPr lvl="1"/>
            <a:r>
              <a:rPr lang="en-US" dirty="0"/>
              <a:t>Legal Admissibility</a:t>
            </a:r>
          </a:p>
          <a:p>
            <a:pPr lvl="1"/>
            <a:r>
              <a:rPr lang="en-US" dirty="0"/>
              <a:t>Accountability</a:t>
            </a:r>
          </a:p>
          <a:p>
            <a:pPr lvl="1"/>
            <a:r>
              <a:rPr lang="en-US" dirty="0"/>
              <a:t>Prevention of Evidence Tampering</a:t>
            </a:r>
          </a:p>
          <a:p>
            <a:pPr lvl="1"/>
            <a:r>
              <a:rPr lang="en-US" dirty="0"/>
              <a:t>Audit Trail</a:t>
            </a:r>
          </a:p>
        </p:txBody>
      </p:sp>
    </p:spTree>
    <p:extLst>
      <p:ext uri="{BB962C8B-B14F-4D97-AF65-F5344CB8AC3E}">
        <p14:creationId xmlns:p14="http://schemas.microsoft.com/office/powerpoint/2010/main" val="1046374230"/>
      </p:ext>
    </p:extLst>
  </p:cSld>
  <p:clrMapOvr>
    <a:masterClrMapping/>
  </p:clrMapOvr>
  <mc:AlternateContent xmlns:mc="http://schemas.openxmlformats.org/markup-compatibility/2006" xmlns:p14="http://schemas.microsoft.com/office/powerpoint/2010/main">
    <mc:Choice Requires="p14">
      <p:transition spd="slow" p14:dur="2000" advTm="76540"/>
    </mc:Choice>
    <mc:Fallback xmlns="">
      <p:transition spd="slow" advTm="76540"/>
    </mc:Fallback>
  </mc:AlternateContent>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584</TotalTime>
  <Words>18171</Words>
  <Application>Microsoft Office PowerPoint</Application>
  <PresentationFormat>Widescreen</PresentationFormat>
  <Paragraphs>1947</Paragraphs>
  <Slides>64</Slides>
  <Notes>64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-apple-system</vt:lpstr>
      <vt:lpstr>Arial</vt:lpstr>
      <vt:lpstr>Calibri</vt:lpstr>
      <vt:lpstr>Google Sans</vt:lpstr>
      <vt:lpstr>Nunito Sans</vt:lpstr>
      <vt:lpstr>Open Sans</vt:lpstr>
      <vt:lpstr>SuisseIntl</vt:lpstr>
      <vt:lpstr>Times New Roman</vt:lpstr>
      <vt:lpstr>-webkit-standard</vt:lpstr>
      <vt:lpstr>WordVisi_MSFontService</vt:lpstr>
      <vt:lpstr>Custom Design</vt:lpstr>
      <vt:lpstr>CyberSkills2Work The National Cybersecurity Workforce Development Program</vt:lpstr>
      <vt:lpstr>Industrial Control Systems Security</vt:lpstr>
      <vt:lpstr>PowerPoint Presentation</vt:lpstr>
      <vt:lpstr>9.0 Content Outline</vt:lpstr>
      <vt:lpstr>9.1 Evidence Collection</vt:lpstr>
      <vt:lpstr>9.1 Chain of Custody</vt:lpstr>
      <vt:lpstr>Key Elements - Chain of Custody</vt:lpstr>
      <vt:lpstr>Steps in Establishing Chain of Custody</vt:lpstr>
      <vt:lpstr>Chain of Custody – a Legal Mandate</vt:lpstr>
      <vt:lpstr>Chain of Custody Log Form</vt:lpstr>
      <vt:lpstr>9.2 – Tool Validation</vt:lpstr>
      <vt:lpstr>Tool Validation</vt:lpstr>
      <vt:lpstr>Tool Validation (cont’d)</vt:lpstr>
      <vt:lpstr>Steps in Validating Forensic Tools</vt:lpstr>
      <vt:lpstr>Examples of Validated Tools</vt:lpstr>
      <vt:lpstr>9.3 – Data Integrity</vt:lpstr>
      <vt:lpstr>Data Integrity in Forensics</vt:lpstr>
      <vt:lpstr>Best Practices to Maintain Data Integrity (Forensics Focus)</vt:lpstr>
      <vt:lpstr>Hardware Write-Blocker</vt:lpstr>
      <vt:lpstr>9.4 – Computer Architecture and Filesystems</vt:lpstr>
      <vt:lpstr>CPU and RAM</vt:lpstr>
      <vt:lpstr>Buses and Data Flow</vt:lpstr>
      <vt:lpstr>Physical vs Logical</vt:lpstr>
      <vt:lpstr>Disk vs Drive</vt:lpstr>
      <vt:lpstr>Example of Disk and Drive</vt:lpstr>
      <vt:lpstr>Sectors, Tracks, and Clusters</vt:lpstr>
      <vt:lpstr>Slack Space</vt:lpstr>
      <vt:lpstr>Partitions and Volumes</vt:lpstr>
      <vt:lpstr>Virtual Machines</vt:lpstr>
      <vt:lpstr>Containers</vt:lpstr>
      <vt:lpstr>Virtual Disks vs Virtual Partitions</vt:lpstr>
      <vt:lpstr>Forensic Images</vt:lpstr>
      <vt:lpstr>System and Boot Partitions</vt:lpstr>
      <vt:lpstr>BIOS/UEFI</vt:lpstr>
      <vt:lpstr>Master Boot Record (MBR)</vt:lpstr>
      <vt:lpstr>MBR (cont’d)</vt:lpstr>
      <vt:lpstr>MBR in Hex Editor</vt:lpstr>
      <vt:lpstr>GUID (GPT) Partition Table</vt:lpstr>
      <vt:lpstr>FAT, NTFS, EXT</vt:lpstr>
      <vt:lpstr>HFS+ and APFS</vt:lpstr>
      <vt:lpstr>Additional Filesystem Types</vt:lpstr>
      <vt:lpstr>9.5 – Offline and Live Examinations</vt:lpstr>
      <vt:lpstr>Offline (Deadbox) Forensics </vt:lpstr>
      <vt:lpstr>Evidence Revealed During Offline Examinations</vt:lpstr>
      <vt:lpstr>Tools used to Conduct Offline Examinations</vt:lpstr>
      <vt:lpstr>Offline Tools (cont’d)</vt:lpstr>
      <vt:lpstr>Offline Tools (cont’d)</vt:lpstr>
      <vt:lpstr>ICS Offline Analysis Tools</vt:lpstr>
      <vt:lpstr>Offline Tools for Malware Analysis</vt:lpstr>
      <vt:lpstr>Live Forensic Examinations</vt:lpstr>
      <vt:lpstr>Tools Used in Live Forensic Analysis</vt:lpstr>
      <vt:lpstr>Tools Used in Live Forensics (cont’d)</vt:lpstr>
      <vt:lpstr>Challenges with Offline Analysis in ICS/OT</vt:lpstr>
      <vt:lpstr>Challenges with Live Analysis in ICS/OT</vt:lpstr>
      <vt:lpstr>Tutorial Walkthrough – Offline and Live Analysis</vt:lpstr>
      <vt:lpstr>9.6 - OT Devices That can Yield Forensic Evidence</vt:lpstr>
      <vt:lpstr>Forensic Artifacts – IT Devices</vt:lpstr>
      <vt:lpstr>Forensic Artifacts - OT/ICS Devices</vt:lpstr>
      <vt:lpstr>9.7 – Forensic Limitations in ICS</vt:lpstr>
      <vt:lpstr>Forensic Recovery Limitations in ICS</vt:lpstr>
      <vt:lpstr>9.8 – ICS Forensic Investigation Tools</vt:lpstr>
      <vt:lpstr>ICS Forensic Investigation Tools</vt:lpstr>
      <vt:lpstr>Summary Table – Categorized</vt:lpstr>
      <vt:lpstr>9.9 – Practical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105</cp:revision>
  <dcterms:created xsi:type="dcterms:W3CDTF">2021-10-13T09:00:23Z</dcterms:created>
  <dcterms:modified xsi:type="dcterms:W3CDTF">2025-08-12T00:36:38Z</dcterms:modified>
</cp:coreProperties>
</file>