
<file path=[Content_Types].xml><?xml version="1.0" encoding="utf-8"?>
<Types xmlns="http://schemas.openxmlformats.org/package/2006/content-types">
  <Default Extension="png&amp;ehk=1pvDe62x5GOLc6RcjKZhsg&amp;r=0&amp;pid=OfficeInsert" ContentType="image/png"/>
  <Default Extension="png&amp;ehk=OiEAAYK9Z87GIoT1U8L3mA&amp;r=0&amp;pid=OfficeInsert" ContentType="image/png"/>
  <Default Extension="png&amp;ehk=HQd6Kt1HY7HxYdwS" ContentType="image/png"/>
  <Default Extension="com" ContentType="image/png"/>
  <Default Extension="jpeg" ContentType="image/jpeg"/>
  <Default Extension="rels" ContentType="application/vnd.openxmlformats-package.relationships+xml"/>
  <Default Extension="xml" ContentType="application/xml"/>
  <Default Extension="png&amp;ehk=zkJC3YuGyJnXlJzbIXnHog&amp;r=0&amp;pid=OfficeInsert" ContentType="image/png"/>
  <Default Extension="png&amp;ehk=5v2dzM87nLVz7IplfW5DIw&amp;r=0&amp;pid=OfficeInsert" ContentType="image/png"/>
  <Default Extension="png&amp;ehk=six2lRVl7h1a1r5ruIW" ContentType="image/png"/>
  <Default Extension="png&amp;ehk=qHhF7pgmD6G4s1QrB7x0lw&amp;r=0&amp;pid=OfficeInsert" ContentType="image/png"/>
  <Default Extension="png&amp;ehk=tANClAVjlggQgwReNGxDu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0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1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9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1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7DB6-36E9-485B-B40B-DADC0BFA740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BE49-5061-4F90-BF7D-2C6742BC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&amp;ehk=5v2dzM87nLVz7IplfW5DIw&amp;r=0&amp;pid=OfficeInsert"/><Relationship Id="rId3" Type="http://schemas.openxmlformats.org/officeDocument/2006/relationships/image" Target="../media/image2.com"/><Relationship Id="rId7" Type="http://schemas.openxmlformats.org/officeDocument/2006/relationships/image" Target="../media/image6.png&amp;ehk=tANClAVjlggQgwReNGxDuA&amp;r=0&amp;pid=OfficeInsert"/><Relationship Id="rId2" Type="http://schemas.openxmlformats.org/officeDocument/2006/relationships/image" Target="../media/image1.png&amp;ehk=1pvDe62x5GOLc6RcjKZhsg&amp;r=0&amp;pid=OfficeInsert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&amp;ehk=zkJC3YuGyJnXlJzbIXnHog&amp;r=0&amp;pid=OfficeInsert"/><Relationship Id="rId5" Type="http://schemas.openxmlformats.org/officeDocument/2006/relationships/image" Target="../media/image4.png&amp;ehk=HQd6Kt1HY7HxYdwS"/><Relationship Id="rId10" Type="http://schemas.openxmlformats.org/officeDocument/2006/relationships/image" Target="../media/image9.png&amp;ehk=qHhF7pgmD6G4s1QrB7x0lw&amp;r=0&amp;pid=OfficeInsert"/><Relationship Id="rId4" Type="http://schemas.openxmlformats.org/officeDocument/2006/relationships/image" Target="../media/image3.png&amp;ehk=OiEAAYK9Z87GIoT1U8L3mA&amp;r=0&amp;pid=OfficeInsert"/><Relationship Id="rId9" Type="http://schemas.openxmlformats.org/officeDocument/2006/relationships/image" Target="../media/image8.png&amp;ehk=six2lRVl7h1a1r5ruIW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Description &lt;strong&gt;World map&lt;/strong&gt; g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67" y="3739317"/>
            <a:ext cx="5185144" cy="2558902"/>
          </a:xfrm>
          <a:prstGeom prst="rect">
            <a:avLst/>
          </a:prstGeom>
        </p:spPr>
      </p:pic>
      <p:pic>
        <p:nvPicPr>
          <p:cNvPr id="27" name="图片 26" descr="&lt;strong&gt;Repository&lt;/strong&gt;는 저장소 라는 용어로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31" y="893134"/>
            <a:ext cx="1027742" cy="1173941"/>
          </a:xfrm>
          <a:prstGeom prst="rect">
            <a:avLst/>
          </a:prstGeom>
        </p:spPr>
      </p:pic>
      <p:pic>
        <p:nvPicPr>
          <p:cNvPr id="6" name="图片 5" descr="&lt;strong&gt;Repository&lt;/strong&gt;는 저장소 라는 용어로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5" y="893134"/>
            <a:ext cx="1027742" cy="1173941"/>
          </a:xfrm>
          <a:prstGeom prst="rect">
            <a:avLst/>
          </a:prstGeom>
        </p:spPr>
      </p:pic>
      <p:pic>
        <p:nvPicPr>
          <p:cNvPr id="5" name="图片 4" descr="... basico/archivos-comprimidos-&lt;strong&gt;winrar&lt;/strong&gt;-0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93" y="1830600"/>
            <a:ext cx="219934" cy="16788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603994" y="2010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包仓库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13251" y="2041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配置中心</a:t>
            </a:r>
          </a:p>
        </p:txBody>
      </p:sp>
      <p:pic>
        <p:nvPicPr>
          <p:cNvPr id="13" name="图片 12" descr="wouldn’t need to change &lt;strong&gt;configuration&lt;/strong&gt;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9430" y="1728144"/>
            <a:ext cx="369935" cy="364180"/>
          </a:xfrm>
          <a:prstGeom prst="rect">
            <a:avLst/>
          </a:prstGeom>
        </p:spPr>
      </p:pic>
      <p:pic>
        <p:nvPicPr>
          <p:cNvPr id="20" name="图片 19" descr="Microsoft Last &lt;strong&gt;Windows&lt;/strong&gt;; &lt;strong&gt;Windows&lt;/strong&gt; 10 To Come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74755" y="4147939"/>
            <a:ext cx="510052" cy="446567"/>
          </a:xfrm>
          <a:prstGeom prst="rect">
            <a:avLst/>
          </a:prstGeom>
        </p:spPr>
      </p:pic>
      <p:pic>
        <p:nvPicPr>
          <p:cNvPr id="31" name="图片 30" descr="Datei:&lt;strong&gt;SuSE&lt;/strong&gt; A Novell Business Logo.svg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32" y="4147939"/>
            <a:ext cx="516690" cy="382218"/>
          </a:xfrm>
          <a:prstGeom prst="rect">
            <a:avLst/>
          </a:prstGeom>
        </p:spPr>
      </p:pic>
      <p:pic>
        <p:nvPicPr>
          <p:cNvPr id="37" name="图片 36" descr="... wp-content/uploads/2012/04/&lt;strong&gt;Ubuntu-Logo&lt;/strong&gt;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6753" y="4196036"/>
            <a:ext cx="449979" cy="350372"/>
          </a:xfrm>
          <a:prstGeom prst="rect">
            <a:avLst/>
          </a:prstGeom>
        </p:spPr>
      </p:pic>
      <p:pic>
        <p:nvPicPr>
          <p:cNvPr id="40" name="图片 39" descr="File:&lt;strong&gt;Solaris&lt;/strong&gt; OS &lt;strong&gt;logo&lt;/strong&gt;.svg - Wikipedia, the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10" y="4570201"/>
            <a:ext cx="506819" cy="248658"/>
          </a:xfrm>
          <a:prstGeom prst="rect">
            <a:avLst/>
          </a:prstGeom>
        </p:spPr>
      </p:pic>
      <p:pic>
        <p:nvPicPr>
          <p:cNvPr id="44" name="图片 43" descr="Fichier:&lt;strong&gt;Red hat&lt;/strong&gt; &lt;strong&gt;logo&lt;/strong&gt;.png — Wikipédi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08" y="4125147"/>
            <a:ext cx="806708" cy="25887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3561907" y="2583712"/>
            <a:ext cx="1399424" cy="754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Deployment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5" idx="0"/>
            <a:endCxn id="22" idx="0"/>
          </p:cNvCxnSpPr>
          <p:nvPr/>
        </p:nvCxnSpPr>
        <p:spPr>
          <a:xfrm flipH="1" flipV="1">
            <a:off x="3042576" y="2010114"/>
            <a:ext cx="1219043" cy="573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0"/>
            <a:endCxn id="13" idx="2"/>
          </p:cNvCxnSpPr>
          <p:nvPr/>
        </p:nvCxnSpPr>
        <p:spPr>
          <a:xfrm flipV="1">
            <a:off x="4261619" y="2092324"/>
            <a:ext cx="1232778" cy="491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5" idx="2"/>
          </p:cNvCxnSpPr>
          <p:nvPr/>
        </p:nvCxnSpPr>
        <p:spPr>
          <a:xfrm>
            <a:off x="4261619" y="3338623"/>
            <a:ext cx="0" cy="4006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5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 mao</dc:creator>
  <cp:lastModifiedBy>simon mao</cp:lastModifiedBy>
  <cp:revision>20</cp:revision>
  <dcterms:created xsi:type="dcterms:W3CDTF">2017-04-04T08:20:33Z</dcterms:created>
  <dcterms:modified xsi:type="dcterms:W3CDTF">2017-04-14T14:19:10Z</dcterms:modified>
</cp:coreProperties>
</file>