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94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7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4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84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3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9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4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9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616CA0-919D-4A49-9C8A-62FDFB3A5183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7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FF11-1643-704E-872C-A1CAD53A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89514"/>
            <a:ext cx="8991600" cy="1645920"/>
          </a:xfrm>
        </p:spPr>
        <p:txBody>
          <a:bodyPr/>
          <a:lstStyle/>
          <a:p>
            <a:r>
              <a:rPr lang="en-US" sz="4400" b="1" i="1" dirty="0" err="1"/>
              <a:t>FLIPPIn</a:t>
            </a:r>
            <a:r>
              <a:rPr lang="en-US" sz="4400" b="1" i="1" dirty="0"/>
              <a:t>’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9F6F4-ED5B-754E-8CE3-26F9D75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207111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PROJECT 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Engineering 7</a:t>
            </a:r>
          </a:p>
          <a:p>
            <a:r>
              <a:rPr lang="en-US" sz="1800" dirty="0">
                <a:solidFill>
                  <a:schemeClr val="bg1"/>
                </a:solidFill>
              </a:rPr>
              <a:t>Isabel Martins-</a:t>
            </a:r>
            <a:r>
              <a:rPr lang="en-US" sz="1800" dirty="0" err="1">
                <a:solidFill>
                  <a:schemeClr val="bg1"/>
                </a:solidFill>
              </a:rPr>
              <a:t>Buta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March, 2018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5A41C-9575-824F-B00A-BD57DA13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85" y="251460"/>
            <a:ext cx="1779527" cy="8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FF11-1643-704E-872C-A1CAD53A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820" y="626524"/>
            <a:ext cx="3977640" cy="1522316"/>
          </a:xfrm>
        </p:spPr>
        <p:txBody>
          <a:bodyPr>
            <a:normAutofit fontScale="90000"/>
          </a:bodyPr>
          <a:lstStyle/>
          <a:p>
            <a:r>
              <a:rPr lang="en-US" sz="4400" b="1" i="1" dirty="0"/>
              <a:t>Learnings  &amp; Features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9F6F4-ED5B-754E-8CE3-26F9D75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820" y="2011680"/>
            <a:ext cx="8149590" cy="47205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-A memory game with the aim to match a couple of card pairs.  When finalizing the sixteen cards (16)  the player wins the game.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-Music in the background;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-Understanding and Learning of basic languages and materials(HTML5,CSS3, JS);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D393B-B062-0E41-BA0C-548BF5A8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698" y="5849860"/>
            <a:ext cx="1779527" cy="8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2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FF11-1643-704E-872C-A1CAD53A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820" y="253014"/>
            <a:ext cx="5162550" cy="945009"/>
          </a:xfrm>
        </p:spPr>
        <p:txBody>
          <a:bodyPr>
            <a:normAutofit fontScale="90000"/>
          </a:bodyPr>
          <a:lstStyle/>
          <a:p>
            <a:r>
              <a:rPr lang="en-US" sz="4400" b="1" i="1" dirty="0"/>
              <a:t>Challenges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9F6F4-ED5B-754E-8CE3-26F9D75C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820" y="2011680"/>
            <a:ext cx="8149590" cy="47205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-To achieve an aleatory display of the cards(not matching);</a:t>
            </a: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 To flip the cards;</a:t>
            </a: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 Time management;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740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{B3D09F39-DBA1-814A-A8AF-A769D23F9FF6}tf10001120</Template>
  <TotalTime>442</TotalTime>
  <Words>89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FLIPPIn’ </vt:lpstr>
      <vt:lpstr>Learnings  &amp; Features</vt:lpstr>
      <vt:lpstr>Challenges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FLIPPIn’ </dc:title>
  <dc:creator>Isabel Buta</dc:creator>
  <cp:lastModifiedBy>Isabel Buta</cp:lastModifiedBy>
  <cp:revision>10</cp:revision>
  <dcterms:created xsi:type="dcterms:W3CDTF">2018-03-02T10:20:23Z</dcterms:created>
  <dcterms:modified xsi:type="dcterms:W3CDTF">2018-03-05T08:24:27Z</dcterms:modified>
</cp:coreProperties>
</file>