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68" r:id="rId2"/>
    <p:sldId id="256" r:id="rId3"/>
    <p:sldId id="257" r:id="rId4"/>
    <p:sldId id="267" r:id="rId5"/>
    <p:sldId id="258" r:id="rId6"/>
    <p:sldId id="266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599"/>
  </p:normalViewPr>
  <p:slideViewPr>
    <p:cSldViewPr snapToGrid="0" snapToObjects="1">
      <p:cViewPr varScale="1">
        <p:scale>
          <a:sx n="89" d="100"/>
          <a:sy n="89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766E-B53B-B04A-9576-A1D3C12CB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38029-4E07-224E-965F-9C3CE19C2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88CE-AE85-7944-B954-0D27631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B47A-C6E8-F44B-B9ED-55C441CD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6ED6-EB8E-714B-8D85-85964F5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5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2643-C8B0-F841-B7AA-D4C9716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F8B1-94EA-AC4D-B4D9-78E0E92C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02FF-427F-BC43-B853-3C1AB745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86C-F6BF-5642-9E0A-08D9A1E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84B9-FEBA-874F-B280-31B817FB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9AF3-A792-1549-8640-CF0C7AB33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FD333-9D15-BB4A-ABDA-A2A3685A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568-0B35-2742-9F9F-2CC02C9B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3FFE-39C3-6C44-8880-2F00DD4C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8837-CF4C-8644-9F2E-DA2773D7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464A-C4C6-CD48-BE7C-139ED9C9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0DF2-DFFB-2841-8C83-C57A26814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5E8B-FBA0-DF45-B160-CE8510A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0009-6FA0-3C4F-8BA7-F221EC9F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2DDB-CC7B-8644-8F40-4FA443E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4DE3-76C0-5F45-BD03-C462E52C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9DF45-52EC-4E4A-9B19-740DEAE8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CB35-603F-4E4A-A62F-403F9D3C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FEC0-3195-8746-A4A5-F28D20D8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7867-9C75-0F47-8A06-E4C084EF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5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E42B-A2D1-0945-BDE7-9E9FA81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6060-CE74-AC43-9E04-084E19611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47A48-50DB-B542-8F74-A8B69B65B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F3A95-3B30-7043-B1C5-72CF7104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EE9AB-24EB-5C47-AD4A-61FBC636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874F-2573-F640-A87E-BB2AE63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D5A1-9E96-EA45-B0AB-B2D52DB0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8605-BCB7-0543-BD20-48339A1E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DC38-81F2-954F-93C8-88BBB4D2F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4F5B1-35A7-8845-83CB-20B87B3E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6DB9A-5035-4E45-8409-89A5123C2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CF74-CE3A-8C44-A05C-F62230EE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6E8E-82FD-6D4F-A109-42D7035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5C55-7C4F-DD4B-AE08-25DAA6B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6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82CF-8277-F74E-8E17-23BD6BD7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09FBC-9377-CA41-86C6-B8A44A1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1E273-3B7D-DE44-9208-3ABB64F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FBC4A-2068-4741-8191-76BE3AD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BD74-B921-0247-90A1-40C9A4C2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161C1-21BC-CD4C-B9BA-C1D3DFF1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FF2A-D4A1-5C4B-A33B-423BB69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914B-2127-E440-A856-AE1C184C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54E2-7A07-9641-8563-1CDEE0B2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122D-9A13-9C42-A8BD-6D35BEB3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A73F6-C1C6-9346-972E-56A6A6B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3082A-8DED-FA4B-8D07-2B046FA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D406-D35C-7545-AA0C-404C7407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F9F1-1A51-0E4E-BE8B-23258DEF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CC782-93DA-B54F-9C68-DC2520B6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23CF2-34B1-4641-B410-AFD89F4F6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7405-32B6-EB4A-BC78-576D0076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EF25A-E94C-1B42-A23D-9DC2811B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8CFC-A983-3A4E-BCB5-1A33D1A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43928-89C3-E846-94DA-3E4C3817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042C-69B8-6B4E-BCEF-8735707D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043B-B0C7-F34C-B98F-24EFB31BC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105A-8383-964A-BE27-5D6A6C5F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8BDA-9C5F-EA42-B545-B516014C9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9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A1F9-4037-DE41-9FBA-E69FE16B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E1B1-B5A5-664D-80A6-005A6370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CD00-4C4E-8546-A8A5-ADB0D0507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Time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BC9C8-B20B-074C-ADC3-ADB90B0C5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Isabel Martins Buta</a:t>
            </a:r>
          </a:p>
        </p:txBody>
      </p:sp>
    </p:spTree>
    <p:extLst>
      <p:ext uri="{BB962C8B-B14F-4D97-AF65-F5344CB8AC3E}">
        <p14:creationId xmlns:p14="http://schemas.microsoft.com/office/powerpoint/2010/main" val="2241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B829-9962-1F47-8802-B6BAFDCF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Time management 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1F77-95F2-1E48-9922-5C198F1F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2800" i="1" dirty="0">
                <a:solidFill>
                  <a:schemeClr val="tx1"/>
                </a:solidFill>
              </a:rPr>
              <a:t>“Love the life you have while you create the life of your dreams. Don’t think you have to choose one over the other.” — Hal Elrod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EFDDA-67EF-0143-970B-1E5C79BC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32" y="4246680"/>
            <a:ext cx="3081003" cy="20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1D22-493C-1641-BE85-F62D03BA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DC3E-5790-7E42-8103-D9D75D5A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 Management – History and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we apply?</a:t>
            </a:r>
          </a:p>
        </p:txBody>
      </p:sp>
    </p:spTree>
    <p:extLst>
      <p:ext uri="{BB962C8B-B14F-4D97-AF65-F5344CB8AC3E}">
        <p14:creationId xmlns:p14="http://schemas.microsoft.com/office/powerpoint/2010/main" val="6838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99DE-217F-4147-BFF4-C8434985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3850"/>
            <a:ext cx="10809816" cy="13208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is time management? History and develop? </a:t>
            </a:r>
            <a:br>
              <a:rPr lang="en-GB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FA9-B779-ED45-91EC-0C42159D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399"/>
            <a:ext cx="9335346" cy="5074601"/>
          </a:xfrm>
        </p:spPr>
        <p:txBody>
          <a:bodyPr>
            <a:normAutofit fontScale="25000" lnSpcReduction="20000"/>
          </a:bodyPr>
          <a:lstStyle/>
          <a:p>
            <a:r>
              <a:rPr lang="en-GB" sz="8600" dirty="0"/>
              <a:t>“</a:t>
            </a:r>
            <a:r>
              <a:rPr lang="en-GB" sz="8600" b="1" dirty="0"/>
              <a:t>Time is money</a:t>
            </a:r>
            <a:r>
              <a:rPr lang="en-GB" sz="8600" dirty="0"/>
              <a:t>" said Benjamin Franklin</a:t>
            </a:r>
            <a:br>
              <a:rPr lang="en-GB" sz="8600" dirty="0"/>
            </a:br>
            <a:r>
              <a:rPr lang="en-GB" sz="8600" dirty="0"/>
              <a:t>   </a:t>
            </a:r>
          </a:p>
          <a:p>
            <a:r>
              <a:rPr lang="en-GB" sz="8600" dirty="0"/>
              <a:t>The roots of all time management are in </a:t>
            </a:r>
            <a:r>
              <a:rPr lang="en-GB" sz="8600" b="1" dirty="0"/>
              <a:t>business. </a:t>
            </a:r>
          </a:p>
          <a:p>
            <a:endParaRPr lang="en-GB" sz="8600" dirty="0"/>
          </a:p>
          <a:p>
            <a:r>
              <a:rPr lang="en-GB" sz="8600" dirty="0"/>
              <a:t>The </a:t>
            </a:r>
            <a:r>
              <a:rPr lang="en-GB" sz="8600" b="1" dirty="0"/>
              <a:t>industrial revolution of the 19th century </a:t>
            </a:r>
            <a:r>
              <a:rPr lang="en-GB" sz="8600" dirty="0"/>
              <a:t>demanded a new relationship with time. </a:t>
            </a:r>
          </a:p>
          <a:p>
            <a:endParaRPr lang="en-GB" sz="8600" dirty="0"/>
          </a:p>
          <a:p>
            <a:r>
              <a:rPr lang="en-GB" sz="8600" dirty="0"/>
              <a:t>Schooling- Punctuality and </a:t>
            </a:r>
            <a:r>
              <a:rPr lang="en-GB" sz="8600" b="1" dirty="0"/>
              <a:t>productivity</a:t>
            </a:r>
            <a:r>
              <a:rPr lang="en-GB" sz="8600" dirty="0"/>
              <a:t> became the overarching goals. </a:t>
            </a:r>
          </a:p>
          <a:p>
            <a:pPr marL="0" indent="0">
              <a:buNone/>
            </a:pPr>
            <a:endParaRPr lang="en-GB" sz="8600" dirty="0"/>
          </a:p>
          <a:p>
            <a:r>
              <a:rPr lang="en-GB" sz="8600" dirty="0"/>
              <a:t>Increase </a:t>
            </a:r>
            <a:r>
              <a:rPr lang="en-GB" sz="8600" b="1" dirty="0"/>
              <a:t>efficiency and productivity</a:t>
            </a:r>
            <a:r>
              <a:rPr lang="en-GB" sz="8600" dirty="0"/>
              <a:t>;</a:t>
            </a:r>
            <a:br>
              <a:rPr lang="en-GB" sz="8600" dirty="0"/>
            </a:br>
            <a:endParaRPr lang="en-GB" sz="8600" dirty="0"/>
          </a:p>
          <a:p>
            <a:r>
              <a:rPr lang="en-GB" sz="8600" dirty="0"/>
              <a:t>Nowadays has broadened to encompass our personal as well as our working lives, creating a </a:t>
            </a:r>
            <a:r>
              <a:rPr lang="en-GB" sz="8600" b="1" dirty="0"/>
              <a:t>work-life balance </a:t>
            </a:r>
            <a:r>
              <a:rPr lang="en-GB" sz="8600" dirty="0"/>
              <a:t>and happiness.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AF40-BB14-D143-9762-5C13087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AABE2-E18F-5C4C-8CD7-7C06F3EF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658" y="757238"/>
            <a:ext cx="7284243" cy="5476875"/>
          </a:xfrm>
        </p:spPr>
      </p:pic>
    </p:spTree>
    <p:extLst>
      <p:ext uri="{BB962C8B-B14F-4D97-AF65-F5344CB8AC3E}">
        <p14:creationId xmlns:p14="http://schemas.microsoft.com/office/powerpoint/2010/main" val="18927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B41-E231-7544-B5D6-CDA39B70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can we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1B2-B485-1F47-B590-54D6BA7E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0" y="1441450"/>
            <a:ext cx="9335346" cy="5679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11200" dirty="0"/>
          </a:p>
          <a:p>
            <a:r>
              <a:rPr lang="en-GB" sz="8000" dirty="0"/>
              <a:t>Real time is</a:t>
            </a:r>
            <a:r>
              <a:rPr lang="en-GB" sz="8000" i="1" u="sng" dirty="0"/>
              <a:t> mental </a:t>
            </a:r>
          </a:p>
          <a:p>
            <a:pPr marL="0" indent="0">
              <a:buNone/>
            </a:pPr>
            <a:endParaRPr lang="en-GB" sz="8000" i="1" u="sng" dirty="0"/>
          </a:p>
          <a:p>
            <a:r>
              <a:rPr lang="en-GB" sz="8000" dirty="0"/>
              <a:t>Take time to plan - schedule anything and everything (emails, after work, meetings, etc.)</a:t>
            </a:r>
          </a:p>
          <a:p>
            <a:pPr marL="0" indent="0">
              <a:buNone/>
            </a:pPr>
            <a:endParaRPr lang="en-GB" sz="8000" dirty="0"/>
          </a:p>
          <a:p>
            <a:r>
              <a:rPr lang="en-GB" sz="8000" dirty="0"/>
              <a:t>The </a:t>
            </a:r>
            <a:r>
              <a:rPr lang="en-GB" sz="8000" b="1" dirty="0"/>
              <a:t>Pareto Principle</a:t>
            </a:r>
            <a:r>
              <a:rPr lang="en-GB" sz="8000" dirty="0"/>
              <a:t> (20% of your thoughts produce 80% of your results)</a:t>
            </a:r>
            <a:br>
              <a:rPr lang="en-GB" sz="8000" dirty="0"/>
            </a:br>
            <a:endParaRPr lang="en-GB" sz="8000" dirty="0"/>
          </a:p>
          <a:p>
            <a:r>
              <a:rPr lang="en-GB" sz="8000" b="1" dirty="0"/>
              <a:t>3BTT</a:t>
            </a:r>
            <a:r>
              <a:rPr lang="en-GB" sz="8000" dirty="0"/>
              <a:t>- 3 Big Things for Today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The </a:t>
            </a:r>
            <a:r>
              <a:rPr lang="en-GB" sz="8000" b="1" dirty="0"/>
              <a:t>Pomodoro Technique </a:t>
            </a:r>
            <a:r>
              <a:rPr lang="en-GB" sz="8000" dirty="0"/>
              <a:t>- 25minutes of focus work with a lot of techniques with 5 minutes break</a:t>
            </a:r>
          </a:p>
          <a:p>
            <a:endParaRPr lang="en-GB" sz="8000" dirty="0"/>
          </a:p>
          <a:p>
            <a:r>
              <a:rPr lang="en-GB" sz="8000" dirty="0"/>
              <a:t>50% of time pay attention</a:t>
            </a:r>
            <a:br>
              <a:rPr lang="en-GB" sz="8000" dirty="0"/>
            </a:br>
            <a:endParaRPr lang="en-GB" sz="8000" dirty="0"/>
          </a:p>
          <a:p>
            <a:r>
              <a:rPr lang="en-GB" sz="8000" b="1" dirty="0"/>
              <a:t>2minutes</a:t>
            </a:r>
            <a:r>
              <a:rPr lang="en-GB" sz="8000" dirty="0"/>
              <a:t> rule.</a:t>
            </a:r>
            <a:br>
              <a:rPr lang="en-GB" sz="8000" dirty="0"/>
            </a:br>
            <a:endParaRPr lang="en-GB" sz="8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98685-9901-9447-BC81-5B0D1551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882" y="365125"/>
            <a:ext cx="2909328" cy="19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0C3-AD7D-5344-A3AB-32CCD581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5565-B76B-6440-A7CA-3CE4EF75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88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Media Enterprise – Business, Affairs, Design, Culture, Edits;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Diverse media: radio (arts shows, culture show, etc.), film, magazines, books, fashion, etc.;</a:t>
            </a:r>
          </a:p>
          <a:p>
            <a:endParaRPr lang="en-US" dirty="0"/>
          </a:p>
          <a:p>
            <a:r>
              <a:rPr lang="en-US" dirty="0"/>
              <a:t>Bookshop/Kiosk-cafe;</a:t>
            </a:r>
          </a:p>
          <a:p>
            <a:endParaRPr lang="en-US" dirty="0"/>
          </a:p>
          <a:p>
            <a:r>
              <a:rPr lang="en-US" dirty="0"/>
              <a:t>Design and Branding aesthetics;</a:t>
            </a:r>
          </a:p>
          <a:p>
            <a:endParaRPr lang="en-US" dirty="0"/>
          </a:p>
          <a:p>
            <a:r>
              <a:rPr lang="en-US" dirty="0"/>
              <a:t>Informative – globally and locally;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Promotion of business and initiatives around the world;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D5974-9565-9649-84FC-F29689C2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79" y="365125"/>
            <a:ext cx="2155998" cy="2155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209B1-0F87-A346-8C50-9CE16A84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51" y="4394994"/>
            <a:ext cx="1949889" cy="1541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6F802-C7B6-DD43-81E8-39880A90C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679" y="3260745"/>
            <a:ext cx="2014537" cy="2675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2605FB-7034-F741-804B-AB59D6DA4D38}"/>
              </a:ext>
            </a:extLst>
          </p:cNvPr>
          <p:cNvSpPr txBox="1"/>
          <p:nvPr/>
        </p:nvSpPr>
        <p:spPr>
          <a:xfrm>
            <a:off x="838200" y="796793"/>
            <a:ext cx="5872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MONOCLE MAGAZINE</a:t>
            </a:r>
          </a:p>
        </p:txBody>
      </p:sp>
    </p:spTree>
    <p:extLst>
      <p:ext uri="{BB962C8B-B14F-4D97-AF65-F5344CB8AC3E}">
        <p14:creationId xmlns:p14="http://schemas.microsoft.com/office/powerpoint/2010/main" val="283908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20E5-BD7E-CD45-AA65-793FEAEB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E904-41FB-6C4E-A5F6-88B92DED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14" y="1930400"/>
            <a:ext cx="8596668" cy="4645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you.</a:t>
            </a:r>
          </a:p>
          <a:p>
            <a:pPr marL="0" indent="0" algn="ctr">
              <a:buNone/>
            </a:pPr>
            <a:r>
              <a:rPr lang="en-US" sz="8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515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11737</TotalTime>
  <Words>147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</vt:lpstr>
      <vt:lpstr>Time Management</vt:lpstr>
      <vt:lpstr>Time management  </vt:lpstr>
      <vt:lpstr>Agenda</vt:lpstr>
      <vt:lpstr>What is time management? History and develop?  </vt:lpstr>
      <vt:lpstr> </vt:lpstr>
      <vt:lpstr>How can we apply?</vt:lpstr>
      <vt:lpstr>  </vt:lpstr>
      <vt:lpstr>  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Isabel Buta</dc:creator>
  <cp:lastModifiedBy>Isabel Buta</cp:lastModifiedBy>
  <cp:revision>18</cp:revision>
  <dcterms:created xsi:type="dcterms:W3CDTF">2018-03-29T08:10:16Z</dcterms:created>
  <dcterms:modified xsi:type="dcterms:W3CDTF">2018-04-06T11:47:40Z</dcterms:modified>
</cp:coreProperties>
</file>