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8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16CA0-919D-4A49-9C8A-62FDFB3A5183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89514"/>
            <a:ext cx="8991600" cy="1645920"/>
          </a:xfrm>
        </p:spPr>
        <p:txBody>
          <a:bodyPr/>
          <a:lstStyle/>
          <a:p>
            <a:r>
              <a:rPr lang="en-US" sz="4400" b="1" i="1" dirty="0" err="1"/>
              <a:t>FLIPPIn</a:t>
            </a:r>
            <a:r>
              <a:rPr lang="en-US" sz="4400" b="1" i="1" dirty="0"/>
              <a:t>’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71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Engineering 7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Isabel Martins-</a:t>
            </a:r>
            <a:r>
              <a:rPr lang="en-US" sz="1800" dirty="0" err="1">
                <a:solidFill>
                  <a:schemeClr val="bg1"/>
                </a:solidFill>
              </a:rPr>
              <a:t>Buta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March, 2018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5A41C-9575-824F-B00A-BD57DA13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85" y="2514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626524"/>
            <a:ext cx="3977640" cy="1522316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Learnings  &amp;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-A memory game with the aim to match a couple of card pairs.  When finalizing the sixteen cards (16)  the player wins the 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-Music on the background;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-Understanding and Learning of basic languages and materials;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D393B-B062-0E41-BA0C-548BF5A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8" y="58498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253014"/>
            <a:ext cx="5162550" cy="945009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Challenges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-To achieve an aleatory display of the cards;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- To flip the cards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- Time management;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4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{B3D09F39-DBA1-814A-A8AF-A769D23F9FF6}tf10001120</Template>
  <TotalTime>440</TotalTime>
  <Words>79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FLIPPIn’ </vt:lpstr>
      <vt:lpstr>Learnings  &amp; Features</vt:lpstr>
      <vt:lpstr>Challenges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FLIPPIn’ </dc:title>
  <dc:creator>Isabel Buta</dc:creator>
  <cp:lastModifiedBy>Isabel Buta</cp:lastModifiedBy>
  <cp:revision>9</cp:revision>
  <dcterms:created xsi:type="dcterms:W3CDTF">2018-03-02T10:20:23Z</dcterms:created>
  <dcterms:modified xsi:type="dcterms:W3CDTF">2018-03-02T17:40:42Z</dcterms:modified>
</cp:coreProperties>
</file>