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tags/tag2.xml" ContentType="application/vnd.openxmlformats-officedocument.presentationml.tags+xml"/>
  <Override PartName="/ppt/slides/tags/tag3.xml" ContentType="application/vnd.openxmlformats-officedocument.presentationml.tags+xml"/>
  <Override PartName="/ppt/slides/tags/tag4.xml" ContentType="application/vnd.openxmlformats-officedocument.presentationml.tags+xml"/>
  <Override PartName="/ppt/slides/tags/tag5.xml" ContentType="application/vnd.openxmlformats-officedocument.presentationml.tags+xml"/>
  <Override PartName="/ppt/slides/tags/tag6.xml" ContentType="application/vnd.openxmlformats-officedocument.presentationml.tags+xml"/>
  <Override PartName="/ppt/slides/tags/tag7.xml" ContentType="application/vnd.openxmlformats-officedocument.presentationml.tags+xml"/>
  <Override PartName="/ppt/slides/tags/tag8.xml" ContentType="application/vnd.openxmlformats-officedocument.presentationml.tags+xml"/>
  <Override PartName="/ppt/slides/tags/tag9.xml" ContentType="application/vnd.openxmlformats-officedocument.presentationml.tags+xml"/>
  <Override PartName="/ppt/slides/tags/tag10.xml" ContentType="application/vnd.openxmlformats-officedocument.presentationml.tags+xml"/>
  <Override PartName="/ppt/slides/tags/tag11.xml" ContentType="application/vnd.openxmlformats-officedocument.presentationml.tags+xml"/>
  <Override PartName="/ppt/slides/tags/tag12.xml" ContentType="application/vnd.openxmlformats-officedocument.presentationml.tags+xml"/>
  <Override PartName="/ppt/slides/tags/tag13.xml" ContentType="application/vnd.openxmlformats-officedocument.presentationml.tags+xml"/>
  <Override PartName="/ppt/slides/tags/tag14.xml" ContentType="application/vnd.openxmlformats-officedocument.presentationml.tags+xml"/>
  <Override PartName="/ppt/slides/tags/tag15.xml" ContentType="application/vnd.openxmlformats-officedocument.presentationml.tags+xml"/>
  <Override PartName="/ppt/slides/tags/tag16.xml" ContentType="application/vnd.openxmlformats-officedocument.presentationml.tags+xml"/>
  <Override PartName="/ppt/slides/tags/tag17.xml" ContentType="application/vnd.openxmlformats-officedocument.presentationml.tags+xml"/>
  <Override PartName="/ppt/slides/tags/tag18.xml" ContentType="application/vnd.openxmlformats-officedocument.presentationml.tags+xml"/>
  <Override PartName="/ppt/slides/tags/tag19.xml" ContentType="application/vnd.openxmlformats-officedocument.presentationml.tags+xml"/>
  <Override PartName="/ppt/slides/tags/tag20.xml" ContentType="application/vnd.openxmlformats-officedocument.presentationml.tags+xml"/>
  <Override PartName="/ppt/slides/tags/tag21.xml" ContentType="application/vnd.openxmlformats-officedocument.presentationml.tags+xml"/>
  <Override PartName="/ppt/slides/tags/tag22.xml" ContentType="application/vnd.openxmlformats-officedocument.presentationml.tags+xml"/>
  <Override PartName="/ppt/slides/tags/tag23.xml" ContentType="application/vnd.openxmlformats-officedocument.presentationml.tags+xml"/>
  <Override PartName="/ppt/slides/tags/tag24.xml" ContentType="application/vnd.openxmlformats-officedocument.presentationml.tags+xml"/>
  <Override PartName="/ppt/slides/tags/tag25.xml" ContentType="application/vnd.openxmlformats-officedocument.presentationml.tags+xml"/>
  <Override PartName="/ppt/slides/tags/tag26.xml" ContentType="application/vnd.openxmlformats-officedocument.presentationml.tags+xml"/>
  <Override PartName="/ppt/slides/tags/tag27.xml" ContentType="application/vnd.openxmlformats-officedocument.presentationml.tags+xml"/>
  <Override PartName="/ppt/slides/tags/tag28.xml" ContentType="application/vnd.openxmlformats-officedocument.presentationml.tags+xml"/>
  <Override PartName="/ppt/slides/tags/tag29.xml" ContentType="application/vnd.openxmlformats-officedocument.presentationml.tags+xml"/>
  <Override PartName="/ppt/slides/tags/tag30.xml" ContentType="application/vnd.openxmlformats-officedocument.presentationml.tags+xml"/>
  <Override PartName="/ppt/slides/tags/tag31.xml" ContentType="application/vnd.openxmlformats-officedocument.presentationml.tags+xml"/>
  <Override PartName="/ppt/slides/tags/tag32.xml" ContentType="application/vnd.openxmlformats-officedocument.presentationml.tags+xml"/>
  <Override PartName="/ppt/slides/tags/tag33.xml" ContentType="application/vnd.openxmlformats-officedocument.presentationml.tags+xml"/>
  <Override PartName="/ppt/slides/tags/tag34.xml" ContentType="application/vnd.openxmlformats-officedocument.presentationml.tags+xml"/>
  <Override PartName="/ppt/slides/tags/tag35.xml" ContentType="application/vnd.openxmlformats-officedocument.presentationml.tags+xml"/>
  <Override PartName="/ppt/slides/tags/tag36.xml" ContentType="application/vnd.openxmlformats-officedocument.presentationml.tags+xml"/>
  <Override PartName="/ppt/slides/tags/tag37.xml" ContentType="application/vnd.openxmlformats-officedocument.presentationml.tags+xml"/>
  <Override PartName="/ppt/slides/tags/tag38.xml" ContentType="application/vnd.openxmlformats-officedocument.presentationml.tags+xml"/>
  <Override PartName="/ppt/slides/tags/tag39.xml" ContentType="application/vnd.openxmlformats-officedocument.presentationml.tags+xml"/>
  <Override PartName="/ppt/slides/tags/tag40.xml" ContentType="application/vnd.openxmlformats-officedocument.presentationml.tags+xml"/>
  <Override PartName="/ppt/slides/tags/tag41.xml" ContentType="application/vnd.openxmlformats-officedocument.presentationml.tags+xml"/>
  <Override PartName="/ppt/slides/tags/tag42.xml" ContentType="application/vnd.openxmlformats-officedocument.presentationml.tags+xml"/>
  <Override PartName="/ppt/slides/tags/tag43.xml" ContentType="application/vnd.openxmlformats-officedocument.presentationml.tags+xml"/>
  <Override PartName="/ppt/slides/tags/tag44.xml" ContentType="application/vnd.openxmlformats-officedocument.presentationml.tags+xml"/>
  <Override PartName="/ppt/slides/tags/tag45.xml" ContentType="application/vnd.openxmlformats-officedocument.presentationml.tags+xml"/>
  <Override PartName="/ppt/slides/tags/tag46.xml" ContentType="application/vnd.openxmlformats-officedocument.presentationml.tags+xml"/>
  <Override PartName="/ppt/slides/tags/tag47.xml" ContentType="application/vnd.openxmlformats-officedocument.presentationml.tags+xml"/>
  <Override PartName="/ppt/slides/tags/tag48.xml" ContentType="application/vnd.openxmlformats-officedocument.presentationml.tags+xml"/>
  <Override PartName="/ppt/slides/tags/tag49.xml" ContentType="application/vnd.openxmlformats-officedocument.presentationml.tags+xml"/>
  <Override PartName="/ppt/slides/tags/tag50.xml" ContentType="application/vnd.openxmlformats-officedocument.presentationml.tags+xml"/>
  <Override PartName="/ppt/slides/tags/tag51.xml" ContentType="application/vnd.openxmlformats-officedocument.presentationml.tags+xml"/>
  <Override PartName="/ppt/slides/tags/tag52.xml" ContentType="application/vnd.openxmlformats-officedocument.presentationml.tags+xml"/>
  <Override PartName="/ppt/slides/tags/tag53.xml" ContentType="application/vnd.openxmlformats-officedocument.presentationml.tags+xml"/>
  <Override PartName="/ppt/slides/tags/tag54.xml" ContentType="application/vnd.openxmlformats-officedocument.presentationml.tags+xml"/>
  <Override PartName="/ppt/slides/tags/tag55.xml" ContentType="application/vnd.openxmlformats-officedocument.presentationml.tags+xml"/>
  <Override PartName="/ppt/slides/tags/tag56.xml" ContentType="application/vnd.openxmlformats-officedocument.presentationml.tags+xml"/>
  <Override PartName="/ppt/slides/tags/tag57.xml" ContentType="application/vnd.openxmlformats-officedocument.presentationml.tags+xml"/>
  <Override PartName="/ppt/slides/tags/tag58.xml" ContentType="application/vnd.openxmlformats-officedocument.presentationml.tags+xml"/>
  <Override PartName="/ppt/slides/tags/tag59.xml" ContentType="application/vnd.openxmlformats-officedocument.presentationml.tags+xml"/>
  <Override PartName="/ppt/slides/tags/tag60.xml" ContentType="application/vnd.openxmlformats-officedocument.presentationml.tags+xml"/>
  <Override PartName="/ppt/slides/tags/tag61.xml" ContentType="application/vnd.openxmlformats-officedocument.presentationml.tags+xml"/>
  <Override PartName="/ppt/slides/tags/tag62.xml" ContentType="application/vnd.openxmlformats-officedocument.presentationml.tags+xml"/>
  <Override PartName="/ppt/slides/tags/tag63.xml" ContentType="application/vnd.openxmlformats-officedocument.presentationml.tags+xml"/>
  <Override PartName="/ppt/slides/tags/tag64.xml" ContentType="application/vnd.openxmlformats-officedocument.presentationml.tags+xml"/>
  <Override PartName="/ppt/slides/tags/tag65.xml" ContentType="application/vnd.openxmlformats-officedocument.presentationml.tags+xml"/>
  <Override PartName="/ppt/slides/tags/tag66.xml" ContentType="application/vnd.openxmlformats-officedocument.presentationml.tags+xml"/>
  <Override PartName="/ppt/slides/tags/tag67.xml" ContentType="application/vnd.openxmlformats-officedocument.presentationml.tags+xml"/>
  <Override PartName="/ppt/slides/tags/tag68.xml" ContentType="application/vnd.openxmlformats-officedocument.presentationml.tags+xml"/>
  <Override PartName="/ppt/slides/tags/tag69.xml" ContentType="application/vnd.openxmlformats-officedocument.presentationml.tags+xml"/>
  <Override PartName="/ppt/slides/tags/tag70.xml" ContentType="application/vnd.openxmlformats-officedocument.presentationml.tags+xml"/>
  <Override PartName="/ppt/slides/tags/tag71.xml" ContentType="application/vnd.openxmlformats-officedocument.presentationml.tags+xml"/>
  <Override PartName="/ppt/slides/tags/tag72.xml" ContentType="application/vnd.openxmlformats-officedocument.presentationml.tags+xml"/>
  <Override PartName="/ppt/slides/tags/tag73.xml" ContentType="application/vnd.openxmlformats-officedocument.presentationml.tags+xml"/>
  <Override PartName="/ppt/slides/tags/tag74.xml" ContentType="application/vnd.openxmlformats-officedocument.presentationml.tags+xml"/>
  <Override PartName="/ppt/slides/tags/tag75.xml" ContentType="application/vnd.openxmlformats-officedocument.presentationml.tags+xml"/>
  <Override PartName="/ppt/slides/tags/tag76.xml" ContentType="application/vnd.openxmlformats-officedocument.presentationml.tags+xml"/>
  <Override PartName="/ppt/slides/tags/tag77.xml" ContentType="application/vnd.openxmlformats-officedocument.presentationml.tags+xml"/>
  <Override PartName="/ppt/slides/tags/tag78.xml" ContentType="application/vnd.openxmlformats-officedocument.presentationml.tags+xml"/>
  <Override PartName="/ppt/slides/tags/tag79.xml" ContentType="application/vnd.openxmlformats-officedocument.presentationml.tags+xml"/>
  <Override PartName="/ppt/slides/tags/tag80.xml" ContentType="application/vnd.openxmlformats-officedocument.presentationml.tag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ac97be6b37c401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 type="screen16x9"/>
  <p:notesSz cx="6858000" cy="9144000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/>
      </p:grpSpPr>
    </p:spTree>
  </p:cSld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3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Layouts/slideMasters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tags" Target="/ppt/slides/tags/tag1.xml" Id="rId1" /><Relationship Type="http://schemas.openxmlformats.org/officeDocument/2006/relationships/slideLayout" Target="/ppt/slideLayouts/slideLayout1.xml" Id="rId2" /><Relationship Type="http://schemas.openxmlformats.org/officeDocument/2006/relationships/tags" Target="/ppt/slides/tags/tag2.xml" Id="rId10" /><Relationship Type="http://schemas.openxmlformats.org/officeDocument/2006/relationships/tags" Target="/ppt/slides/tags/tag3.xml" Id="rId11" /><Relationship Type="http://schemas.openxmlformats.org/officeDocument/2006/relationships/tags" Target="/ppt/slides/tags/tag4.xml" Id="rId12" /><Relationship Type="http://schemas.openxmlformats.org/officeDocument/2006/relationships/tags" Target="/ppt/slides/tags/tag5.xml" Id="rId13" /><Relationship Type="http://schemas.openxmlformats.org/officeDocument/2006/relationships/tags" Target="/ppt/slides/tags/tag6.xml" Id="rId14" /><Relationship Type="http://schemas.openxmlformats.org/officeDocument/2006/relationships/tags" Target="/ppt/slides/tags/tag7.xml" Id="rId15" /><Relationship Type="http://schemas.openxmlformats.org/officeDocument/2006/relationships/tags" Target="/ppt/slides/tags/tag8.xml" Id="rId16" /><Relationship Type="http://schemas.openxmlformats.org/officeDocument/2006/relationships/tags" Target="/ppt/slides/tags/tag9.xml" Id="rId17" /><Relationship Type="http://schemas.openxmlformats.org/officeDocument/2006/relationships/tags" Target="/ppt/slides/tags/tag10.xml" Id="rId18" /><Relationship Type="http://schemas.openxmlformats.org/officeDocument/2006/relationships/tags" Target="/ppt/slides/tags/tag11.xml" Id="rId19" /><Relationship Type="http://schemas.openxmlformats.org/officeDocument/2006/relationships/tags" Target="/ppt/slides/tags/tag12.xml" Id="rId20" /><Relationship Type="http://schemas.openxmlformats.org/officeDocument/2006/relationships/tags" Target="/ppt/slides/tags/tag13.xml" Id="rId21" /><Relationship Type="http://schemas.openxmlformats.org/officeDocument/2006/relationships/tags" Target="/ppt/slides/tags/tag14.xml" Id="rId22" /><Relationship Type="http://schemas.openxmlformats.org/officeDocument/2006/relationships/tags" Target="/ppt/slides/tags/tag15.xml" Id="rId23" /><Relationship Type="http://schemas.openxmlformats.org/officeDocument/2006/relationships/tags" Target="/ppt/slides/tags/tag16.xml" Id="rId24" /><Relationship Type="http://schemas.openxmlformats.org/officeDocument/2006/relationships/tags" Target="/ppt/slides/tags/tag17.xml" Id="rId25" /><Relationship Type="http://schemas.openxmlformats.org/officeDocument/2006/relationships/tags" Target="/ppt/slides/tags/tag18.xml" Id="rId26" /><Relationship Type="http://schemas.openxmlformats.org/officeDocument/2006/relationships/tags" Target="/ppt/slides/tags/tag19.xml" Id="rId27" /><Relationship Type="http://schemas.openxmlformats.org/officeDocument/2006/relationships/tags" Target="/ppt/slides/tags/tag20.xml" Id="rId28" /><Relationship Type="http://schemas.openxmlformats.org/officeDocument/2006/relationships/tags" Target="/ppt/slides/tags/tag21.xml" Id="rId29" /><Relationship Type="http://schemas.openxmlformats.org/officeDocument/2006/relationships/tags" Target="/ppt/slides/tags/tag22.xml" Id="rId30" /><Relationship Type="http://schemas.openxmlformats.org/officeDocument/2006/relationships/tags" Target="/ppt/slides/tags/tag23.xml" Id="rId31" /><Relationship Type="http://schemas.openxmlformats.org/officeDocument/2006/relationships/tags" Target="/ppt/slides/tags/tag24.xml" Id="rId32" /><Relationship Type="http://schemas.openxmlformats.org/officeDocument/2006/relationships/tags" Target="/ppt/slides/tags/tag25.xml" Id="rId33" /><Relationship Type="http://schemas.openxmlformats.org/officeDocument/2006/relationships/tags" Target="/ppt/slides/tags/tag26.xml" Id="rId34" /><Relationship Type="http://schemas.openxmlformats.org/officeDocument/2006/relationships/tags" Target="/ppt/slides/tags/tag27.xml" Id="rId35" /><Relationship Type="http://schemas.openxmlformats.org/officeDocument/2006/relationships/tags" Target="/ppt/slides/tags/tag28.xml" Id="rId36" /><Relationship Type="http://schemas.openxmlformats.org/officeDocument/2006/relationships/tags" Target="/ppt/slides/tags/tag29.xml" Id="rId37" /><Relationship Type="http://schemas.openxmlformats.org/officeDocument/2006/relationships/tags" Target="/ppt/slides/tags/tag30.xml" Id="rId38" /><Relationship Type="http://schemas.openxmlformats.org/officeDocument/2006/relationships/tags" Target="/ppt/slides/tags/tag31.xml" Id="rId39" /><Relationship Type="http://schemas.openxmlformats.org/officeDocument/2006/relationships/tags" Target="/ppt/slides/tags/tag32.xml" Id="rId40" /><Relationship Type="http://schemas.openxmlformats.org/officeDocument/2006/relationships/tags" Target="/ppt/slides/tags/tag33.xml" Id="rId41" /><Relationship Type="http://schemas.openxmlformats.org/officeDocument/2006/relationships/tags" Target="/ppt/slides/tags/tag34.xml" Id="rId42" /><Relationship Type="http://schemas.openxmlformats.org/officeDocument/2006/relationships/tags" Target="/ppt/slides/tags/tag35.xml" Id="rId43" /><Relationship Type="http://schemas.openxmlformats.org/officeDocument/2006/relationships/tags" Target="/ppt/slides/tags/tag36.xml" Id="rId44" /><Relationship Type="http://schemas.openxmlformats.org/officeDocument/2006/relationships/tags" Target="/ppt/slides/tags/tag37.xml" Id="rId45" /><Relationship Type="http://schemas.openxmlformats.org/officeDocument/2006/relationships/tags" Target="/ppt/slides/tags/tag38.xml" Id="rId46" /><Relationship Type="http://schemas.openxmlformats.org/officeDocument/2006/relationships/tags" Target="/ppt/slides/tags/tag39.xml" Id="rId47" /><Relationship Type="http://schemas.openxmlformats.org/officeDocument/2006/relationships/tags" Target="/ppt/slides/tags/tag40.xml" Id="rId48" /><Relationship Type="http://schemas.openxmlformats.org/officeDocument/2006/relationships/tags" Target="/ppt/slides/tags/tag41.xml" Id="rId49" /><Relationship Type="http://schemas.openxmlformats.org/officeDocument/2006/relationships/tags" Target="/ppt/slides/tags/tag42.xml" Id="rId50" /><Relationship Type="http://schemas.openxmlformats.org/officeDocument/2006/relationships/tags" Target="/ppt/slides/tags/tag43.xml" Id="rId51" /><Relationship Type="http://schemas.openxmlformats.org/officeDocument/2006/relationships/tags" Target="/ppt/slides/tags/tag44.xml" Id="rId52" /><Relationship Type="http://schemas.openxmlformats.org/officeDocument/2006/relationships/tags" Target="/ppt/slides/tags/tag45.xml" Id="rId53" /><Relationship Type="http://schemas.openxmlformats.org/officeDocument/2006/relationships/tags" Target="/ppt/slides/tags/tag46.xml" Id="rId54" /><Relationship Type="http://schemas.openxmlformats.org/officeDocument/2006/relationships/tags" Target="/ppt/slides/tags/tag47.xml" Id="rId55" /><Relationship Type="http://schemas.openxmlformats.org/officeDocument/2006/relationships/tags" Target="/ppt/slides/tags/tag48.xml" Id="rId56" /><Relationship Type="http://schemas.openxmlformats.org/officeDocument/2006/relationships/tags" Target="/ppt/slides/tags/tag49.xml" Id="rId57" /><Relationship Type="http://schemas.openxmlformats.org/officeDocument/2006/relationships/tags" Target="/ppt/slides/tags/tag50.xml" Id="rId58" /><Relationship Type="http://schemas.openxmlformats.org/officeDocument/2006/relationships/tags" Target="/ppt/slides/tags/tag51.xml" Id="rId59" /><Relationship Type="http://schemas.openxmlformats.org/officeDocument/2006/relationships/tags" Target="/ppt/slides/tags/tag52.xml" Id="rId60" /><Relationship Type="http://schemas.openxmlformats.org/officeDocument/2006/relationships/tags" Target="/ppt/slides/tags/tag53.xml" Id="rId61" /><Relationship Type="http://schemas.openxmlformats.org/officeDocument/2006/relationships/tags" Target="/ppt/slides/tags/tag54.xml" Id="rId62" /><Relationship Type="http://schemas.openxmlformats.org/officeDocument/2006/relationships/tags" Target="/ppt/slides/tags/tag55.xml" Id="rId63" /><Relationship Type="http://schemas.openxmlformats.org/officeDocument/2006/relationships/tags" Target="/ppt/slides/tags/tag56.xml" Id="rId64" /><Relationship Type="http://schemas.openxmlformats.org/officeDocument/2006/relationships/tags" Target="/ppt/slides/tags/tag57.xml" Id="rId65" /><Relationship Type="http://schemas.openxmlformats.org/officeDocument/2006/relationships/tags" Target="/ppt/slides/tags/tag58.xml" Id="rId66" /><Relationship Type="http://schemas.openxmlformats.org/officeDocument/2006/relationships/tags" Target="/ppt/slides/tags/tag59.xml" Id="rId67" /><Relationship Type="http://schemas.openxmlformats.org/officeDocument/2006/relationships/tags" Target="/ppt/slides/tags/tag60.xml" Id="rId68" /><Relationship Type="http://schemas.openxmlformats.org/officeDocument/2006/relationships/tags" Target="/ppt/slides/tags/tag61.xml" Id="rId69" /><Relationship Type="http://schemas.openxmlformats.org/officeDocument/2006/relationships/tags" Target="/ppt/slides/tags/tag62.xml" Id="rId70" /><Relationship Type="http://schemas.openxmlformats.org/officeDocument/2006/relationships/tags" Target="/ppt/slides/tags/tag63.xml" Id="rId71" /><Relationship Type="http://schemas.openxmlformats.org/officeDocument/2006/relationships/tags" Target="/ppt/slides/tags/tag64.xml" Id="rId72" /><Relationship Type="http://schemas.openxmlformats.org/officeDocument/2006/relationships/tags" Target="/ppt/slides/tags/tag65.xml" Id="rId73" /><Relationship Type="http://schemas.openxmlformats.org/officeDocument/2006/relationships/tags" Target="/ppt/slides/tags/tag66.xml" Id="rId74" /><Relationship Type="http://schemas.openxmlformats.org/officeDocument/2006/relationships/tags" Target="/ppt/slides/tags/tag67.xml" Id="rId75" /><Relationship Type="http://schemas.openxmlformats.org/officeDocument/2006/relationships/tags" Target="/ppt/slides/tags/tag68.xml" Id="rId76" /><Relationship Type="http://schemas.openxmlformats.org/officeDocument/2006/relationships/tags" Target="/ppt/slides/tags/tag69.xml" Id="rId77" /><Relationship Type="http://schemas.openxmlformats.org/officeDocument/2006/relationships/tags" Target="/ppt/slides/tags/tag70.xml" Id="rId78" /><Relationship Type="http://schemas.openxmlformats.org/officeDocument/2006/relationships/tags" Target="/ppt/slides/tags/tag71.xml" Id="rId79" /><Relationship Type="http://schemas.openxmlformats.org/officeDocument/2006/relationships/tags" Target="/ppt/slides/tags/tag72.xml" Id="rId80" /><Relationship Type="http://schemas.openxmlformats.org/officeDocument/2006/relationships/tags" Target="/ppt/slides/tags/tag73.xml" Id="rId81" /><Relationship Type="http://schemas.openxmlformats.org/officeDocument/2006/relationships/tags" Target="/ppt/slides/tags/tag74.xml" Id="rId82" /><Relationship Type="http://schemas.openxmlformats.org/officeDocument/2006/relationships/tags" Target="/ppt/slides/tags/tag75.xml" Id="rId83" /><Relationship Type="http://schemas.openxmlformats.org/officeDocument/2006/relationships/tags" Target="/ppt/slides/tags/tag76.xml" Id="rId84" /><Relationship Type="http://schemas.openxmlformats.org/officeDocument/2006/relationships/tags" Target="/ppt/slides/tags/tag77.xml" Id="rId85" /><Relationship Type="http://schemas.openxmlformats.org/officeDocument/2006/relationships/tags" Target="/ppt/slides/tags/tag78.xml" Id="rId86" /><Relationship Type="http://schemas.openxmlformats.org/officeDocument/2006/relationships/tags" Target="/ppt/slides/tags/tag79.xml" Id="rId87" /><Relationship Type="http://schemas.openxmlformats.org/officeDocument/2006/relationships/tags" Target="/ppt/slides/tags/tag80.xml" Id="rId88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TLSHAPE_TB_00000000000000000000000000000000_LeftEndCaps" hidden="0"/>
          <p:cNvSpPr/>
          <p:nvPr>
            <p:custDataLst>
              <p:tags r:id="rId10"/>
            </p:custDataLst>
          </p:nvPr>
        </p:nvSpPr>
        <p:spPr>
          <a:xfrm>
            <a:off x="317500" y="2463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1" name="OTLSHAPE_TB_00000000000000000000000000000000_RightEndCaps" hidden="0"/>
          <p:cNvSpPr/>
          <p:nvPr>
            <p:custDataLst>
              <p:tags r:id="rId11"/>
            </p:custDataLst>
          </p:nvPr>
        </p:nvSpPr>
        <p:spPr>
          <a:xfrm>
            <a:off x="11264900" y="2463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2020</a:t>
            </a:r>
          </a:p>
        </p:txBody>
      </p:sp>
      <p:sp>
        <p:nvSpPr>
          <p:cNvPr id="12" name="OTLSHAPE_TB_00000000000000000000000000000000_ScaleContainer" hidden="0"/>
          <p:cNvSpPr/>
          <p:nvPr>
            <p:custDataLst>
              <p:tags r:id="rId12"/>
            </p:custDataLst>
          </p:nvPr>
        </p:nvSpPr>
        <p:spPr>
          <a:xfrm>
            <a:off x="1079500" y="2400300"/>
            <a:ext cx="10033000" cy="381000"/>
          </a:xfrm>
          <a:prstGeom prst="rect">
            <a:avLst/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0"/>
          <p:cNvSpPr/>
          <p:nvPr>
            <p:custDataLst>
              <p:tags r:id="rId13"/>
            </p:custDataLst>
          </p:nvPr>
        </p:nvSpPr>
        <p:spPr>
          <a:xfrm>
            <a:off x="1079500" y="2400300"/>
            <a:ext cx="3695700" cy="381000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14" name="OTLSHAPE_TB_00000000000000000000000000000000_TodayMarkerShape" hidden="0"/>
          <p:cNvSpPr/>
          <p:nvPr>
            <p:custDataLst>
              <p:tags r:id="rId14"/>
            </p:custDataLst>
          </p:nvPr>
        </p:nvSpPr>
        <p:spPr>
          <a:xfrm flipV="0">
            <a:off x="4724400" y="27813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0"/>
          <p:cNvSpPr/>
          <p:nvPr>
            <p:custDataLst>
              <p:tags r:id="rId15"/>
            </p:custDataLst>
          </p:nvPr>
        </p:nvSpPr>
        <p:spPr>
          <a:xfrm>
            <a:off x="4533900" y="2908300"/>
            <a:ext cx="4826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 hidden="0"/>
          <p:cNvSpPr/>
          <p:nvPr>
            <p:custDataLst>
              <p:tags r:id="rId16"/>
            </p:custDataLst>
          </p:nvPr>
        </p:nvSpPr>
        <p:spPr>
          <a:xfrm>
            <a:off x="1143000" y="25019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Dec</a:t>
            </a:r>
          </a:p>
        </p:txBody>
      </p:sp>
      <p:cxnSp>
        <p:nvCxnSpPr>
          <p:cNvPr id="17" name="OTLSHAPE_TB_00000000000000000000000000000000_Separator1" hidden="0"/>
          <p:cNvCxnSpPr/>
          <p:nvPr>
            <p:custDataLst>
              <p:tags r:id="rId17"/>
            </p:custDataLst>
          </p:nvPr>
        </p:nvCxnSpPr>
        <p:spPr>
          <a:xfrm>
            <a:off x="6096000" y="24892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 hidden="0"/>
          <p:cNvSpPr/>
          <p:nvPr>
            <p:custDataLst>
              <p:tags r:id="rId18"/>
            </p:custDataLst>
          </p:nvPr>
        </p:nvSpPr>
        <p:spPr>
          <a:xfrm>
            <a:off x="6159500" y="25019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2020</a:t>
            </a:r>
          </a:p>
        </p:txBody>
      </p:sp>
      <p:cxnSp>
        <p:nvCxnSpPr>
          <p:cNvPr id="19" name="OTLSHAPE_M_89e6c44011db4f45a71d0bda71e5f6ec_Connector1" hidden="0"/>
          <p:cNvCxnSpPr/>
          <p:nvPr>
            <p:custDataLst>
              <p:tags r:id="rId19"/>
            </p:custDataLst>
          </p:nvPr>
        </p:nvCxnSpPr>
        <p:spPr>
          <a:xfrm>
            <a:off x="4318000" y="1968500"/>
            <a:ext cx="0" cy="431800"/>
          </a:xfrm>
          <a:prstGeom prst="line">
            <a:avLst/>
          </a:prstGeom>
          <a:ln w="12700" cap="flat" cmpd="sng" algn="ctr">
            <a:solidFill>
              <a:srgbClr val="80B9DE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OTLSHAPE_M_f9d71a317e484903bff8f047351e974d_Connector1" hidden="0"/>
          <p:cNvCxnSpPr/>
          <p:nvPr>
            <p:custDataLst>
              <p:tags r:id="rId20"/>
            </p:custDataLst>
          </p:nvPr>
        </p:nvCxnSpPr>
        <p:spPr>
          <a:xfrm>
            <a:off x="11125200" y="1447800"/>
            <a:ext cx="0" cy="406400"/>
          </a:xfrm>
          <a:prstGeom prst="line">
            <a:avLst/>
          </a:prstGeom>
          <a:ln w="12700" cap="flat" cmpd="sng" algn="ctr">
            <a:solidFill>
              <a:srgbClr val="80B9DE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" name="OTLSHAPE_M_f9d71a317e484903bff8f047351e974d_Connector2" hidden="0"/>
          <p:cNvCxnSpPr/>
          <p:nvPr>
            <p:custDataLst>
              <p:tags r:id="rId21"/>
            </p:custDataLst>
          </p:nvPr>
        </p:nvCxnSpPr>
        <p:spPr>
          <a:xfrm>
            <a:off x="11125200" y="2032000"/>
            <a:ext cx="0" cy="12700"/>
          </a:xfrm>
          <a:prstGeom prst="line">
            <a:avLst/>
          </a:prstGeom>
          <a:ln w="12700" cap="flat" cmpd="sng" algn="ctr">
            <a:solidFill>
              <a:srgbClr val="80B9DE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OTLSHAPE_M_f9d71a317e484903bff8f047351e974d_Connector3" hidden="0"/>
          <p:cNvCxnSpPr/>
          <p:nvPr>
            <p:custDataLst>
              <p:tags r:id="rId22"/>
            </p:custDataLst>
          </p:nvPr>
        </p:nvCxnSpPr>
        <p:spPr>
          <a:xfrm>
            <a:off x="11125200" y="2184400"/>
            <a:ext cx="0" cy="215900"/>
          </a:xfrm>
          <a:prstGeom prst="line">
            <a:avLst/>
          </a:prstGeom>
          <a:ln w="12700" cap="flat" cmpd="sng" algn="ctr">
            <a:solidFill>
              <a:srgbClr val="80B9DE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OTLSHAPE_T_76714371c464444285d6f7db649d3eb2_HorizontalConnector1" hidden="0"/>
          <p:cNvCxnSpPr/>
          <p:nvPr>
            <p:custDataLst>
              <p:tags r:id="rId23"/>
            </p:custDataLst>
          </p:nvPr>
        </p:nvCxnSpPr>
        <p:spPr>
          <a:xfrm>
            <a:off x="977900" y="3378200"/>
            <a:ext cx="33401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OTLSHAPE_T_09de0306c5904eb881a6b8f8cc7acc13_HorizontalConnector1" hidden="0"/>
          <p:cNvCxnSpPr/>
          <p:nvPr>
            <p:custDataLst>
              <p:tags r:id="rId24"/>
            </p:custDataLst>
          </p:nvPr>
        </p:nvCxnSpPr>
        <p:spPr>
          <a:xfrm>
            <a:off x="2082800" y="3644900"/>
            <a:ext cx="22352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OTLSHAPE_T_6aaf4007cca94dc4a26ee3abae115475_HorizontalConnector1" hidden="0"/>
          <p:cNvCxnSpPr/>
          <p:nvPr>
            <p:custDataLst>
              <p:tags r:id="rId25"/>
            </p:custDataLst>
          </p:nvPr>
        </p:nvCxnSpPr>
        <p:spPr>
          <a:xfrm>
            <a:off x="1828800" y="3911600"/>
            <a:ext cx="24765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_9de2d257ec9945a2b73f44ecae7fd15b_HorizontalConnector1" hidden="0"/>
          <p:cNvCxnSpPr/>
          <p:nvPr>
            <p:custDataLst>
              <p:tags r:id="rId26"/>
            </p:custDataLst>
          </p:nvPr>
        </p:nvCxnSpPr>
        <p:spPr>
          <a:xfrm>
            <a:off x="1473200" y="4241800"/>
            <a:ext cx="28448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_39a7c1da516045c2ab36e6618b7a1760_HorizontalConnector1" hidden="0"/>
          <p:cNvCxnSpPr/>
          <p:nvPr>
            <p:custDataLst>
              <p:tags r:id="rId27"/>
            </p:custDataLst>
          </p:nvPr>
        </p:nvCxnSpPr>
        <p:spPr>
          <a:xfrm>
            <a:off x="977900" y="4572000"/>
            <a:ext cx="65659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OTLSHAPE_T_2cd8ae2b8d574f78995429a0b3d1289e_HorizontalConnector1" hidden="0"/>
          <p:cNvCxnSpPr/>
          <p:nvPr>
            <p:custDataLst>
              <p:tags r:id="rId28"/>
            </p:custDataLst>
          </p:nvPr>
        </p:nvCxnSpPr>
        <p:spPr>
          <a:xfrm>
            <a:off x="1104900" y="4902200"/>
            <a:ext cx="64516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1" name="OTLSHAPE_M_89e6c44011db4f45a71d0bda71e5f6ec_Shape" hidden="0"/>
          <p:cNvSpPr/>
          <p:nvPr>
            <p:custDataLst>
              <p:tags r:id="rId31"/>
            </p:custDataLst>
          </p:nvPr>
        </p:nvSpPr>
        <p:spPr>
          <a:xfrm rot="-5400000">
            <a:off x="4343400" y="1968500"/>
            <a:ext cx="165100" cy="165100"/>
          </a:xfrm>
          <a:prstGeom prst="flowChartMerge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29" name="OTLSHAPE_M_89e6c44011db4f45a71d0bda71e5f6ec_Title" hidden="0"/>
          <p:cNvSpPr/>
          <p:nvPr>
            <p:custDataLst>
              <p:tags r:id="rId29"/>
            </p:custDataLst>
          </p:nvPr>
        </p:nvSpPr>
        <p:spPr>
          <a:xfrm>
            <a:off x="4546600" y="1892300"/>
            <a:ext cx="207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1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Projekt Semesterarbeit Kickoff</a:t>
            </a:r>
          </a:p>
        </p:txBody>
      </p:sp>
      <p:sp>
        <p:nvSpPr>
          <p:cNvPr id="30" name="OTLSHAPE_M_89e6c44011db4f45a71d0bda71e5f6ec_Date" hidden="0"/>
          <p:cNvSpPr/>
          <p:nvPr>
            <p:custDataLst>
              <p:tags r:id="rId30"/>
            </p:custDataLst>
          </p:nvPr>
        </p:nvSpPr>
        <p:spPr>
          <a:xfrm>
            <a:off x="4546600" y="20574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20 Dec</a:t>
            </a:r>
          </a:p>
        </p:txBody>
      </p:sp>
      <p:sp>
        <p:nvSpPr>
          <p:cNvPr id="34" name="OTLSHAPE_M_05c4087b7b104fabbb8b3b7b71b78204_Shape" hidden="0"/>
          <p:cNvSpPr/>
          <p:nvPr>
            <p:custDataLst>
              <p:tags r:id="rId34"/>
            </p:custDataLst>
          </p:nvPr>
        </p:nvSpPr>
        <p:spPr>
          <a:xfrm>
            <a:off x="7594600" y="2209800"/>
            <a:ext cx="228600" cy="254000"/>
          </a:xfrm>
          <a:prstGeom prst="diamond">
            <a:avLst/>
          </a:prstGeom>
          <a:solidFill>
            <a:srgbClr val="4F81BD">
              <a:alpha val="100000"/>
            </a:srgbClr>
          </a:solidFill>
        </p:spPr>
      </p:sp>
      <p:sp>
        <p:nvSpPr>
          <p:cNvPr id="32" name="OTLSHAPE_M_05c4087b7b104fabbb8b3b7b71b78204_Title" hidden="0"/>
          <p:cNvSpPr/>
          <p:nvPr>
            <p:custDataLst>
              <p:tags r:id="rId32"/>
            </p:custDataLst>
          </p:nvPr>
        </p:nvSpPr>
        <p:spPr>
          <a:xfrm>
            <a:off x="6972300" y="1866900"/>
            <a:ext cx="1460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Projektskizze Abgabe</a:t>
            </a:r>
          </a:p>
        </p:txBody>
      </p:sp>
      <p:sp>
        <p:nvSpPr>
          <p:cNvPr id="33" name="OTLSHAPE_M_05c4087b7b104fabbb8b3b7b71b78204_Date" hidden="0"/>
          <p:cNvSpPr/>
          <p:nvPr>
            <p:custDataLst>
              <p:tags r:id="rId33"/>
            </p:custDataLst>
          </p:nvPr>
        </p:nvSpPr>
        <p:spPr>
          <a:xfrm>
            <a:off x="7467600" y="20320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10 Jan</a:t>
            </a:r>
          </a:p>
        </p:txBody>
      </p:sp>
      <p:sp>
        <p:nvSpPr>
          <p:cNvPr id="37" name="OTLSHAPE_M_07c660c0d5c3408393a17930a41af6fd_Shape" hidden="0"/>
          <p:cNvSpPr/>
          <p:nvPr>
            <p:custDataLst>
              <p:tags r:id="rId37"/>
            </p:custDataLst>
          </p:nvPr>
        </p:nvSpPr>
        <p:spPr>
          <a:xfrm>
            <a:off x="10833100" y="2209800"/>
            <a:ext cx="228600" cy="254000"/>
          </a:xfrm>
          <a:prstGeom prst="diamond">
            <a:avLst/>
          </a:prstGeom>
          <a:solidFill>
            <a:srgbClr val="000000">
              <a:alpha val="100000"/>
            </a:srgbClr>
          </a:solidFill>
        </p:spPr>
      </p:sp>
      <p:sp>
        <p:nvSpPr>
          <p:cNvPr id="35" name="OTLSHAPE_M_07c660c0d5c3408393a17930a41af6fd_Title" hidden="0"/>
          <p:cNvSpPr/>
          <p:nvPr>
            <p:custDataLst>
              <p:tags r:id="rId35"/>
            </p:custDataLst>
          </p:nvPr>
        </p:nvSpPr>
        <p:spPr>
          <a:xfrm>
            <a:off x="10452100" y="1866900"/>
            <a:ext cx="977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Project Close</a:t>
            </a:r>
          </a:p>
        </p:txBody>
      </p:sp>
      <p:sp>
        <p:nvSpPr>
          <p:cNvPr id="36" name="OTLSHAPE_M_07c660c0d5c3408393a17930a41af6fd_Date" hidden="0"/>
          <p:cNvSpPr/>
          <p:nvPr>
            <p:custDataLst>
              <p:tags r:id="rId36"/>
            </p:custDataLst>
          </p:nvPr>
        </p:nvSpPr>
        <p:spPr>
          <a:xfrm>
            <a:off x="10706100" y="20320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30 Jan</a:t>
            </a:r>
          </a:p>
        </p:txBody>
      </p:sp>
      <p:sp>
        <p:nvSpPr>
          <p:cNvPr id="40" name="OTLSHAPE_M_f9d71a317e484903bff8f047351e974d_Shape" hidden="0"/>
          <p:cNvSpPr/>
          <p:nvPr>
            <p:custDataLst>
              <p:tags r:id="rId40"/>
            </p:custDataLst>
          </p:nvPr>
        </p:nvSpPr>
        <p:spPr>
          <a:xfrm rot="-5400000">
            <a:off x="11150600" y="1447800"/>
            <a:ext cx="165100" cy="165100"/>
          </a:xfrm>
          <a:prstGeom prst="flowChartMerge">
            <a:avLst/>
          </a:prstGeom>
          <a:solidFill>
            <a:srgbClr val="000000">
              <a:alpha val="100000"/>
            </a:srgbClr>
          </a:solidFill>
        </p:spPr>
      </p:sp>
      <p:sp>
        <p:nvSpPr>
          <p:cNvPr id="38" name="OTLSHAPE_M_f9d71a317e484903bff8f047351e974d_Title" hidden="0"/>
          <p:cNvSpPr/>
          <p:nvPr>
            <p:custDataLst>
              <p:tags r:id="rId38"/>
            </p:custDataLst>
          </p:nvPr>
        </p:nvSpPr>
        <p:spPr>
          <a:xfrm>
            <a:off x="11341100" y="1295400"/>
            <a:ext cx="850900" cy="317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1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Abgabe Git Repository</a:t>
            </a:r>
          </a:p>
        </p:txBody>
      </p:sp>
      <p:sp>
        <p:nvSpPr>
          <p:cNvPr id="39" name="OTLSHAPE_M_f9d71a317e484903bff8f047351e974d_Date" hidden="0"/>
          <p:cNvSpPr/>
          <p:nvPr>
            <p:custDataLst>
              <p:tags r:id="rId39"/>
            </p:custDataLst>
          </p:nvPr>
        </p:nvSpPr>
        <p:spPr>
          <a:xfrm>
            <a:off x="11341100" y="16256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31 Jan</a:t>
            </a:r>
          </a:p>
        </p:txBody>
      </p:sp>
      <p:sp>
        <p:nvSpPr>
          <p:cNvPr id="41" name="OTLSHAPE_T_76714371c464444285d6f7db649d3eb2_Shape" hidden="0"/>
          <p:cNvSpPr/>
          <p:nvPr>
            <p:custDataLst>
              <p:tags r:id="rId41"/>
            </p:custDataLst>
          </p:nvPr>
        </p:nvSpPr>
        <p:spPr>
          <a:xfrm>
            <a:off x="4318000" y="3276600"/>
            <a:ext cx="3238500" cy="203200"/>
          </a:xfrm>
          <a:prstGeom prst="rect">
            <a:avLst/>
          </a:prstGeom>
          <a:solidFill>
            <a:srgbClr val="4F81BD">
              <a:alpha val="100000"/>
            </a:srgbClr>
          </a:solidFill>
        </p:spPr>
      </p:sp>
      <p:sp>
        <p:nvSpPr>
          <p:cNvPr id="42" name="OTLSHAPE_T_76714371c464444285d6f7db649d3eb2_ShapePercentage" hidden="1"/>
          <p:cNvSpPr/>
          <p:nvPr>
            <p:custDataLst>
              <p:tags r:id="rId42"/>
            </p:custDataLst>
          </p:nvPr>
        </p:nvSpPr>
        <p:spPr>
          <a:xfrm>
            <a:off x="4318000" y="32766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76714371c464444285d6f7db649d3eb2_TextPercentage" hidden="1"/>
          <p:cNvSpPr/>
          <p:nvPr>
            <p:custDataLst>
              <p:tags r:id="rId43"/>
            </p:custDataLst>
          </p:nvPr>
        </p:nvSpPr>
        <p:spPr>
          <a:xfrm>
            <a:off x="0" y="3276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4" name="OTLSHAPE_T_76714371c464444285d6f7db649d3eb2_StartDate" hidden="1"/>
          <p:cNvSpPr/>
          <p:nvPr>
            <p:custDataLst>
              <p:tags r:id="rId44"/>
            </p:custDataLst>
          </p:nvPr>
        </p:nvSpPr>
        <p:spPr>
          <a:xfrm>
            <a:off x="0" y="3403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45" name="OTLSHAPE_T_76714371c464444285d6f7db649d3eb2_EndDate" hidden="1"/>
          <p:cNvSpPr/>
          <p:nvPr>
            <p:custDataLst>
              <p:tags r:id="rId45"/>
            </p:custDataLst>
          </p:nvPr>
        </p:nvSpPr>
        <p:spPr>
          <a:xfrm>
            <a:off x="0" y="3403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46" name="OTLSHAPE_T_76714371c464444285d6f7db649d3eb2_JoinedDate" hidden="0"/>
          <p:cNvSpPr/>
          <p:nvPr>
            <p:custDataLst>
              <p:tags r:id="rId46"/>
            </p:custDataLst>
          </p:nvPr>
        </p:nvSpPr>
        <p:spPr>
          <a:xfrm>
            <a:off x="7607300" y="33020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21 Dec - 9 Jan</a:t>
            </a:r>
          </a:p>
        </p:txBody>
      </p:sp>
      <p:sp>
        <p:nvSpPr>
          <p:cNvPr id="47" name="OTLSHAPE_T_76714371c464444285d6f7db649d3eb2_Duration" hidden="0"/>
          <p:cNvSpPr/>
          <p:nvPr>
            <p:custDataLst>
              <p:tags r:id="rId47"/>
            </p:custDataLst>
          </p:nvPr>
        </p:nvSpPr>
        <p:spPr>
          <a:xfrm>
            <a:off x="5689600" y="33020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48" name="OTLSHAPE_T_76714371c464444285d6f7db649d3eb2_Title" hidden="0"/>
          <p:cNvSpPr/>
          <p:nvPr>
            <p:custDataLst>
              <p:tags r:id="rId48"/>
            </p:custDataLst>
          </p:nvPr>
        </p:nvSpPr>
        <p:spPr>
          <a:xfrm>
            <a:off x="127000" y="33020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Projektskizze</a:t>
            </a:r>
          </a:p>
        </p:txBody>
      </p:sp>
      <p:sp>
        <p:nvSpPr>
          <p:cNvPr id="49" name="OTLSHAPE_T_09de0306c5904eb881a6b8f8cc7acc13_Shape" hidden="0"/>
          <p:cNvSpPr/>
          <p:nvPr>
            <p:custDataLst>
              <p:tags r:id="rId49"/>
            </p:custDataLst>
          </p:nvPr>
        </p:nvSpPr>
        <p:spPr>
          <a:xfrm>
            <a:off x="4318000" y="3543300"/>
            <a:ext cx="3238500" cy="203200"/>
          </a:xfrm>
          <a:prstGeom prst="rect">
            <a:avLst/>
          </a:prstGeom>
          <a:solidFill>
            <a:srgbClr val="0072BC">
              <a:alpha val="100000"/>
            </a:srgbClr>
          </a:solidFill>
        </p:spPr>
      </p:sp>
      <p:sp>
        <p:nvSpPr>
          <p:cNvPr id="50" name="OTLSHAPE_T_09de0306c5904eb881a6b8f8cc7acc13_ShapePercentage" hidden="1"/>
          <p:cNvSpPr/>
          <p:nvPr>
            <p:custDataLst>
              <p:tags r:id="rId50"/>
            </p:custDataLst>
          </p:nvPr>
        </p:nvSpPr>
        <p:spPr>
          <a:xfrm>
            <a:off x="4318000" y="35433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09de0306c5904eb881a6b8f8cc7acc13_TextPercentage" hidden="1"/>
          <p:cNvSpPr/>
          <p:nvPr>
            <p:custDataLst>
              <p:tags r:id="rId51"/>
            </p:custDataLst>
          </p:nvPr>
        </p:nvSpPr>
        <p:spPr>
          <a:xfrm>
            <a:off x="0" y="35433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2" name="OTLSHAPE_T_09de0306c5904eb881a6b8f8cc7acc13_StartDate" hidden="1"/>
          <p:cNvSpPr/>
          <p:nvPr>
            <p:custDataLst>
              <p:tags r:id="rId52"/>
            </p:custDataLst>
          </p:nvPr>
        </p:nvSpPr>
        <p:spPr>
          <a:xfrm>
            <a:off x="0" y="3670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53" name="OTLSHAPE_T_09de0306c5904eb881a6b8f8cc7acc13_EndDate" hidden="1"/>
          <p:cNvSpPr/>
          <p:nvPr>
            <p:custDataLst>
              <p:tags r:id="rId53"/>
            </p:custDataLst>
          </p:nvPr>
        </p:nvSpPr>
        <p:spPr>
          <a:xfrm>
            <a:off x="0" y="3670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54" name="OTLSHAPE_T_09de0306c5904eb881a6b8f8cc7acc13_JoinedDate" hidden="0"/>
          <p:cNvSpPr/>
          <p:nvPr>
            <p:custDataLst>
              <p:tags r:id="rId54"/>
            </p:custDataLst>
          </p:nvPr>
        </p:nvSpPr>
        <p:spPr>
          <a:xfrm>
            <a:off x="7607300" y="35687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21 Dec - 9 Jan</a:t>
            </a:r>
          </a:p>
        </p:txBody>
      </p:sp>
      <p:sp>
        <p:nvSpPr>
          <p:cNvPr id="55" name="OTLSHAPE_T_09de0306c5904eb881a6b8f8cc7acc13_Duration" hidden="0"/>
          <p:cNvSpPr/>
          <p:nvPr>
            <p:custDataLst>
              <p:tags r:id="rId55"/>
            </p:custDataLst>
          </p:nvPr>
        </p:nvSpPr>
        <p:spPr>
          <a:xfrm>
            <a:off x="5689600" y="35687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56" name="OTLSHAPE_T_09de0306c5904eb881a6b8f8cc7acc13_Title" hidden="0"/>
          <p:cNvSpPr/>
          <p:nvPr>
            <p:custDataLst>
              <p:tags r:id="rId56"/>
            </p:custDataLst>
          </p:nvPr>
        </p:nvSpPr>
        <p:spPr>
          <a:xfrm>
            <a:off x="127000" y="3568700"/>
            <a:ext cx="1955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Mockup und Use case erstellen</a:t>
            </a:r>
          </a:p>
        </p:txBody>
      </p:sp>
      <p:sp>
        <p:nvSpPr>
          <p:cNvPr id="57" name="OTLSHAPE_T_6aaf4007cca94dc4a26ee3abae115475_Shape" hidden="0"/>
          <p:cNvSpPr/>
          <p:nvPr>
            <p:custDataLst>
              <p:tags r:id="rId57"/>
            </p:custDataLst>
          </p:nvPr>
        </p:nvSpPr>
        <p:spPr>
          <a:xfrm>
            <a:off x="4318000" y="3810000"/>
            <a:ext cx="3238500" cy="203200"/>
          </a:xfrm>
          <a:prstGeom prst="rect">
            <a:avLst/>
          </a:prstGeom>
          <a:solidFill>
            <a:srgbClr val="4BACC6">
              <a:alpha val="100000"/>
            </a:srgbClr>
          </a:solidFill>
        </p:spPr>
      </p:sp>
      <p:sp>
        <p:nvSpPr>
          <p:cNvPr id="58" name="OTLSHAPE_T_6aaf4007cca94dc4a26ee3abae115475_ShapePercentage" hidden="1"/>
          <p:cNvSpPr/>
          <p:nvPr>
            <p:custDataLst>
              <p:tags r:id="rId58"/>
            </p:custDataLst>
          </p:nvPr>
        </p:nvSpPr>
        <p:spPr>
          <a:xfrm>
            <a:off x="4318000" y="38100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6aaf4007cca94dc4a26ee3abae115475_TextPercentage" hidden="1"/>
          <p:cNvSpPr/>
          <p:nvPr>
            <p:custDataLst>
              <p:tags r:id="rId59"/>
            </p:custDataLst>
          </p:nvPr>
        </p:nvSpPr>
        <p:spPr>
          <a:xfrm>
            <a:off x="0" y="3810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0" name="OTLSHAPE_T_6aaf4007cca94dc4a26ee3abae115475_StartDate" hidden="1"/>
          <p:cNvSpPr/>
          <p:nvPr>
            <p:custDataLst>
              <p:tags r:id="rId60"/>
            </p:custDataLst>
          </p:nvPr>
        </p:nvSpPr>
        <p:spPr>
          <a:xfrm>
            <a:off x="0" y="3937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61" name="OTLSHAPE_T_6aaf4007cca94dc4a26ee3abae115475_EndDate" hidden="1"/>
          <p:cNvSpPr/>
          <p:nvPr>
            <p:custDataLst>
              <p:tags r:id="rId61"/>
            </p:custDataLst>
          </p:nvPr>
        </p:nvSpPr>
        <p:spPr>
          <a:xfrm>
            <a:off x="0" y="3937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62" name="OTLSHAPE_T_6aaf4007cca94dc4a26ee3abae115475_JoinedDate" hidden="0"/>
          <p:cNvSpPr/>
          <p:nvPr>
            <p:custDataLst>
              <p:tags r:id="rId62"/>
            </p:custDataLst>
          </p:nvPr>
        </p:nvSpPr>
        <p:spPr>
          <a:xfrm>
            <a:off x="7607300" y="38354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21 Dec - 9 Jan</a:t>
            </a:r>
          </a:p>
        </p:txBody>
      </p:sp>
      <p:sp>
        <p:nvSpPr>
          <p:cNvPr id="63" name="OTLSHAPE_T_6aaf4007cca94dc4a26ee3abae115475_Duration" hidden="0"/>
          <p:cNvSpPr/>
          <p:nvPr>
            <p:custDataLst>
              <p:tags r:id="rId63"/>
            </p:custDataLst>
          </p:nvPr>
        </p:nvSpPr>
        <p:spPr>
          <a:xfrm>
            <a:off x="5689600" y="38354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64" name="OTLSHAPE_T_6aaf4007cca94dc4a26ee3abae115475_Title" hidden="0"/>
          <p:cNvSpPr/>
          <p:nvPr>
            <p:custDataLst>
              <p:tags r:id="rId64"/>
            </p:custDataLst>
          </p:nvPr>
        </p:nvSpPr>
        <p:spPr>
          <a:xfrm>
            <a:off x="127000" y="3835400"/>
            <a:ext cx="1701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Prototypen und Testphase</a:t>
            </a:r>
          </a:p>
        </p:txBody>
      </p:sp>
      <p:sp>
        <p:nvSpPr>
          <p:cNvPr id="65" name="OTLSHAPE_T_9de2d257ec9945a2b73f44ecae7fd15b_Shape" hidden="0"/>
          <p:cNvSpPr/>
          <p:nvPr>
            <p:custDataLst>
              <p:tags r:id="rId65"/>
            </p:custDataLst>
          </p:nvPr>
        </p:nvSpPr>
        <p:spPr>
          <a:xfrm>
            <a:off x="4318000" y="4140200"/>
            <a:ext cx="32385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66" name="OTLSHAPE_T_9de2d257ec9945a2b73f44ecae7fd15b_ShapePercentage" hidden="1"/>
          <p:cNvSpPr/>
          <p:nvPr>
            <p:custDataLst>
              <p:tags r:id="rId66"/>
            </p:custDataLst>
          </p:nvPr>
        </p:nvSpPr>
        <p:spPr>
          <a:xfrm>
            <a:off x="4318000" y="41402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9de2d257ec9945a2b73f44ecae7fd15b_TextPercentage" hidden="1"/>
          <p:cNvSpPr/>
          <p:nvPr>
            <p:custDataLst>
              <p:tags r:id="rId67"/>
            </p:custDataLst>
          </p:nvPr>
        </p:nvSpPr>
        <p:spPr>
          <a:xfrm>
            <a:off x="0" y="4140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8" name="OTLSHAPE_T_9de2d257ec9945a2b73f44ecae7fd15b_StartDate" hidden="1"/>
          <p:cNvSpPr/>
          <p:nvPr>
            <p:custDataLst>
              <p:tags r:id="rId68"/>
            </p:custDataLst>
          </p:nvPr>
        </p:nvSpPr>
        <p:spPr>
          <a:xfrm>
            <a:off x="0" y="426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69" name="OTLSHAPE_T_9de2d257ec9945a2b73f44ecae7fd15b_EndDate" hidden="1"/>
          <p:cNvSpPr/>
          <p:nvPr>
            <p:custDataLst>
              <p:tags r:id="rId69"/>
            </p:custDataLst>
          </p:nvPr>
        </p:nvSpPr>
        <p:spPr>
          <a:xfrm>
            <a:off x="0" y="426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70" name="OTLSHAPE_T_9de2d257ec9945a2b73f44ecae7fd15b_JoinedDate" hidden="0"/>
          <p:cNvSpPr/>
          <p:nvPr>
            <p:custDataLst>
              <p:tags r:id="rId70"/>
            </p:custDataLst>
          </p:nvPr>
        </p:nvSpPr>
        <p:spPr>
          <a:xfrm>
            <a:off x="7607300" y="41656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21 Dec - 9 Jan</a:t>
            </a:r>
          </a:p>
        </p:txBody>
      </p:sp>
      <p:sp>
        <p:nvSpPr>
          <p:cNvPr id="71" name="OTLSHAPE_T_9de2d257ec9945a2b73f44ecae7fd15b_Duration" hidden="0"/>
          <p:cNvSpPr/>
          <p:nvPr>
            <p:custDataLst>
              <p:tags r:id="rId71"/>
            </p:custDataLst>
          </p:nvPr>
        </p:nvSpPr>
        <p:spPr>
          <a:xfrm>
            <a:off x="5689600" y="41656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72" name="OTLSHAPE_T_9de2d257ec9945a2b73f44ecae7fd15b_Title" hidden="0"/>
          <p:cNvSpPr/>
          <p:nvPr>
            <p:custDataLst>
              <p:tags r:id="rId72"/>
            </p:custDataLst>
          </p:nvPr>
        </p:nvSpPr>
        <p:spPr>
          <a:xfrm>
            <a:off x="127000" y="4165600"/>
            <a:ext cx="1346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Userstories erstellen</a:t>
            </a:r>
          </a:p>
        </p:txBody>
      </p:sp>
      <p:sp>
        <p:nvSpPr>
          <p:cNvPr id="73" name="OTLSHAPE_T_39a7c1da516045c2ab36e6618b7a1760_Shape" hidden="0"/>
          <p:cNvSpPr/>
          <p:nvPr>
            <p:custDataLst>
              <p:tags r:id="rId73"/>
            </p:custDataLst>
          </p:nvPr>
        </p:nvSpPr>
        <p:spPr>
          <a:xfrm>
            <a:off x="7556500" y="4470400"/>
            <a:ext cx="3403600" cy="203200"/>
          </a:xfrm>
          <a:prstGeom prst="roundRect">
            <a:avLst>
              <a:gd name="adj" fmla="val 100000"/>
            </a:avLst>
          </a:prstGeom>
          <a:solidFill>
            <a:srgbClr val="F79646">
              <a:alpha val="100000"/>
            </a:srgbClr>
          </a:solidFill>
        </p:spPr>
      </p:sp>
      <p:sp>
        <p:nvSpPr>
          <p:cNvPr id="74" name="OTLSHAPE_T_39a7c1da516045c2ab36e6618b7a1760_ShapePercentage" hidden="1"/>
          <p:cNvSpPr/>
          <p:nvPr>
            <p:custDataLst>
              <p:tags r:id="rId74"/>
            </p:custDataLst>
          </p:nvPr>
        </p:nvSpPr>
        <p:spPr>
          <a:xfrm>
            <a:off x="7556500" y="4470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39a7c1da516045c2ab36e6618b7a1760_TextPercentage" hidden="1"/>
          <p:cNvSpPr/>
          <p:nvPr>
            <p:custDataLst>
              <p:tags r:id="rId75"/>
            </p:custDataLst>
          </p:nvPr>
        </p:nvSpPr>
        <p:spPr>
          <a:xfrm>
            <a:off x="0" y="4470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6" name="OTLSHAPE_T_39a7c1da516045c2ab36e6618b7a1760_StartDate" hidden="1"/>
          <p:cNvSpPr/>
          <p:nvPr>
            <p:custDataLst>
              <p:tags r:id="rId76"/>
            </p:custDataLst>
          </p:nvPr>
        </p:nvSpPr>
        <p:spPr>
          <a:xfrm>
            <a:off x="0" y="4597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77" name="OTLSHAPE_T_39a7c1da516045c2ab36e6618b7a1760_EndDate" hidden="1"/>
          <p:cNvSpPr/>
          <p:nvPr>
            <p:custDataLst>
              <p:tags r:id="rId77"/>
            </p:custDataLst>
          </p:nvPr>
        </p:nvSpPr>
        <p:spPr>
          <a:xfrm>
            <a:off x="0" y="4597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78" name="OTLSHAPE_T_39a7c1da516045c2ab36e6618b7a1760_JoinedDate" hidden="0"/>
          <p:cNvSpPr/>
          <p:nvPr>
            <p:custDataLst>
              <p:tags r:id="rId78"/>
            </p:custDataLst>
          </p:nvPr>
        </p:nvSpPr>
        <p:spPr>
          <a:xfrm>
            <a:off x="10998200" y="44958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10 Jan - 30 Jan</a:t>
            </a:r>
          </a:p>
        </p:txBody>
      </p:sp>
      <p:sp>
        <p:nvSpPr>
          <p:cNvPr id="79" name="OTLSHAPE_T_39a7c1da516045c2ab36e6618b7a1760_Duration" hidden="0"/>
          <p:cNvSpPr/>
          <p:nvPr>
            <p:custDataLst>
              <p:tags r:id="rId79"/>
            </p:custDataLst>
          </p:nvPr>
        </p:nvSpPr>
        <p:spPr>
          <a:xfrm>
            <a:off x="9004300" y="44958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15 days</a:t>
            </a:r>
          </a:p>
        </p:txBody>
      </p:sp>
      <p:sp>
        <p:nvSpPr>
          <p:cNvPr id="80" name="OTLSHAPE_T_39a7c1da516045c2ab36e6618b7a1760_Title" hidden="0"/>
          <p:cNvSpPr/>
          <p:nvPr>
            <p:custDataLst>
              <p:tags r:id="rId80"/>
            </p:custDataLst>
          </p:nvPr>
        </p:nvSpPr>
        <p:spPr>
          <a:xfrm>
            <a:off x="127000" y="44958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Development</a:t>
            </a:r>
          </a:p>
        </p:txBody>
      </p:sp>
      <p:sp>
        <p:nvSpPr>
          <p:cNvPr id="81" name="OTLSHAPE_T_2cd8ae2b8d574f78995429a0b3d1289e_Shape" hidden="0"/>
          <p:cNvSpPr/>
          <p:nvPr>
            <p:custDataLst>
              <p:tags r:id="rId81"/>
            </p:custDataLst>
          </p:nvPr>
        </p:nvSpPr>
        <p:spPr>
          <a:xfrm>
            <a:off x="7556500" y="4800600"/>
            <a:ext cx="3403600" cy="203200"/>
          </a:xfrm>
          <a:prstGeom prst="roundRect">
            <a:avLst>
              <a:gd name="adj" fmla="val 10000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82" name="OTLSHAPE_T_2cd8ae2b8d574f78995429a0b3d1289e_ShapePercentage" hidden="1"/>
          <p:cNvSpPr/>
          <p:nvPr>
            <p:custDataLst>
              <p:tags r:id="rId82"/>
            </p:custDataLst>
          </p:nvPr>
        </p:nvSpPr>
        <p:spPr>
          <a:xfrm>
            <a:off x="7556500" y="4800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2cd8ae2b8d574f78995429a0b3d1289e_TextPercentage" hidden="1"/>
          <p:cNvSpPr/>
          <p:nvPr>
            <p:custDataLst>
              <p:tags r:id="rId83"/>
            </p:custDataLst>
          </p:nvPr>
        </p:nvSpPr>
        <p:spPr>
          <a:xfrm>
            <a:off x="0" y="480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4" name="OTLSHAPE_T_2cd8ae2b8d574f78995429a0b3d1289e_StartDate" hidden="1"/>
          <p:cNvSpPr/>
          <p:nvPr>
            <p:custDataLst>
              <p:tags r:id="rId84"/>
            </p:custDataLst>
          </p:nvPr>
        </p:nvSpPr>
        <p:spPr>
          <a:xfrm>
            <a:off x="0" y="492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85" name="OTLSHAPE_T_2cd8ae2b8d574f78995429a0b3d1289e_EndDate" hidden="1"/>
          <p:cNvSpPr/>
          <p:nvPr>
            <p:custDataLst>
              <p:tags r:id="rId85"/>
            </p:custDataLst>
          </p:nvPr>
        </p:nvSpPr>
        <p:spPr>
          <a:xfrm>
            <a:off x="0" y="492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86" name="OTLSHAPE_T_2cd8ae2b8d574f78995429a0b3d1289e_JoinedDate" hidden="0"/>
          <p:cNvSpPr/>
          <p:nvPr>
            <p:custDataLst>
              <p:tags r:id="rId86"/>
            </p:custDataLst>
          </p:nvPr>
        </p:nvSpPr>
        <p:spPr>
          <a:xfrm>
            <a:off x="10998200" y="48260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10 Jan - 30 Jan</a:t>
            </a:r>
          </a:p>
        </p:txBody>
      </p:sp>
      <p:sp>
        <p:nvSpPr>
          <p:cNvPr id="87" name="OTLSHAPE_T_2cd8ae2b8d574f78995429a0b3d1289e_Duration" hidden="0"/>
          <p:cNvSpPr/>
          <p:nvPr>
            <p:custDataLst>
              <p:tags r:id="rId87"/>
            </p:custDataLst>
          </p:nvPr>
        </p:nvSpPr>
        <p:spPr>
          <a:xfrm>
            <a:off x="9004300" y="48260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15 days</a:t>
            </a:r>
          </a:p>
        </p:txBody>
      </p:sp>
      <p:sp>
        <p:nvSpPr>
          <p:cNvPr id="88" name="OTLSHAPE_T_2cd8ae2b8d574f78995429a0b3d1289e_Title" hidden="0"/>
          <p:cNvSpPr/>
          <p:nvPr>
            <p:custDataLst>
              <p:tags r:id="rId88"/>
            </p:custDataLst>
          </p:nvPr>
        </p:nvSpPr>
        <p:spPr>
          <a:xfrm>
            <a:off x="127000" y="48260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Dokumentation</a:t>
            </a:r>
          </a:p>
        </p:txBody>
      </p:sp>
    </p:spTree>
    <p:custDataLst>
      <p:tags r:id="rId1"/>
    </p:custDataLst>
    <p:extLst>
      <p:ext uri="c7ec15eb-424c-4266-b4fa-665b125b008e">
        <p14:creationId xmlns:p14="http://schemas.microsoft.com/office/powerpoint/2010/main" val="2714797065"/>
      </p:ext>
    </p:extLst>
  </p:cSld>
</p:sld>
</file>

<file path=ppt/slides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yNTUsIkIiOjI1NX19LCJBcHBlbmRZZWFyT25ZZWFyQ2hhbmdlIjp0cnVlLCJFbGFwc2VkVGltZUZvcm1hdCI6MSwiVG9kYXlNYXJrZXJQb3NpdGlvbiI6MywiUXVpY2tQb3NpdGlvbiI6MywiQWJzb2x1dGVQb3NpdGlvbiI6MTg5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zLjAsIkhlaWdodCI6MTQuNDQ0NDQ0NDQ0NDQ0NDQ1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FyaWFs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ZCBNTU0iLCJTZXBhcmF0b3IiOiIvIiwiVXNlSW50ZXJuYXRpb25hbERhdGVGb3JtYXQiOnRydWV9LCJJc1Zpc2libGUiOnRydWUsIlBhcmVudFN0eWxlIjpudWxsfSwiRGVmYXVsdFRhc2tTdHlsZSI6eyIkaWQiOiI4MCIsIlNoYXBlIjozLCJTaGFwZVRoaWNrbmVzcyI6MSwiRHVyYXRpb25Gb3JtYXQiOjAsIkluY2x1ZGVOb25Xb3JraW5nRGF5c0luRHVyYXRpb24iOmZhbHNlLCJQZXJjZW50YWdlQ29tcGxldGVTdHlsZSI6eyIkaWQiOiI4MSIsIkZvbnRTZXR0aW5ncyI6eyIkaWQiOiI4MiIsIkZvbnRTaXplIjo5LCJGb250TmFtZSI6IkFyaWFsIiwiSXNCb2xkIjpmYWxzZSwiSXNJdGFsaWMiOmZhbHNlLCJJc1VuZGVybGluZWQiOmZhbHNlLCJQYXJlbnRTdHlsZSI6bnVsbH0sIkF1dG9TaXplIjowLCJGb3JlZ3JvdW5kIjp7IiRpZCI6IjgzIiwiQ29sb3IiOnsiJGlkIjoiODQiLCJBIjoyNTUsIlIiOjE5MSwiRyI6MTkxLCJCIjoxOTF9fSwiTWF4V2lkdGgiOjk2MC4wLCJNYXhIZWlnaHQiOiJJbmZpbml0eSIsIlNtYXJ0Rm9yZWdyb3VuZElzQWN0aXZlIjpmYWxzZSwiSG9yaXpvbnRhbEFsaWdubWVudCI6MS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XJpYWwiLCJJc0JvbGQiOmZhbHNlLCJJc0l0YWxpYyI6ZmFsc2UsIklzVW5kZXJsaW5lZCI6ZmFsc2UsIlBhcmVudFN0eWxlIjpudWxsfSwiQXV0b1NpemUiOjAsIkZvcmVncm91bmQiOnsiJGlkIjoiOTAiLCJDb2xvciI6eyIkaWQiOiI5MSIsIkEiOjI1NSwiUiI6MCwiRyI6MCwiQiI6MH19LCJNYXhXaWR0aCI6OTYwLjAsIk1heEhlaWdodCI6IkluZmluaXR5IiwiU21hcnRGb3JlZ3JvdW5kSXNBY3RpdmUiOmZhbHNlLCJIb3Jpem9udGFsQWxpZ25tZW50Ijox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UsIkR1cmF0aW9uUG9zaXRpb24iOjIsIlBlcmNlbnRhZ2VDb21wbGV0ZWRQb3NpdGlvbiI6NiwiU3BhY2luZyI6MTA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wLCJGb250TmFtZSI6IkFyaWFs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BcmlhbCIsIklzQm9sZCI6ZmFsc2UsIklzSXRhbGljIjpmYWxzZSwiSXNVbmRlcmxpbmVkIjpmYWxzZSwiUGFyZW50U3R5bGUiOm51bGx9LCJBdXRvU2l6ZSI6MCwiRm9yZWdyb3VuZCI6eyIkaWQiOiIxMTYiLCJDb2xvciI6eyIkaWQiOiIxMTciLCJBIjoyNTUsIlIiOjAsIkciOjAsIkIiOjB9fSwiTWF4V2lkdGgiOjk2MC4wLCJNYXhIZWlnaHQiOiJJbmZpbml0eSIsIlNtYXJ0Rm9yZWdyb3VuZElzQWN0aXZlIjpmYWxzZSwiSG9yaXpvbnRhbEFsaWdubWVudCI6MS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CBNTU0iLCJTZXBhcmF0b3IiOiIvIiwiVXNlSW50ZXJuYXRpb25hbERhdGVGb3JtYXQiOnRydWV9LCJJc1Zpc2libGUiOnRydWUsIlBhcmVudFN0eWxlIjpudWxsfSwiU2hvd0VsYXBzZWRUaW1lR3JhZGllbnRTdHlsZSI6ZmFsc2V9LCJTY2FsZSI6eyIkaWQiOiIxMjIiLCJTdGFydERhdGUiOiIwMDAxLTAxLTAxVDAwOjAwOjAwIiwiRW5kRGF0ZSI6IjAwMDEtMDEtMDFUMDA6MDA6MDAiLCJGb3JtYXQiOiJNTU0iLCJUeXBlIjoyLCJBdXRvRGF0ZVJhbmdlIjp0cnVlLCJXb3JraW5nRGF5cyI6MzEsIlRvZGF5TWFya2VyVGV4dCI6IlRvZGF5IiwiQXV0b1NjYWxlVHlwZSI6dHJ1ZX0sIk1pbGVzdG9uZXMiOlt7IiRpZCI6IjEyMyIsIkRhdGUiOiIyMDE5LTEyLTIw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I1NSwiUiI6MTI4LCJHIjoxODUsIkIiOjIyMn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TU1LCJHIjoxODcsIkIiOjg5fX0sIklzVmlzaWJsZSI6dHJ1ZSwiV2lkdGgiOjEzLjAsIkhlaWdodCI6MTM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aWQiOiIxMzgiLCJGb3JtYXRTdHJpbmciOiJkIE1NTSIsIlNlcGFyYXRvciI6Ii8iLCJVc2VJbnRlcm5hdGlvbmFsRGF0ZUZvcm1hdCI6dHJ1ZX0sIklzVmlzaWJsZSI6dHJ1ZSwiUGFyZW50U3R5bGUiOnsiJHJlZiI6IjUzIn19LCJQb3NpdGlvbiI6eyJSYXRpbyI6MC4wLCJJc0N1c3RvbSI6ZmFsc2V9LCJJZCI6Ijg5ZTZjNDQwLTExZGItNGY0NS1hNzFkLTBiZGE3MWU1ZjZlYyIsIkltcG9ydElkIjpudWxsLCJUaXRsZSI6IlByb2pla3QgU2VtZXN0ZXJhcmJlaXQgS2lja29mZiIsIk5vdGUiOm51bGwsIkh5cGVybGluayI6bnVsbCwiSXNDaGFuZ2VkIjpmYWxzZSwiSXNOZXciOmZhbHNlfSx7IiRpZCI6IjEzOSIsIkRhdGUiOiIyMDIwLTAxLTEwVDIzOjU5OjU5Ljk5OVoiLCJTdHlsZSI6eyIkaWQiOiIxNDAiLCJTaGFwZSI6MSwiQ29ubmVjdG9yTWFyZ2luIjp7IiRyZWYiOiI1NCJ9LCJDb25uZWN0b3JTdHlsZSI6eyIkaWQiOiIxNDEiLCJMaW5lQ29sb3IiOnsiJGlkIjoiMTQyIiwiJHR5cGUiOiJOTFJFLkNvbW1vbi5Eb20uU29saWRDb2xvckJydXNoLCBOTFJFLkNvbW1vbiIsIkNvbG9yIjp7IiRpZCI6IjE0MyIsIkEiOjI1NSwiUiI6MTI4LCJHIjoxODUsIkIiOjIyMn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NzksIkciOjEyOSwiQiI6MTg5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E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aWQiOiIxNTQiLCJGb3JtYXRTdHJpbmciOiJkIE1NTSIsIlNlcGFyYXRvciI6Ii8iLCJVc2VJbnRlcm5hdGlvbmFsRGF0ZUZvcm1hdCI6dHJ1ZX0sIklzVmlzaWJsZSI6dHJ1ZSwiUGFyZW50U3R5bGUiOnsiJHJlZiI6IjUzIn19LCJQb3NpdGlvbiI6eyJSYXRpbyI6MC4wLCJJc0N1c3RvbSI6ZmFsc2V9LCJJZCI6IjA1YzQwODdiLTdiMTAtNGZhYi1iYjhiLTNiN2I3MWI3ODIwNCIsIkltcG9ydElkIjpudWxsLCJUaXRsZSI6IlByb2pla3Rza2l6emUgQWJnYWJlIiwiTm90ZSI6bnVsbCwiSHlwZXJsaW5rIjpudWxsLCJJc0NoYW5nZWQiOmZhbHNlLCJJc05ldyI6ZmFsc2V9LHsiJGlkIjoiMTU1IiwiRGF0ZSI6IjIwMjAtMDEtMzBUMjM6NTk6NTkuOTk5WiIsIlN0eWxlIjp7IiRpZCI6IjE1NiIsIlNoYXBlIjoxLCJDb25uZWN0b3JNYXJnaW4iOnsiJHJlZiI6IjU0In0sIkNvbm5lY3RvclN0eWxlIjp7IiRpZCI6IjE1NyIsIkxpbmVDb2xvciI6eyIkaWQiOiIxNTgiLCIkdHlwZSI6Ik5MUkUuQ29tbW9uLkRvbS5Tb2xpZENvbG9yQnJ1c2gsIE5MUkUuQ29tbW9uIiwiQ29sb3IiOnsiJGlkIjoiMTU5IiwiQSI6MjU1LCJSIjoxMjgsIkciOjE4NSwiQiI6MjIyfX0sIkxpbmVXZWlnaHQiOjEuMCwiTGluZVR5cGUiOjAsIlBhcmVudFN0eWxlIjp7IiRyZWYiOiI1NSJ9fSwiSXNCZWxvd1RpbWViYW5kIjpmYWxzZSwiSGlkZURhdGUiOmZhbHNlLCJTaGFwZVNpemUiOjEsIlNwYWNpbmciOjEuMCwiUGFkZGluZyI6eyIkcmVmIjoiNTgifSwiU2hhcGVTdHlsZSI6eyIkaWQiOiIxNjAiLCJNYXJnaW4iOnsiJHJlZiI6IjYwIn0sIlBhZGRpbmciOnsiJHJlZiI6IjYxIn0sIkJhY2tncm91bmQiOnsiJGlkIjoiMTYxIiwiQ29sb3IiOnsiJGlkIjoiMTYyIiwiQSI6MjU1LCJSIjowLCJHIjowLCJCIjow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Y2IiwiTGluZUNvbG9yIjpudWxsLCJMaW5lV2VpZ2h0IjowLjAsIkxpbmVUeXBlIjowLCJQYXJlbnRTdHlsZSI6bnVsbH0sIlBhcmVudFN0eWxlIjp7IiRyZWYiOiI2NSJ9fSwiRGF0ZVN0eWxlIjp7IiRpZCI6IjE2NyIsIkZvbnRTZXR0aW5ncyI6eyIkaWQiOiIxNjg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E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aWQiOiIxNzAiLCJGb3JtYXRTdHJpbmciOiJkIE1NTSIsIlNlcGFyYXRvciI6Ii8iLCJVc2VJbnRlcm5hdGlvbmFsRGF0ZUZvcm1hdCI6dHJ1ZX0sIklzVmlzaWJsZSI6dHJ1ZSwiUGFyZW50U3R5bGUiOnsiJHJlZiI6IjUzIn19LCJQb3NpdGlvbiI6eyJSYXRpbyI6MC4wLCJJc0N1c3RvbSI6ZmFsc2V9LCJJZCI6IjA3YzY2MGMwLWQ1YzMtNDA4My05M2ExLTc5MzBhNDFhZjZmZCIsIkltcG9ydElkIjpudWxsLCJUaXRsZSI6IlByb2plY3QgQ2xvc2UiLCJOb3RlIjpudWxsLCJIeXBlcmxpbmsiOm51bGwsIklzQ2hhbmdlZCI6ZmFsc2UsIklzTmV3IjpmYWxzZX0seyIkaWQiOiIxNzEiLCJEYXRlIjoiMjAyMC0wMS0zMV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yNTUsIlIiOjEyOCwiRyI6MTg1LCJCIjoyMjJ9fSwiTGluZVdlaWdodCI6MS4wLCJMaW5lVHlwZSI6MCwiUGFyZW50U3R5bGUiOnsiJHJlZiI6IjU1In19LCJJc0JlbG93VGltZWJhbmQiOmZhbHNlLCJIaWRlRGF0ZSI6ZmFsc2UsIlNoYXBlU2l6ZSI6MSwiU3BhY2luZyI6MS4wLCJQYWRkaW5nIjp7IiRyZWYiOiI1OCJ9LCJTaGFwZVN0eWxlIjp7IiRpZCI6IjE3NiIsIk1hcmdpbiI6eyIkcmVmIjoiNjAifSwiUGFkZGluZyI6eyIkcmVmIjoiNjEifSwiQmFja2dyb3VuZCI6eyIkaWQiOiIxNzciLCJDb2xvciI6eyIkaWQiOiIxNzgiLCJBIjoyNTUsIlIiOjAsIkciOjAsIkIiOjB9fSwiSXNWaXNpYmxlIjp0cnVlLCJXaWR0aCI6MTMuMCwiSGVpZ2h0IjoxMy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DIiLCJMaW5lQ29sb3IiOm51bGwsIkxpbmVXZWlnaHQiOjAuMCwiTGluZVR5cGUiOjAsIlBhcmVudFN0eWxlIjpudWxsfSwiUGFyZW50U3R5bGUiOnsiJHJlZiI6IjY1In19LCJEYXRlU3R5bGUiOnsiJGlkIjoiMTgzIiwiRm9udFNldHRpbmdzIjp7IiRpZCI6IjE4NC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pZCI6IjE4NiIsIkZvcm1hdFN0cmluZyI6ImQgTU1NIiwiU2VwYXJhdG9yIjoiLyIsIlVzZUludGVybmF0aW9uYWxEYXRlRm9ybWF0Ijp0cnVlfSwiSXNWaXNpYmxlIjp0cnVlLCJQYXJlbnRTdHlsZSI6eyIkcmVmIjoiNTMifX0sIlBvc2l0aW9uIjp7IlJhdGlvIjowLjAsIklzQ3VzdG9tIjpmYWxzZX0sIklkIjoiZjlkNzFhMzEtN2U0OC00OTAzLWJmZjgtZjA0NzM1MWU5NzRkIiwiSW1wb3J0SWQiOm51bGwsIlRpdGxlIjoiQWJnYWJlIEdpdCBSZXBvc2l0b3J5IiwiTm90ZSI6bnVsbCwiSHlwZXJsaW5rIjpudWxsLCJJc0NoYW5nZWQiOmZhbHNlLCJJc05ldyI6ZmFsc2V9XSwiVGFza3MiOlt7IiRpZCI6IjE4NyIsIkdyb3VwTmFtZSI6bnVsbCwiU3RhcnREYXRlIjoiMjAxOS0xMi0yMVQwMDowMDowMFoiLCJFbmREYXRlIjoiMjAyMC0wMS0wOVQyMzo1OTo1OS45OTlaIiwiUGVyY2VudGFnZUNvbXBsZXRlIjowLjAsIlN0eWxlIjp7IiRpZCI6IjE4OCIsIlNoYXBlIjowLCJTaGFwZVRoaWNrbmVzcyI6MSwiRHVyYXRpb25Gb3JtYXQiOjAsIkluY2x1ZGVOb25Xb3JraW5nRGF5c0luRHVyYXRpb24iOmZhbHNlLCJQZXJjZW50YWdlQ29tcGxldGVTdHlsZSI6eyIkaWQiOiIxODkiLCJGb250U2V0dGluZ3MiOnsiJGlkIjoiMTkw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xIiwiTGluZUNvbG9yIjpudWxsLCJMaW5lV2VpZ2h0IjowLjAsIkxpbmVUeXBlIjowLCJQYXJlbnRTdHlsZSI6bnVsbH0sIlBhcmVudFN0eWxlIjp7IiRyZWYiOiI4MSJ9fSwiRHVyYXRpb25TdHlsZSI6eyIkaWQiOiIxOTIiLCJGb250U2V0dGluZ3MiOnsiJGlkIjoiMTkzIiwiRm9udFNpemUiOjEw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5NCIsIkxpbmVDb2xvciI6bnVsbCwiTGluZVdlaWdodCI6MC4wLCJMaW5lVHlwZSI6MCwiUGFyZW50U3R5bGUiOm51bGx9LCJQYXJlbnRTdHlsZSI6eyIkcmVmIjoiODgifX0sIkhvcml6b250YWxDb25uZWN0b3JTdHlsZSI6eyIkaWQiOiIxOTUiLCJMaW5lQ29sb3IiOnsiJHJlZiI6Ijk2In0sIkxpbmVXZWlnaHQiOjEuMCwiTGluZVR5cGUiOjAsIlBhcmVudFN0eWxlIjp7IiRyZWYiOiI5NSJ9fSwiVmVydGljYWxDb25uZWN0b3JTdHlsZSI6eyIkaWQiOiIxOTY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UsIklzQmVsb3dUaW1lYmFuZCI6dHJ1ZSwiUGVyY2VudGFnZUNvbXBsZXRlU2hhcGVPcGFjaXR5IjozNSwiU2hhcGVTdHlsZSI6eyIkaWQiOiIxOTciLCJNYXJnaW4iOnsiJHJlZiI6IjEwMiJ9LCJQYWRkaW5nIjp7IiRyZWYiOiIxMDMifSwiQmFja2dyb3VuZCI6eyIkaWQiOiIxOTgiLCJDb2xvciI6eyIkaWQiOiIxOTkiLCJBIjoyNTUsIlIiOjc5LCJHIjoxMjksIkIiOjE4OX19LCJJc1Zpc2libGUiOnRydWUsIldpZHRoIjowLjAsIkhlaWdodCI6MTYuMCwiQm9yZGVyU3R5bGUiOnsiJGlkIjoiMjAwIiwiTGluZUNvbG9yIjp7IiRyZWYiOiIxMDUifSwiTGluZVdlaWdodCI6MC4wLCJMaW5lVHlwZSI6MCwiUGFyZW50U3R5bGUiOnsiJHJlZiI6IjEwNCJ9fSwiUGFyZW50U3R5bGUiOnsiJHJlZiI6IjEwMSJ9fSwiVGl0bGVTdHlsZSI6eyIkaWQiOiIyMDEiLCJGb250U2V0dGluZ3MiOnsiJGlkIjoiMjAy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DMiLCJMaW5lQ29sb3IiOm51bGwsIkxpbmVXZWlnaHQiOjAuMCwiTGluZVR5cGUiOjAsIlBhcmVudFN0eWxlIjpudWxsfSwiUGFyZW50U3R5bGUiOnsiJHJlZiI6IjEwNyJ9fSwiRGF0ZVN0eWxlIjp7IiRpZCI6IjIwNCIsIkZvbnRTZXR0aW5ncyI6eyIkaWQiOiIyMDU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YiLCJMaW5lQ29sb3IiOm51bGwsIkxpbmVXZWlnaHQiOjAuMCwiTGluZVR5cGUiOjAsIlBhcmVudFN0eWxlIjpudWxsfSwiUGFyZW50U3R5bGUiOnsiJHJlZiI6IjExNCJ9fSwiRGF0ZUZvcm1hdCI6eyIkaWQiOiIyMDciLCJGb3JtYXRTdHJpbmciOiJkIE1NTSIsIlNlcGFyYXRvciI6Ii8iLCJVc2VJbnRlcm5hdGlvbmFsRGF0ZUZvcm1hdCI6dHJ1ZX0sIklzVmlzaWJsZSI6dHJ1ZSwiUGFyZW50U3R5bGUiOnsiJHJlZiI6IjgwIn19LCJJbmRleCI6MCwiSWQiOiI3NjcxNDM3MS1jNDY0LTQ0NDItODVkNi1mN2RiNjQ5ZDNlYjIiLCJJbXBvcnRJZCI6bnVsbCwiVGl0bGUiOiJQcm9qZWt0c2tpenplIiwiTm90ZSI6bnVsbCwiSHlwZXJsaW5rIjpudWxsLCJJc0NoYW5nZWQiOmZhbHNlLCJJc05ldyI6ZmFsc2V9LHsiJGlkIjoiMjA4IiwiR3JvdXBOYW1lIjpudWxsLCJTdGFydERhdGUiOiIyMDE5LTEyLTIxVDAwOjAwOjAwWiIsIkVuZERhdGUiOiIyMDIwLTAxLTA5VDIzOjU5OjU5Ljk5OVoiLCJQZXJjZW50YWdlQ29tcGxldGUiOjAuMCwiU3R5bGUiOnsiJGlkIjoiMjA5IiwiU2hhcGUiOjAsIlNoYXBlVGhpY2tuZXNzIjoxLCJEdXJhdGlvbkZvcm1hdCI6MCwiSW5jbHVkZU5vbldvcmtpbmdEYXlzSW5EdXJhdGlvbiI6ZmFsc2UsIlBlcmNlbnRhZ2VDb21wbGV0ZVN0eWxlIjp7IiRpZCI6IjIxMCIsIkZvbnRTZXR0aW5ncyI6eyIkaWQiOiIyMT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TIiLCJMaW5lQ29sb3IiOm51bGwsIkxpbmVXZWlnaHQiOjAuMCwiTGluZVR5cGUiOjAsIlBhcmVudFN0eWxlIjpudWxsfSwiUGFyZW50U3R5bGUiOnsiJHJlZiI6IjgxIn19LCJEdXJhdGlvblN0eWxlIjp7IiRpZCI6IjIxMyIsIkZvbnRTZXR0aW5ncyI6eyIkaWQiOiIyMTQ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E1IiwiTGluZUNvbG9yIjpudWxsLCJMaW5lV2VpZ2h0IjowLjAsIkxpbmVUeXBlIjowLCJQYXJlbnRTdHlsZSI6bnVsbH0sIlBhcmVudFN0eWxlIjp7IiRyZWYiOiI4OCJ9fSwiSG9yaXpvbnRhbENvbm5lY3RvclN0eWxlIjp7IiRpZCI6IjIxNiIsIkxpbmVDb2xvciI6eyIkcmVmIjoiOTYifSwiTGluZVdlaWdodCI6MS4wLCJMaW5lVHlwZSI6MCwiUGFyZW50U3R5bGUiOnsiJHJlZiI6Ijk1In19LCJWZXJ0aWNhbENvbm5lY3RvclN0eWxlIjp7IiRpZCI6IjIxNyIsIkxpbmVDb2xvciI6eyIkcmVmIjoiOTkifSwiTGluZVdlaWdodCI6MC4wLCJMaW5lVHlwZSI6MCwiUGFyZW50U3R5bGUiOnsiJHJlZiI6Ijk4In19LCJNYXJnaW4iOm51bGwsIlN0YXJ0RGF0ZVBvc2l0aW9uIjo0LCJFbmREYXRlUG9zaXRpb24iOjQsIlRpdGxlUG9zaXRpb24iOjUsIkR1cmF0aW9uUG9zaXRpb24iOjIsIlBlcmNlbnRhZ2VDb21wbGV0ZWRQb3NpdGlvbiI6NiwiU3BhY2luZyI6NSwiSXNCZWxvd1RpbWViYW5kIjp0cnVlLCJQZXJjZW50YWdlQ29tcGxldGVTaGFwZU9wYWNpdHkiOjM1LCJTaGFwZVN0eWxlIjp7IiRpZCI6IjIxOCIsIk1hcmdpbiI6eyIkcmVmIjoiMTAyIn0sIlBhZGRpbmciOnsiJHJlZiI6IjEwMyJ9LCJCYWNrZ3JvdW5kIjp7IiRpZCI6IjIxOSIsIkNvbG9yIjp7IiRpZCI6IjIyMCIsIkEiOjI1NSwiUiI6MCwiRyI6MTE0LCJCIjoxODh9fSwiSXNWaXNpYmxlIjp0cnVlLCJXaWR0aCI6MC4wLCJIZWlnaHQiOjE2LjAsIkJvcmRlclN0eWxlIjp7IiRpZCI6IjIyMSIsIkxpbmVDb2xvciI6eyIkcmVmIjoiMTA1In0sIkxpbmVXZWlnaHQiOjAuMCwiTGluZVR5cGUiOjAsIlBhcmVudFN0eWxlIjp7IiRyZWYiOiIxMDQifX0sIlBhcmVudFN0eWxlIjp7IiRyZWYiOiIxMDEifX0sIlRpdGxlU3R5bGUiOnsiJGlkIjoiMjIyIiwiRm9udFNldHRpbmdzIjp7IiRpZCI6IjIyMy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0IiwiTGluZUNvbG9yIjpudWxsLCJMaW5lV2VpZ2h0IjowLjAsIkxpbmVUeXBlIjowLCJQYXJlbnRTdHlsZSI6bnVsbH0sIlBhcmVudFN0eWxlIjp7IiRyZWYiOiIxMDcifX0sIkRhdGVTdHlsZSI6eyIkaWQiOiIyMjUiLCJGb250U2V0dGluZ3MiOnsiJGlkIjoiMjI2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3IiwiTGluZUNvbG9yIjpudWxsLCJMaW5lV2VpZ2h0IjowLjAsIkxpbmVUeXBlIjowLCJQYXJlbnRTdHlsZSI6bnVsbH0sIlBhcmVudFN0eWxlIjp7IiRyZWYiOiIxMTQifX0sIkRhdGVGb3JtYXQiOnsiJGlkIjoiMjI4IiwiRm9ybWF0U3RyaW5nIjoiZCBNTU0iLCJTZXBhcmF0b3IiOiIvIiwiVXNlSW50ZXJuYXRpb25hbERhdGVGb3JtYXQiOnRydWV9LCJJc1Zpc2libGUiOnRydWUsIlBhcmVudFN0eWxlIjp7IiRyZWYiOiI4MCJ9fSwiSW5kZXgiOjAsIklkIjoiMDlkZTAzMDYtYzU5MC00ZWI4LTgxYTYtYjhmOGNjN2FjYzEzIiwiSW1wb3J0SWQiOm51bGwsIlRpdGxlIjoiTW9ja3VwIHVuZCBVc2UgY2FzZSBlcnN0ZWxsZW4iLCJOb3RlIjpudWxsLCJIeXBlcmxpbmsiOm51bGwsIklzQ2hhbmdlZCI6ZmFsc2UsIklzTmV3IjpmYWxzZX0seyIkaWQiOiIyMjkiLCJHcm91cE5hbWUiOm51bGwsIlN0YXJ0RGF0ZSI6IjIwMTktMTItMjFUMDA6MDA6MDBaIiwiRW5kRGF0ZSI6IjIwMjAtMDEtMDlUMjM6NTk6NTkuOTk5WiIsIlBlcmNlbnRhZ2VDb21wbGV0ZSI6MC4wLCJTdHlsZSI6eyIkaWQiOiIyMzAiLCJTaGFwZSI6MCwiU2hhcGVUaGlja25lc3MiOjEsIkR1cmF0aW9uRm9ybWF0IjowLCJJbmNsdWRlTm9uV29ya2luZ0RheXNJbkR1cmF0aW9uIjpmYWxzZSwiUGVyY2VudGFnZUNvbXBsZXRlU3R5bGUiOnsiJGlkIjoiMjMxIiwiRm9udFNldHRpbmdzIjp7IiRpZCI6IjIzM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zMyIsIkxpbmVDb2xvciI6bnVsbCwiTGluZVdlaWdodCI6MC4wLCJMaW5lVHlwZSI6MCwiUGFyZW50U3R5bGUiOm51bGx9LCJQYXJlbnRTdHlsZSI6eyIkcmVmIjoiODEifX0sIkR1cmF0aW9uU3R5bGUiOnsiJGlkIjoiMjM0IiwiRm9udFNldHRpbmdzIjp7IiRpZCI6IjIzNSIsIkZvbnRTaXplIjoxM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zYiLCJMaW5lQ29sb3IiOm51bGwsIkxpbmVXZWlnaHQiOjAuMCwiTGluZVR5cGUiOjAsIlBhcmVudFN0eWxlIjpudWxsfSwiUGFyZW50U3R5bGUiOnsiJHJlZiI6Ijg4In19LCJIb3Jpem9udGFsQ29ubmVjdG9yU3R5bGUiOnsiJGlkIjoiMjM3IiwiTGluZUNvbG9yIjp7IiRyZWYiOiI5NiJ9LCJMaW5lV2VpZ2h0IjoxLjAsIkxpbmVUeXBlIjowLCJQYXJlbnRTdHlsZSI6eyIkcmVmIjoiOTUifX0sIlZlcnRpY2FsQ29ubmVjdG9yU3R5bGUiOnsiJGlkIjoiMjM4IiwiTGluZUNvbG9yIjp7IiRyZWYiOiI5OSJ9LCJMaW5lV2VpZ2h0IjowLjAsIkxpbmVUeXBlIjowLCJQYXJlbnRTdHlsZSI6eyIkcmVmIjoiOTgifX0sIk1hcmdpbiI6bnVsbCwiU3RhcnREYXRlUG9zaXRpb24iOjQsIkVuZERhdGVQb3NpdGlvbiI6NCwiVGl0bGVQb3NpdGlvbiI6NSwiRHVyYXRpb25Qb3NpdGlvbiI6MiwiUGVyY2VudGFnZUNvbXBsZXRlZFBvc2l0aW9uIjo2LCJTcGFjaW5nIjoxMCwiSXNCZWxvd1RpbWViYW5kIjp0cnVlLCJQZXJjZW50YWdlQ29tcGxldGVTaGFwZU9wYWNpdHkiOjM1LCJTaGFwZVN0eWxlIjp7IiRpZCI6IjIzOSIsIk1hcmdpbiI6eyIkcmVmIjoiMTAyIn0sIlBhZGRpbmciOnsiJHJlZiI6IjEwMyJ9LCJCYWNrZ3JvdW5kIjp7IiRpZCI6IjI0MCIsIkNvbG9yIjp7IiRpZCI6IjI0MSIsIkEiOjI1NSwiUiI6NzUsIkciOjE3MiwiQiI6MTk4fX0sIklzVmlzaWJsZSI6dHJ1ZSwiV2lkdGgiOjAuMCwiSGVpZ2h0IjoxNi4wLCJCb3JkZXJTdHlsZSI6eyIkaWQiOiIyNDIiLCJMaW5lQ29sb3IiOnsiJHJlZiI6IjEwNSJ9LCJMaW5lV2VpZ2h0IjowLjAsIkxpbmVUeXBlIjowLCJQYXJlbnRTdHlsZSI6eyIkcmVmIjoiMTA0In19LCJQYXJlbnRTdHlsZSI6eyIkcmVmIjoiMTAxIn19LCJUaXRsZVN0eWxlIjp7IiRpZCI6IjI0MyIsIkZvbnRTZXR0aW5ncyI6eyIkaWQiOiIyNDQ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SIsIkxpbmVDb2xvciI6bnVsbCwiTGluZVdlaWdodCI6MC4wLCJMaW5lVHlwZSI6MCwiUGFyZW50U3R5bGUiOm51bGx9LCJQYXJlbnRTdHlsZSI6eyIkcmVmIjoiMTA3In19LCJEYXRlU3R5bGUiOnsiJGlkIjoiMjQ2IiwiRm9udFNldHRpbmdzIjp7IiRpZCI6IjI0NyIsIkZvbnRTaXplIjoxMC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OCIsIkxpbmVDb2xvciI6bnVsbCwiTGluZVdlaWdodCI6MC4wLCJMaW5lVHlwZSI6MCwiUGFyZW50U3R5bGUiOm51bGx9LCJQYXJlbnRTdHlsZSI6eyIkcmVmIjoiMTE0In19LCJEYXRlRm9ybWF0Ijp7IiRpZCI6IjI0OSIsIkZvcm1hdFN0cmluZyI6ImQgTU1NIiwiU2VwYXJhdG9yIjoiLyIsIlVzZUludGVybmF0aW9uYWxEYXRlRm9ybWF0Ijp0cnVlfSwiSXNWaXNpYmxlIjp0cnVlLCJQYXJlbnRTdHlsZSI6eyIkcmVmIjoiODAifX0sIkluZGV4IjowLCJJZCI6IjZhYWY0MDA3LWNjYTktNGRjNC1hMjZlLWUzYWJhZTExNTQ3NSIsIkltcG9ydElkIjpudWxsLCJUaXRsZSI6IlByb3RvdHlwZW4gdW5kIFRlc3RwaGFzZSIsIk5vdGUiOm51bGwsIkh5cGVybGluayI6bnVsbCwiSXNDaGFuZ2VkIjpmYWxzZSwiSXNOZXciOmZhbHNlfSx7IiRpZCI6IjI1MCIsIkdyb3VwTmFtZSI6bnVsbCwiU3RhcnREYXRlIjoiMjAxOS0xMi0yMVQwMDowMDowMFoiLCJFbmREYXRlIjoiMjAyMC0wMS0wOVQyMzo1OTo1OS45OTlaIiwiUGVyY2VudGFnZUNvbXBsZXRlIjowLjAsIlN0eWxlIjp7IiRpZCI6IjI1MSIsIlNoYXBlIjowLCJTaGFwZVRoaWNrbmVzcyI6MSwiRHVyYXRpb25Gb3JtYXQiOjAsIkluY2x1ZGVOb25Xb3JraW5nRGF5c0luRHVyYXRpb24iOmZhbHNlLCJQZXJjZW50YWdlQ29tcGxldGVTdHlsZSI6eyIkaWQiOiIyNTIiLCJGb250U2V0dGluZ3MiOnsiJGlkIjoiMjUz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0IiwiTGluZUNvbG9yIjpudWxsLCJMaW5lV2VpZ2h0IjowLjAsIkxpbmVUeXBlIjowLCJQYXJlbnRTdHlsZSI6bnVsbH0sIlBhcmVudFN0eWxlIjp7IiRyZWYiOiI4MSJ9fSwiRHVyYXRpb25TdHlsZSI6eyIkaWQiOiIyNTUiLCJGb250U2V0dGluZ3MiOnsiJGlkIjoiMjU2IiwiRm9udFNpemUiOjEw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1NyIsIkxpbmVDb2xvciI6bnVsbCwiTGluZVdlaWdodCI6MC4wLCJMaW5lVHlwZSI6MCwiUGFyZW50U3R5bGUiOm51bGx9LCJQYXJlbnRTdHlsZSI6eyIkcmVmIjoiODgifX0sIkhvcml6b250YWxDb25uZWN0b3JTdHlsZSI6eyIkaWQiOiIyNTgiLCJMaW5lQ29sb3IiOnsiJHJlZiI6Ijk2In0sIkxpbmVXZWlnaHQiOjEuMCwiTGluZVR5cGUiOjAsIlBhcmVudFN0eWxlIjp7IiRyZWYiOiI5NSJ9fSwiVmVydGljYWxDb25uZWN0b3JTdHlsZSI6eyIkaWQiOiIyNTk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EwLCJJc0JlbG93VGltZWJhbmQiOnRydWUsIlBlcmNlbnRhZ2VDb21wbGV0ZVNoYXBlT3BhY2l0eSI6MzUsIlNoYXBlU3R5bGUiOnsiJGlkIjoiMjYwIiwiTWFyZ2luIjp7IiRyZWYiOiIxMDIifSwiUGFkZGluZyI6eyIkcmVmIjoiMTAzIn0sIkJhY2tncm91bmQiOnsiJGlkIjoiMjYxIiwiQ29sb3IiOnsiJGlkIjoiMjYyIiwiQSI6MjU1LCJSIjoxNTUsIkciOjE4NywiQiI6ODl9fSwiSXNWaXNpYmxlIjp0cnVlLCJXaWR0aCI6MC4wLCJIZWlnaHQiOjE2LjAsIkJvcmRlclN0eWxlIjp7IiRpZCI6IjI2MyIsIkxpbmVDb2xvciI6eyIkcmVmIjoiMTA1In0sIkxpbmVXZWlnaHQiOjAuMCwiTGluZVR5cGUiOjAsIlBhcmVudFN0eWxlIjp7IiRyZWYiOiIxMDQifX0sIlBhcmVudFN0eWxlIjp7IiRyZWYiOiIxMDEifX0sIlRpdGxlU3R5bGUiOnsiJGlkIjoiMjY0IiwiRm9udFNldHRpbmdzIjp7IiRpZCI6IjI2NS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2IiwiTGluZUNvbG9yIjpudWxsLCJMaW5lV2VpZ2h0IjowLjAsIkxpbmVUeXBlIjowLCJQYXJlbnRTdHlsZSI6bnVsbH0sIlBhcmVudFN0eWxlIjp7IiRyZWYiOiIxMDcifX0sIkRhdGVTdHlsZSI6eyIkaWQiOiIyNjciLCJGb250U2V0dGluZ3MiOnsiJGlkIjoiMjY4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5IiwiTGluZUNvbG9yIjpudWxsLCJMaW5lV2VpZ2h0IjowLjAsIkxpbmVUeXBlIjowLCJQYXJlbnRTdHlsZSI6bnVsbH0sIlBhcmVudFN0eWxlIjp7IiRyZWYiOiIxMTQifX0sIkRhdGVGb3JtYXQiOnsiJGlkIjoiMjcwIiwiRm9ybWF0U3RyaW5nIjoiZCBNTU0iLCJTZXBhcmF0b3IiOiIvIiwiVXNlSW50ZXJuYXRpb25hbERhdGVGb3JtYXQiOnRydWV9LCJJc1Zpc2libGUiOnRydWUsIlBhcmVudFN0eWxlIjp7IiRyZWYiOiI4MCJ9fSwiSW5kZXgiOjAsIklkIjoiOWRlMmQyNTctZWM5OS00NWEyLWI3M2YtNDRlY2FlN2ZkMTViIiwiSW1wb3J0SWQiOm51bGwsIlRpdGxlIjoiVXNlcnN0b3JpZXMgZXJzdGVsbGVuIiwiTm90ZSI6bnVsbCwiSHlwZXJsaW5rIjpudWxsLCJJc0NoYW5nZWQiOmZhbHNlLCJJc05ldyI6ZmFsc2V9LHsiJGlkIjoiMjcxIiwiR3JvdXBOYW1lIjpudWxsLCJTdGFydERhdGUiOiIyMDIwLTAxLTEwVDAwOjAwOjAwWiIsIkVuZERhdGUiOiIyMDIwLTAxLTMwVDIzOjU5OjU5Ljk5OVoiLCJQZXJjZW50YWdlQ29tcGxldGUiOjAuMCwiU3R5bGUiOnsiJGlkIjoiMjcyIiwiU2hhcGUiOjIsIlNoYXBlVGhpY2tuZXNzIjoxLCJEdXJhdGlvbkZvcm1hdCI6MCwiSW5jbHVkZU5vbldvcmtpbmdEYXlzSW5EdXJhdGlvbiI6ZmFsc2UsIlBlcmNlbnRhZ2VDb21wbGV0ZVN0eWxlIjp7IiRpZCI6IjI3MyIsIkZvbnRTZXR0aW5ncyI6eyIkaWQiOiIyNzQ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UiLCJMaW5lQ29sb3IiOm51bGwsIkxpbmVXZWlnaHQiOjAuMCwiTGluZVR5cGUiOjAsIlBhcmVudFN0eWxlIjpudWxsfSwiUGFyZW50U3R5bGUiOnsiJHJlZiI6IjgxIn19LCJEdXJhdGlvblN0eWxlIjp7IiRpZCI6IjI3NiIsIkZvbnRTZXR0aW5ncyI6eyIkaWQiOiIyNzc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c4IiwiTGluZUNvbG9yIjpudWxsLCJMaW5lV2VpZ2h0IjowLjAsIkxpbmVUeXBlIjowLCJQYXJlbnRTdHlsZSI6bnVsbH0sIlBhcmVudFN0eWxlIjp7IiRyZWYiOiI4OCJ9fSwiSG9yaXpvbnRhbENvbm5lY3RvclN0eWxlIjp7IiRpZCI6IjI3OSIsIkxpbmVDb2xvciI6eyIkcmVmIjoiOTYifSwiTGluZVdlaWdodCI6MS4wLCJMaW5lVHlwZSI6MCwiUGFyZW50U3R5bGUiOnsiJHJlZiI6Ijk1In19LCJWZXJ0aWNhbENvbm5lY3RvclN0eWxlIjp7IiRpZCI6IjI4MCIsIkxpbmVDb2xvciI6eyIkcmVmIjoiOTkifSwiTGluZVdlaWdodCI6MC4wLCJMaW5lVHlwZSI6MCwiUGFyZW50U3R5bGUiOnsiJHJlZiI6Ijk4In19LCJNYXJnaW4iOm51bGwsIlN0YXJ0RGF0ZVBvc2l0aW9uIjo0LCJFbmREYXRlUG9zaXRpb24iOjQsIlRpdGxlUG9zaXRpb24iOjUsIkR1cmF0aW9uUG9zaXRpb24iOjIsIlBlcmNlbnRhZ2VDb21wbGV0ZWRQb3NpdGlvbiI6NiwiU3BhY2luZyI6MTAsIklzQmVsb3dUaW1lYmFuZCI6dHJ1ZSwiUGVyY2VudGFnZUNvbXBsZXRlU2hhcGVPcGFjaXR5IjozNSwiU2hhcGVTdHlsZSI6eyIkaWQiOiIyODEiLCJNYXJnaW4iOnsiJHJlZiI6IjEwMiJ9LCJQYWRkaW5nIjp7IiRyZWYiOiIxMDMifSwiQmFja2dyb3VuZCI6eyIkaWQiOiIyODIiLCJDb2xvciI6eyIkaWQiOiIyODMiLCJBIjoyNTUsIlIiOjI0NywiRyI6MTUwLCJCIjo3MH19LCJJc1Zpc2libGUiOnRydWUsIldpZHRoIjowLjAsIkhlaWdodCI6MTYuMCwiQm9yZGVyU3R5bGUiOnsiJGlkIjoiMjg0IiwiTGluZUNvbG9yIjp7IiRyZWYiOiIxMDUifSwiTGluZVdlaWdodCI6MC4wLCJMaW5lVHlwZSI6MCwiUGFyZW50U3R5bGUiOnsiJHJlZiI6IjEwNCJ9fSwiUGFyZW50U3R5bGUiOnsiJHJlZiI6IjEwMSJ9fSwiVGl0bGVTdHlsZSI6eyIkaWQiOiIyODUiLCJGb250U2V0dGluZ3MiOnsiJGlkIjoiMjg2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ciLCJMaW5lQ29sb3IiOm51bGwsIkxpbmVXZWlnaHQiOjAuMCwiTGluZVR5cGUiOjAsIlBhcmVudFN0eWxlIjpudWxsfSwiUGFyZW50U3R5bGUiOnsiJHJlZiI6IjEwNyJ9fSwiRGF0ZVN0eWxlIjp7IiRpZCI6IjI4OCIsIkZvbnRTZXR0aW5ncyI6eyIkaWQiOiIyODk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AiLCJMaW5lQ29sb3IiOm51bGwsIkxpbmVXZWlnaHQiOjAuMCwiTGluZVR5cGUiOjAsIlBhcmVudFN0eWxlIjpudWxsfSwiUGFyZW50U3R5bGUiOnsiJHJlZiI6IjExNCJ9fSwiRGF0ZUZvcm1hdCI6eyIkaWQiOiIyOTEiLCJGb3JtYXRTdHJpbmciOiJkIE1NTSIsIlNlcGFyYXRvciI6Ii8iLCJVc2VJbnRlcm5hdGlvbmFsRGF0ZUZvcm1hdCI6dHJ1ZX0sIklzVmlzaWJsZSI6dHJ1ZSwiUGFyZW50U3R5bGUiOnsiJHJlZiI6IjgwIn19LCJJbmRleCI6MCwiSWQiOiIzOWE3YzFkYS01MTYwLTQ1YzItYWIzNi1lNjYxOGI3YTE3NjAiLCJJbXBvcnRJZCI6bnVsbCwiVGl0bGUiOiJEZXZlbG9wbWVudCIsIk5vdGUiOm51bGwsIkh5cGVybGluayI6bnVsbCwiSXNDaGFuZ2VkIjpmYWxzZSwiSXNOZXciOmZhbHNlfSx7IiRpZCI6IjI5MiIsIkdyb3VwTmFtZSI6bnVsbCwiU3RhcnREYXRlIjoiMjAyMC0wMS0xMFQwMDowMDowMFoiLCJFbmREYXRlIjoiMjAyMC0wMS0zMFQyMzo1OTo1OS45OTlaIiwiUGVyY2VudGFnZUNvbXBsZXRlIjowLjAsIlN0eWxlIjp7IiRpZCI6IjI5MyIsIlNoYXBlIjoyLCJTaGFwZVRoaWNrbmVzcyI6MSwiRHVyYXRpb25Gb3JtYXQiOjAsIkluY2x1ZGVOb25Xb3JraW5nRGF5c0luRHVyYXRpb24iOmZhbHNlLCJQZXJjZW50YWdlQ29tcGxldGVTdHlsZSI6eyIkaWQiOiIyOTQiLCJGb250U2V0dGluZ3MiOnsiJGlkIjoiMjk1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k2IiwiTGluZUNvbG9yIjpudWxsLCJMaW5lV2VpZ2h0IjowLjAsIkxpbmVUeXBlIjowLCJQYXJlbnRTdHlsZSI6bnVsbH0sIlBhcmVudFN0eWxlIjp7IiRyZWYiOiI4MSJ9fSwiRHVyYXRpb25TdHlsZSI6eyIkaWQiOiIyOTciLCJGb250U2V0dGluZ3MiOnsiJGlkIjoiMjk4IiwiRm9udFNpemUiOjEw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5OSIsIkxpbmVDb2xvciI6bnVsbCwiTGluZVdlaWdodCI6MC4wLCJMaW5lVHlwZSI6MCwiUGFyZW50U3R5bGUiOm51bGx9LCJQYXJlbnRTdHlsZSI6eyIkcmVmIjoiODgifX0sIkhvcml6b250YWxDb25uZWN0b3JTdHlsZSI6eyIkaWQiOiIzMDAiLCJMaW5lQ29sb3IiOnsiJHJlZiI6Ijk2In0sIkxpbmVXZWlnaHQiOjEuMCwiTGluZVR5cGUiOjAsIlBhcmVudFN0eWxlIjp7IiRyZWYiOiI5NSJ9fSwiVmVydGljYWxDb25uZWN0b3JTdHlsZSI6eyIkaWQiOiIzMDE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EwLCJJc0JlbG93VGltZWJhbmQiOnRydWUsIlBlcmNlbnRhZ2VDb21wbGV0ZVNoYXBlT3BhY2l0eSI6MzUsIlNoYXBlU3R5bGUiOnsiJGlkIjoiMzAyIiwiTWFyZ2luIjp7IiRyZWYiOiIxMDIifSwiUGFkZGluZyI6eyIkcmVmIjoiMTAzIn0sIkJhY2tncm91bmQiOnsiJGlkIjoiMzAzIiwiQ29sb3IiOnsiJGlkIjoiMzA0IiwiQSI6MjU1LCJSIjoyMzcsIkciOjEyNSwiQiI6NDl9fSwiSXNWaXNpYmxlIjp0cnVlLCJXaWR0aCI6MC4wLCJIZWlnaHQiOjE2LjAsIkJvcmRlclN0eWxlIjp7IiRpZCI6IjMwNSIsIkxpbmVDb2xvciI6eyIkcmVmIjoiMTA1In0sIkxpbmVXZWlnaHQiOjAuMCwiTGluZVR5cGUiOjAsIlBhcmVudFN0eWxlIjp7IiRyZWYiOiIxMDQifX0sIlBhcmVudFN0eWxlIjp7IiRyZWYiOiIxMDEifX0sIlRpdGxlU3R5bGUiOnsiJGlkIjoiMzA2IiwiRm9udFNldHRpbmdzIjp7IiRpZCI6IjMwNy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A4IiwiTGluZUNvbG9yIjpudWxsLCJMaW5lV2VpZ2h0IjowLjAsIkxpbmVUeXBlIjowLCJQYXJlbnRTdHlsZSI6bnVsbH0sIlBhcmVudFN0eWxlIjp7IiRyZWYiOiIxMDcifX0sIkRhdGVTdHlsZSI6eyIkaWQiOiIzMDkiLCJGb250U2V0dGluZ3MiOnsiJGlkIjoiMzEw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xIiwiTGluZUNvbG9yIjpudWxsLCJMaW5lV2VpZ2h0IjowLjAsIkxpbmVUeXBlIjowLCJQYXJlbnRTdHlsZSI6bnVsbH0sIlBhcmVudFN0eWxlIjp7IiRyZWYiOiIxMTQifX0sIkRhdGVGb3JtYXQiOnsiJGlkIjoiMzEyIiwiRm9ybWF0U3RyaW5nIjoiZCBNTU0iLCJTZXBhcmF0b3IiOiIvIiwiVXNlSW50ZXJuYXRpb25hbERhdGVGb3JtYXQiOnRydWV9LCJJc1Zpc2libGUiOnRydWUsIlBhcmVudFN0eWxlIjp7IiRyZWYiOiI4MCJ9fSwiSW5kZXgiOjAsIklkIjoiMmNkOGFlMmItOGQ1Ny00Zjc4LTk5NTQtMjlhMGIzZDEyODllIiwiSW1wb3J0SWQiOm51bGwsIlRpdGxlIjoiRG9rdW1lbnRhdGlvbiIsIk5vdGUiOm51bGwsIkh5cGVybGluayI6bnVsbCwiSXNDaGFuZ2VkIjpmYWxzZSwiSXNOZXciOmZhbHNlfV0sIk1zUHJvamVjdEl0ZW1zVHJlZSI6eyIkaWQiOiIzMTMiLCJSb290Ijp7IkltcG9ydElkIjpudWxsLCJJc0ltcG9ydGVkIjpmYWxzZSwiQ2hpbGRyZW4iOltdfX0sIk1ldGFkYXRhIjp7IiRpZCI6IjMxNCJ9LCJTZXR0aW5ncyI6eyIkaWQiOiIzMTUiLCJJbXBhT3B0aW9ucyI6eyIkaWQiOiIzMTY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slides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